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9"/>
  </p:notesMasterIdLst>
  <p:sldIdLst>
    <p:sldId id="256" r:id="rId2"/>
    <p:sldId id="264" r:id="rId3"/>
    <p:sldId id="263" r:id="rId4"/>
    <p:sldId id="266" r:id="rId5"/>
    <p:sldId id="267" r:id="rId6"/>
    <p:sldId id="265" r:id="rId7"/>
    <p:sldId id="268" r:id="rId8"/>
    <p:sldId id="269" r:id="rId9"/>
    <p:sldId id="270" r:id="rId10"/>
    <p:sldId id="271" r:id="rId11"/>
    <p:sldId id="272" r:id="rId12"/>
    <p:sldId id="274" r:id="rId13"/>
    <p:sldId id="273" r:id="rId14"/>
    <p:sldId id="277" r:id="rId15"/>
    <p:sldId id="275" r:id="rId16"/>
    <p:sldId id="297" r:id="rId17"/>
    <p:sldId id="259" r:id="rId18"/>
    <p:sldId id="258" r:id="rId19"/>
    <p:sldId id="260" r:id="rId20"/>
    <p:sldId id="261" r:id="rId21"/>
    <p:sldId id="262" r:id="rId22"/>
    <p:sldId id="280" r:id="rId23"/>
    <p:sldId id="279" r:id="rId24"/>
    <p:sldId id="281" r:id="rId25"/>
    <p:sldId id="282" r:id="rId26"/>
    <p:sldId id="283" r:id="rId27"/>
    <p:sldId id="284" r:id="rId28"/>
    <p:sldId id="285" r:id="rId29"/>
    <p:sldId id="286" r:id="rId30"/>
    <p:sldId id="287" r:id="rId31"/>
    <p:sldId id="288" r:id="rId32"/>
    <p:sldId id="289" r:id="rId33"/>
    <p:sldId id="276" r:id="rId34"/>
    <p:sldId id="290" r:id="rId35"/>
    <p:sldId id="291" r:id="rId36"/>
    <p:sldId id="278" r:id="rId37"/>
    <p:sldId id="292"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38FB093-CB7D-2943-8B42-57DF1EA9FC5B}">
          <p14:sldIdLst>
            <p14:sldId id="256"/>
          </p14:sldIdLst>
        </p14:section>
        <p14:section name="Web vs Native" id="{238F2F03-ACF9-CE49-B79F-911E4D82971E}">
          <p14:sldIdLst>
            <p14:sldId id="264"/>
            <p14:sldId id="263"/>
            <p14:sldId id="266"/>
            <p14:sldId id="267"/>
            <p14:sldId id="265"/>
            <p14:sldId id="268"/>
            <p14:sldId id="269"/>
            <p14:sldId id="270"/>
            <p14:sldId id="271"/>
            <p14:sldId id="272"/>
            <p14:sldId id="274"/>
            <p14:sldId id="273"/>
          </p14:sldIdLst>
        </p14:section>
        <p14:section name="Installation and first app" id="{94687709-90C0-5742-AA14-435EC8410968}">
          <p14:sldIdLst>
            <p14:sldId id="277"/>
            <p14:sldId id="275"/>
          </p14:sldIdLst>
        </p14:section>
        <p14:section name="JS" id="{51A8C419-6F63-CC45-82AF-5B7F0FBB9E4E}">
          <p14:sldIdLst>
            <p14:sldId id="297"/>
            <p14:sldId id="259"/>
            <p14:sldId id="258"/>
            <p14:sldId id="260"/>
            <p14:sldId id="261"/>
            <p14:sldId id="262"/>
          </p14:sldIdLst>
        </p14:section>
        <p14:section name="React-native basics" id="{8B441380-6C99-E148-BEA6-DFC4F4D99A97}">
          <p14:sldIdLst>
            <p14:sldId id="280"/>
            <p14:sldId id="279"/>
            <p14:sldId id="281"/>
            <p14:sldId id="282"/>
            <p14:sldId id="283"/>
            <p14:sldId id="284"/>
            <p14:sldId id="285"/>
            <p14:sldId id="286"/>
            <p14:sldId id="287"/>
            <p14:sldId id="288"/>
            <p14:sldId id="289"/>
            <p14:sldId id="276"/>
            <p14:sldId id="290"/>
            <p14:sldId id="291"/>
            <p14:sldId id="278"/>
            <p14:sldId id="29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122"/>
    <p:restoredTop sz="85817"/>
  </p:normalViewPr>
  <p:slideViewPr>
    <p:cSldViewPr snapToGrid="0" snapToObjects="1">
      <p:cViewPr varScale="1">
        <p:scale>
          <a:sx n="124" d="100"/>
          <a:sy n="124" d="100"/>
        </p:scale>
        <p:origin x="40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9AE683-EC87-E546-9CC1-EB81348EBAC3}"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D7186E19-686F-A347-8AB5-7AA2AF597D77}">
      <dgm:prSet phldrT="[Text]"/>
      <dgm:spPr/>
      <dgm:t>
        <a:bodyPr/>
        <a:lstStyle/>
        <a:p>
          <a:r>
            <a:rPr lang="en-US" dirty="0"/>
            <a:t>View</a:t>
          </a:r>
        </a:p>
      </dgm:t>
    </dgm:pt>
    <dgm:pt modelId="{CB06E8D1-6E18-3440-9FAA-8A478D88BB2C}" type="parTrans" cxnId="{1E260A46-BE47-1F4E-8DEF-E8C04D1D946B}">
      <dgm:prSet/>
      <dgm:spPr/>
      <dgm:t>
        <a:bodyPr/>
        <a:lstStyle/>
        <a:p>
          <a:endParaRPr lang="en-US"/>
        </a:p>
      </dgm:t>
    </dgm:pt>
    <dgm:pt modelId="{63F568E1-A8C3-E747-8595-15097779C6D5}" type="sibTrans" cxnId="{1E260A46-BE47-1F4E-8DEF-E8C04D1D946B}">
      <dgm:prSet/>
      <dgm:spPr/>
      <dgm:t>
        <a:bodyPr/>
        <a:lstStyle/>
        <a:p>
          <a:endParaRPr lang="en-US"/>
        </a:p>
      </dgm:t>
    </dgm:pt>
    <dgm:pt modelId="{C0C737ED-F284-6942-99F3-5CE31F9A5602}">
      <dgm:prSet phldrT="[Text]"/>
      <dgm:spPr/>
      <dgm:t>
        <a:bodyPr/>
        <a:lstStyle/>
        <a:p>
          <a:r>
            <a:rPr lang="en-US" dirty="0" err="1"/>
            <a:t>ViewGroup</a:t>
          </a:r>
          <a:endParaRPr lang="en-US" dirty="0"/>
        </a:p>
      </dgm:t>
    </dgm:pt>
    <dgm:pt modelId="{D019AF4E-DE76-D64B-9F34-8567B4310CCE}" type="parTrans" cxnId="{BF278660-AC56-5649-9B94-99C73E11EEF5}">
      <dgm:prSet/>
      <dgm:spPr/>
      <dgm:t>
        <a:bodyPr/>
        <a:lstStyle/>
        <a:p>
          <a:endParaRPr lang="en-US"/>
        </a:p>
      </dgm:t>
    </dgm:pt>
    <dgm:pt modelId="{FB652B7A-4B70-4D4C-B28E-B8F298AFEB77}" type="sibTrans" cxnId="{BF278660-AC56-5649-9B94-99C73E11EEF5}">
      <dgm:prSet/>
      <dgm:spPr/>
      <dgm:t>
        <a:bodyPr/>
        <a:lstStyle/>
        <a:p>
          <a:endParaRPr lang="en-US"/>
        </a:p>
      </dgm:t>
    </dgm:pt>
    <dgm:pt modelId="{EE66C9F1-1398-6248-9608-4AA75C932132}">
      <dgm:prSet phldrT="[Text]"/>
      <dgm:spPr/>
      <dgm:t>
        <a:bodyPr/>
        <a:lstStyle/>
        <a:p>
          <a:r>
            <a:rPr lang="en-US" dirty="0" err="1"/>
            <a:t>UIView</a:t>
          </a:r>
          <a:endParaRPr lang="en-US" dirty="0"/>
        </a:p>
      </dgm:t>
    </dgm:pt>
    <dgm:pt modelId="{E31590AB-5666-4843-A9ED-D6E883D67FD4}" type="parTrans" cxnId="{40A3E9B7-477F-9549-A947-0E11A2B0EC74}">
      <dgm:prSet/>
      <dgm:spPr/>
      <dgm:t>
        <a:bodyPr/>
        <a:lstStyle/>
        <a:p>
          <a:endParaRPr lang="en-US"/>
        </a:p>
      </dgm:t>
    </dgm:pt>
    <dgm:pt modelId="{ECD6F853-3D7F-2D44-B208-389B0A71299A}" type="sibTrans" cxnId="{40A3E9B7-477F-9549-A947-0E11A2B0EC74}">
      <dgm:prSet/>
      <dgm:spPr/>
      <dgm:t>
        <a:bodyPr/>
        <a:lstStyle/>
        <a:p>
          <a:endParaRPr lang="en-US"/>
        </a:p>
      </dgm:t>
    </dgm:pt>
    <dgm:pt modelId="{EA69FFA3-026A-ED49-AA61-1608CBF2B607}">
      <dgm:prSet phldrT="[Text]"/>
      <dgm:spPr/>
      <dgm:t>
        <a:bodyPr/>
        <a:lstStyle/>
        <a:p>
          <a:r>
            <a:rPr lang="en-US" dirty="0"/>
            <a:t>React</a:t>
          </a:r>
        </a:p>
      </dgm:t>
    </dgm:pt>
    <dgm:pt modelId="{F8A9604D-45BD-4940-9FD4-B14410AE97B4}" type="parTrans" cxnId="{3CFD55E4-E888-6C4E-9CC6-D683CBE8FFE9}">
      <dgm:prSet/>
      <dgm:spPr/>
      <dgm:t>
        <a:bodyPr/>
        <a:lstStyle/>
        <a:p>
          <a:endParaRPr lang="en-US"/>
        </a:p>
      </dgm:t>
    </dgm:pt>
    <dgm:pt modelId="{753AC99C-151E-CC43-B5E3-27630C78DEA1}" type="sibTrans" cxnId="{3CFD55E4-E888-6C4E-9CC6-D683CBE8FFE9}">
      <dgm:prSet/>
      <dgm:spPr/>
      <dgm:t>
        <a:bodyPr/>
        <a:lstStyle/>
        <a:p>
          <a:endParaRPr lang="en-US"/>
        </a:p>
      </dgm:t>
    </dgm:pt>
    <dgm:pt modelId="{036DA76D-0C07-3A42-A034-8590BE0E7493}">
      <dgm:prSet phldrT="[Text]"/>
      <dgm:spPr/>
      <dgm:t>
        <a:bodyPr/>
        <a:lstStyle/>
        <a:p>
          <a:r>
            <a:rPr lang="en-US" dirty="0"/>
            <a:t>Android</a:t>
          </a:r>
        </a:p>
      </dgm:t>
    </dgm:pt>
    <dgm:pt modelId="{841C8C60-5A18-BA4F-A2A2-F1F2089CF7CB}" type="parTrans" cxnId="{101238C0-5F81-DC42-B70A-8ACCAC3273E2}">
      <dgm:prSet/>
      <dgm:spPr/>
      <dgm:t>
        <a:bodyPr/>
        <a:lstStyle/>
        <a:p>
          <a:endParaRPr lang="en-US"/>
        </a:p>
      </dgm:t>
    </dgm:pt>
    <dgm:pt modelId="{134F5EE0-CE33-8F4A-8A09-7FF065B84F52}" type="sibTrans" cxnId="{101238C0-5F81-DC42-B70A-8ACCAC3273E2}">
      <dgm:prSet/>
      <dgm:spPr/>
      <dgm:t>
        <a:bodyPr/>
        <a:lstStyle/>
        <a:p>
          <a:endParaRPr lang="en-US"/>
        </a:p>
      </dgm:t>
    </dgm:pt>
    <dgm:pt modelId="{5F6D62E3-6612-1F41-931D-5ECBD19252B3}">
      <dgm:prSet phldrT="[Text]"/>
      <dgm:spPr/>
      <dgm:t>
        <a:bodyPr/>
        <a:lstStyle/>
        <a:p>
          <a:r>
            <a:rPr lang="en-US" dirty="0"/>
            <a:t>iOS</a:t>
          </a:r>
        </a:p>
      </dgm:t>
    </dgm:pt>
    <dgm:pt modelId="{3BB2484A-35BD-C247-B9A9-9647815FD0EA}" type="parTrans" cxnId="{005B5A6A-5F61-6545-B3E0-28DDDB96B6CC}">
      <dgm:prSet/>
      <dgm:spPr/>
      <dgm:t>
        <a:bodyPr/>
        <a:lstStyle/>
        <a:p>
          <a:endParaRPr lang="en-US"/>
        </a:p>
      </dgm:t>
    </dgm:pt>
    <dgm:pt modelId="{AEB88DBB-F2ED-234E-830C-1BD5419277ED}" type="sibTrans" cxnId="{005B5A6A-5F61-6545-B3E0-28DDDB96B6CC}">
      <dgm:prSet/>
      <dgm:spPr/>
      <dgm:t>
        <a:bodyPr/>
        <a:lstStyle/>
        <a:p>
          <a:endParaRPr lang="en-US"/>
        </a:p>
      </dgm:t>
    </dgm:pt>
    <dgm:pt modelId="{4B3A542E-0FDD-C54A-8BE0-AE8A168717B3}">
      <dgm:prSet phldrT="[Text]"/>
      <dgm:spPr/>
      <dgm:t>
        <a:bodyPr/>
        <a:lstStyle/>
        <a:p>
          <a:r>
            <a:rPr lang="en-US" dirty="0"/>
            <a:t>Text</a:t>
          </a:r>
        </a:p>
      </dgm:t>
    </dgm:pt>
    <dgm:pt modelId="{8D1B5CCB-00D6-CB45-B0BD-DB2AD404BEDC}" type="parTrans" cxnId="{9D499515-E1B6-D940-AF07-244B48B1EDFD}">
      <dgm:prSet/>
      <dgm:spPr/>
      <dgm:t>
        <a:bodyPr/>
        <a:lstStyle/>
        <a:p>
          <a:endParaRPr lang="en-US"/>
        </a:p>
      </dgm:t>
    </dgm:pt>
    <dgm:pt modelId="{66B44A40-885F-6948-BC87-8E09AC0FC7C9}" type="sibTrans" cxnId="{9D499515-E1B6-D940-AF07-244B48B1EDFD}">
      <dgm:prSet/>
      <dgm:spPr/>
      <dgm:t>
        <a:bodyPr/>
        <a:lstStyle/>
        <a:p>
          <a:endParaRPr lang="en-US"/>
        </a:p>
      </dgm:t>
    </dgm:pt>
    <dgm:pt modelId="{E2A9CFC1-F54D-874E-86FF-49D151273D64}">
      <dgm:prSet phldrT="[Text]"/>
      <dgm:spPr/>
      <dgm:t>
        <a:bodyPr/>
        <a:lstStyle/>
        <a:p>
          <a:r>
            <a:rPr lang="en-US" dirty="0" err="1"/>
            <a:t>TextView</a:t>
          </a:r>
          <a:endParaRPr lang="en-US" dirty="0"/>
        </a:p>
      </dgm:t>
    </dgm:pt>
    <dgm:pt modelId="{00CAEA77-DB64-DA4A-85C0-B4CDC101D216}" type="parTrans" cxnId="{AA717CA6-10F1-6B45-8EFD-0F177DE801BA}">
      <dgm:prSet/>
      <dgm:spPr/>
      <dgm:t>
        <a:bodyPr/>
        <a:lstStyle/>
        <a:p>
          <a:endParaRPr lang="en-US"/>
        </a:p>
      </dgm:t>
    </dgm:pt>
    <dgm:pt modelId="{74D363E1-02E9-4F43-80E8-5E5D7A11A65A}" type="sibTrans" cxnId="{AA717CA6-10F1-6B45-8EFD-0F177DE801BA}">
      <dgm:prSet/>
      <dgm:spPr/>
      <dgm:t>
        <a:bodyPr/>
        <a:lstStyle/>
        <a:p>
          <a:endParaRPr lang="en-US"/>
        </a:p>
      </dgm:t>
    </dgm:pt>
    <dgm:pt modelId="{5F99C239-56E2-444F-ADD3-3A3D805A408E}">
      <dgm:prSet phldrT="[Text]"/>
      <dgm:spPr/>
      <dgm:t>
        <a:bodyPr/>
        <a:lstStyle/>
        <a:p>
          <a:r>
            <a:rPr lang="en-US" dirty="0" err="1"/>
            <a:t>UITextView</a:t>
          </a:r>
          <a:endParaRPr lang="en-US" dirty="0"/>
        </a:p>
      </dgm:t>
    </dgm:pt>
    <dgm:pt modelId="{365DC637-4FAD-3545-B8C5-56A85ADB5494}" type="parTrans" cxnId="{B4D06E29-C70A-AB48-8D26-6BAC1DC2F183}">
      <dgm:prSet/>
      <dgm:spPr/>
      <dgm:t>
        <a:bodyPr/>
        <a:lstStyle/>
        <a:p>
          <a:endParaRPr lang="en-US"/>
        </a:p>
      </dgm:t>
    </dgm:pt>
    <dgm:pt modelId="{1C7E3C27-21F3-DD4C-B182-262D9595DA70}" type="sibTrans" cxnId="{B4D06E29-C70A-AB48-8D26-6BAC1DC2F183}">
      <dgm:prSet/>
      <dgm:spPr/>
      <dgm:t>
        <a:bodyPr/>
        <a:lstStyle/>
        <a:p>
          <a:endParaRPr lang="en-US"/>
        </a:p>
      </dgm:t>
    </dgm:pt>
    <dgm:pt modelId="{4756E7D1-9023-6845-AE14-F5E422269CD9}">
      <dgm:prSet/>
      <dgm:spPr/>
      <dgm:t>
        <a:bodyPr/>
        <a:lstStyle/>
        <a:p>
          <a:r>
            <a:rPr lang="en-US" dirty="0"/>
            <a:t>Web (HTML)</a:t>
          </a:r>
        </a:p>
      </dgm:t>
    </dgm:pt>
    <dgm:pt modelId="{D8C83AC0-31B3-1F43-9E75-7C90047D7688}" type="parTrans" cxnId="{56E4DA20-C248-454E-8011-9B96CE8D5999}">
      <dgm:prSet/>
      <dgm:spPr/>
      <dgm:t>
        <a:bodyPr/>
        <a:lstStyle/>
        <a:p>
          <a:endParaRPr lang="en-US"/>
        </a:p>
      </dgm:t>
    </dgm:pt>
    <dgm:pt modelId="{D8BFE0B2-6E5B-154A-8C6A-B43833F8EA6C}" type="sibTrans" cxnId="{56E4DA20-C248-454E-8011-9B96CE8D5999}">
      <dgm:prSet/>
      <dgm:spPr/>
      <dgm:t>
        <a:bodyPr/>
        <a:lstStyle/>
        <a:p>
          <a:endParaRPr lang="en-US"/>
        </a:p>
      </dgm:t>
    </dgm:pt>
    <dgm:pt modelId="{B655388A-278D-0748-B5EA-C45052F6C48F}">
      <dgm:prSet/>
      <dgm:spPr/>
      <dgm:t>
        <a:bodyPr/>
        <a:lstStyle/>
        <a:p>
          <a:r>
            <a:rPr lang="en-US" dirty="0"/>
            <a:t>&lt;div&gt;</a:t>
          </a:r>
        </a:p>
      </dgm:t>
    </dgm:pt>
    <dgm:pt modelId="{17E928E5-27AD-374B-A548-E00B6F1A6B84}" type="parTrans" cxnId="{8C6F0B58-954A-B345-ABC4-CEA2558379B2}">
      <dgm:prSet/>
      <dgm:spPr/>
      <dgm:t>
        <a:bodyPr/>
        <a:lstStyle/>
        <a:p>
          <a:endParaRPr lang="en-US"/>
        </a:p>
      </dgm:t>
    </dgm:pt>
    <dgm:pt modelId="{81BFF837-1ADD-714C-8BDE-E85B8A7A651C}" type="sibTrans" cxnId="{8C6F0B58-954A-B345-ABC4-CEA2558379B2}">
      <dgm:prSet/>
      <dgm:spPr/>
      <dgm:t>
        <a:bodyPr/>
        <a:lstStyle/>
        <a:p>
          <a:endParaRPr lang="en-US"/>
        </a:p>
      </dgm:t>
    </dgm:pt>
    <dgm:pt modelId="{AAD559DF-D281-1A45-8EA8-1D068CF470B6}">
      <dgm:prSet/>
      <dgm:spPr/>
      <dgm:t>
        <a:bodyPr/>
        <a:lstStyle/>
        <a:p>
          <a:r>
            <a:rPr lang="en-US" dirty="0"/>
            <a:t>&lt;p&gt;</a:t>
          </a:r>
        </a:p>
      </dgm:t>
    </dgm:pt>
    <dgm:pt modelId="{5C47965C-1C99-CB41-ABA4-B75DF30D21E5}" type="parTrans" cxnId="{85D51007-600C-2240-9DF0-E23504E87513}">
      <dgm:prSet/>
      <dgm:spPr/>
      <dgm:t>
        <a:bodyPr/>
        <a:lstStyle/>
        <a:p>
          <a:endParaRPr lang="en-US"/>
        </a:p>
      </dgm:t>
    </dgm:pt>
    <dgm:pt modelId="{A6B9471D-588A-0942-A989-6D2D3A4C39BE}" type="sibTrans" cxnId="{85D51007-600C-2240-9DF0-E23504E87513}">
      <dgm:prSet/>
      <dgm:spPr/>
      <dgm:t>
        <a:bodyPr/>
        <a:lstStyle/>
        <a:p>
          <a:endParaRPr lang="en-US"/>
        </a:p>
      </dgm:t>
    </dgm:pt>
    <dgm:pt modelId="{84DEF4FD-6988-4B4D-99AD-506E8B6BE5DF}">
      <dgm:prSet/>
      <dgm:spPr/>
      <dgm:t>
        <a:bodyPr/>
        <a:lstStyle/>
        <a:p>
          <a:r>
            <a:rPr lang="en-US" dirty="0"/>
            <a:t>Image</a:t>
          </a:r>
        </a:p>
      </dgm:t>
    </dgm:pt>
    <dgm:pt modelId="{242E1100-8B63-7E4B-9F34-AC6E6DAA80E8}" type="parTrans" cxnId="{8BA64DFD-083C-1147-9425-D72980A4DE0E}">
      <dgm:prSet/>
      <dgm:spPr/>
      <dgm:t>
        <a:bodyPr/>
        <a:lstStyle/>
        <a:p>
          <a:endParaRPr lang="en-US"/>
        </a:p>
      </dgm:t>
    </dgm:pt>
    <dgm:pt modelId="{498B1ACB-A297-1340-ABB1-893D17269E3A}" type="sibTrans" cxnId="{8BA64DFD-083C-1147-9425-D72980A4DE0E}">
      <dgm:prSet/>
      <dgm:spPr/>
      <dgm:t>
        <a:bodyPr/>
        <a:lstStyle/>
        <a:p>
          <a:endParaRPr lang="en-US"/>
        </a:p>
      </dgm:t>
    </dgm:pt>
    <dgm:pt modelId="{801E7B1E-28B1-6846-AB89-5641C472F797}">
      <dgm:prSet/>
      <dgm:spPr/>
      <dgm:t>
        <a:bodyPr/>
        <a:lstStyle/>
        <a:p>
          <a:r>
            <a:rPr lang="en-US" dirty="0" err="1"/>
            <a:t>ImageView</a:t>
          </a:r>
          <a:endParaRPr lang="en-US" dirty="0"/>
        </a:p>
      </dgm:t>
    </dgm:pt>
    <dgm:pt modelId="{6716E5A5-60A5-0D40-B89C-ED2182E64BC7}" type="parTrans" cxnId="{AA7048F2-D185-5E4D-B00C-17DCCD288749}">
      <dgm:prSet/>
      <dgm:spPr/>
      <dgm:t>
        <a:bodyPr/>
        <a:lstStyle/>
        <a:p>
          <a:endParaRPr lang="en-US"/>
        </a:p>
      </dgm:t>
    </dgm:pt>
    <dgm:pt modelId="{5B7C9084-3443-7C49-8141-CD4721AB662B}" type="sibTrans" cxnId="{AA7048F2-D185-5E4D-B00C-17DCCD288749}">
      <dgm:prSet/>
      <dgm:spPr/>
      <dgm:t>
        <a:bodyPr/>
        <a:lstStyle/>
        <a:p>
          <a:endParaRPr lang="en-US"/>
        </a:p>
      </dgm:t>
    </dgm:pt>
    <dgm:pt modelId="{A3288992-326C-3C48-B00F-1019E6F0D331}">
      <dgm:prSet/>
      <dgm:spPr/>
      <dgm:t>
        <a:bodyPr/>
        <a:lstStyle/>
        <a:p>
          <a:r>
            <a:rPr lang="en-US" dirty="0" err="1"/>
            <a:t>UIImageView</a:t>
          </a:r>
          <a:endParaRPr lang="en-US" dirty="0"/>
        </a:p>
      </dgm:t>
    </dgm:pt>
    <dgm:pt modelId="{0FCB0607-54AD-2D48-9333-27342FC2CC83}" type="parTrans" cxnId="{E0966C9F-D73F-604B-B8E5-02F8EA563055}">
      <dgm:prSet/>
      <dgm:spPr/>
      <dgm:t>
        <a:bodyPr/>
        <a:lstStyle/>
        <a:p>
          <a:endParaRPr lang="en-US"/>
        </a:p>
      </dgm:t>
    </dgm:pt>
    <dgm:pt modelId="{7477D519-CA8C-8D40-9531-CFC6302A40D7}" type="sibTrans" cxnId="{E0966C9F-D73F-604B-B8E5-02F8EA563055}">
      <dgm:prSet/>
      <dgm:spPr/>
      <dgm:t>
        <a:bodyPr/>
        <a:lstStyle/>
        <a:p>
          <a:endParaRPr lang="en-US"/>
        </a:p>
      </dgm:t>
    </dgm:pt>
    <dgm:pt modelId="{13B2B5AD-8996-D544-81F4-BD8982A21609}">
      <dgm:prSet/>
      <dgm:spPr/>
      <dgm:t>
        <a:bodyPr/>
        <a:lstStyle/>
        <a:p>
          <a:r>
            <a:rPr lang="en-US" dirty="0"/>
            <a:t>&lt;</a:t>
          </a:r>
          <a:r>
            <a:rPr lang="en-US" dirty="0" err="1"/>
            <a:t>img</a:t>
          </a:r>
          <a:r>
            <a:rPr lang="en-US" dirty="0"/>
            <a:t>&gt;</a:t>
          </a:r>
        </a:p>
      </dgm:t>
    </dgm:pt>
    <dgm:pt modelId="{6AAD65DB-E4E0-1847-AF7C-4D04E7FAB83D}" type="parTrans" cxnId="{3E568317-9DE5-EE4B-8C1C-8DD76B496ADC}">
      <dgm:prSet/>
      <dgm:spPr/>
      <dgm:t>
        <a:bodyPr/>
        <a:lstStyle/>
        <a:p>
          <a:endParaRPr lang="en-US"/>
        </a:p>
      </dgm:t>
    </dgm:pt>
    <dgm:pt modelId="{8DD1B597-F6F3-D947-9995-30DEA7FA5BED}" type="sibTrans" cxnId="{3E568317-9DE5-EE4B-8C1C-8DD76B496ADC}">
      <dgm:prSet/>
      <dgm:spPr/>
      <dgm:t>
        <a:bodyPr/>
        <a:lstStyle/>
        <a:p>
          <a:endParaRPr lang="en-US"/>
        </a:p>
      </dgm:t>
    </dgm:pt>
    <dgm:pt modelId="{91908609-2B05-A747-825A-8D0848AA702D}">
      <dgm:prSet/>
      <dgm:spPr/>
      <dgm:t>
        <a:bodyPr/>
        <a:lstStyle/>
        <a:p>
          <a:r>
            <a:rPr lang="en-US" dirty="0" err="1"/>
            <a:t>TextInput</a:t>
          </a:r>
          <a:endParaRPr lang="en-US" dirty="0"/>
        </a:p>
      </dgm:t>
    </dgm:pt>
    <dgm:pt modelId="{298E3A97-DDFE-6145-8E89-1809B2764B67}" type="parTrans" cxnId="{BA55CCAC-F2D1-3847-8D85-EC72C8A5CF0A}">
      <dgm:prSet/>
      <dgm:spPr/>
    </dgm:pt>
    <dgm:pt modelId="{64ECE4A8-8100-C248-AB4C-03AAA8EDD052}" type="sibTrans" cxnId="{BA55CCAC-F2D1-3847-8D85-EC72C8A5CF0A}">
      <dgm:prSet/>
      <dgm:spPr/>
    </dgm:pt>
    <dgm:pt modelId="{747727B3-B565-2248-94EF-4DE000F007B3}">
      <dgm:prSet/>
      <dgm:spPr/>
      <dgm:t>
        <a:bodyPr/>
        <a:lstStyle/>
        <a:p>
          <a:r>
            <a:rPr lang="en-US" dirty="0" err="1"/>
            <a:t>EditText</a:t>
          </a:r>
          <a:endParaRPr lang="en-US" dirty="0"/>
        </a:p>
      </dgm:t>
    </dgm:pt>
    <dgm:pt modelId="{F11661B0-C2B0-3C4B-9830-EBD9A1CDFD93}" type="parTrans" cxnId="{4EF12E87-D4E0-E34B-8028-146520A09CB3}">
      <dgm:prSet/>
      <dgm:spPr/>
    </dgm:pt>
    <dgm:pt modelId="{B90C553A-BB66-8346-A108-36907B76662F}" type="sibTrans" cxnId="{4EF12E87-D4E0-E34B-8028-146520A09CB3}">
      <dgm:prSet/>
      <dgm:spPr/>
    </dgm:pt>
    <dgm:pt modelId="{662C049A-7699-4149-A640-D81D63343691}">
      <dgm:prSet/>
      <dgm:spPr/>
      <dgm:t>
        <a:bodyPr/>
        <a:lstStyle/>
        <a:p>
          <a:r>
            <a:rPr lang="en-US" dirty="0" err="1"/>
            <a:t>UITextFiels</a:t>
          </a:r>
          <a:endParaRPr lang="en-US" dirty="0"/>
        </a:p>
      </dgm:t>
    </dgm:pt>
    <dgm:pt modelId="{139E0D37-1073-9C4F-9613-708CF6E627C8}" type="parTrans" cxnId="{4DA63143-64D2-5440-A655-87220E69B8ED}">
      <dgm:prSet/>
      <dgm:spPr/>
    </dgm:pt>
    <dgm:pt modelId="{47346C41-F7D6-C24C-8EE7-1CFDFA445A2B}" type="sibTrans" cxnId="{4DA63143-64D2-5440-A655-87220E69B8ED}">
      <dgm:prSet/>
      <dgm:spPr/>
    </dgm:pt>
    <dgm:pt modelId="{96F1F8E3-EF83-9448-A171-BFEEF13DC288}">
      <dgm:prSet/>
      <dgm:spPr/>
      <dgm:t>
        <a:bodyPr/>
        <a:lstStyle/>
        <a:p>
          <a:r>
            <a:rPr lang="en-US" dirty="0"/>
            <a:t>&lt;input ...&gt;</a:t>
          </a:r>
        </a:p>
      </dgm:t>
    </dgm:pt>
    <dgm:pt modelId="{80B5C845-D1F6-2A44-9BA7-A0F762A23AF2}" type="parTrans" cxnId="{614EC98F-4A02-A848-B0FB-0358E0848BDE}">
      <dgm:prSet/>
      <dgm:spPr/>
    </dgm:pt>
    <dgm:pt modelId="{79113E56-AD8E-5F4F-9C9F-42B1DE08BBB6}" type="sibTrans" cxnId="{614EC98F-4A02-A848-B0FB-0358E0848BDE}">
      <dgm:prSet/>
      <dgm:spPr/>
    </dgm:pt>
    <dgm:pt modelId="{029C1875-3705-6D42-ABEE-186D46FDBDE5}" type="pres">
      <dgm:prSet presAssocID="{479AE683-EC87-E546-9CC1-EB81348EBAC3}" presName="Name0" presStyleCnt="0">
        <dgm:presLayoutVars>
          <dgm:chPref val="3"/>
          <dgm:dir/>
          <dgm:animLvl val="lvl"/>
          <dgm:resizeHandles/>
        </dgm:presLayoutVars>
      </dgm:prSet>
      <dgm:spPr/>
    </dgm:pt>
    <dgm:pt modelId="{C8422832-E210-654E-A445-E9FAC6588F54}" type="pres">
      <dgm:prSet presAssocID="{EA69FFA3-026A-ED49-AA61-1608CBF2B607}" presName="horFlow" presStyleCnt="0"/>
      <dgm:spPr/>
    </dgm:pt>
    <dgm:pt modelId="{51ABB4B9-3447-1C42-80C5-4F2A21AA9FED}" type="pres">
      <dgm:prSet presAssocID="{EA69FFA3-026A-ED49-AA61-1608CBF2B607}" presName="bigChev" presStyleLbl="node1" presStyleIdx="0" presStyleCnt="5"/>
      <dgm:spPr/>
    </dgm:pt>
    <dgm:pt modelId="{F94792B4-2E8E-1D4D-A2D8-9E099E249426}" type="pres">
      <dgm:prSet presAssocID="{841C8C60-5A18-BA4F-A2A2-F1F2089CF7CB}" presName="parTrans" presStyleCnt="0"/>
      <dgm:spPr/>
    </dgm:pt>
    <dgm:pt modelId="{0C29F772-0587-0D4B-AE59-6A88F4EC2B13}" type="pres">
      <dgm:prSet presAssocID="{036DA76D-0C07-3A42-A034-8590BE0E7493}" presName="node" presStyleLbl="alignAccFollowNode1" presStyleIdx="0" presStyleCnt="15">
        <dgm:presLayoutVars>
          <dgm:bulletEnabled val="1"/>
        </dgm:presLayoutVars>
      </dgm:prSet>
      <dgm:spPr/>
    </dgm:pt>
    <dgm:pt modelId="{2A2EF47C-3A73-2C46-A821-A1C0C83E2B13}" type="pres">
      <dgm:prSet presAssocID="{134F5EE0-CE33-8F4A-8A09-7FF065B84F52}" presName="sibTrans" presStyleCnt="0"/>
      <dgm:spPr/>
    </dgm:pt>
    <dgm:pt modelId="{07C7FEC6-6911-E249-BCCF-E7DCC71072E0}" type="pres">
      <dgm:prSet presAssocID="{5F6D62E3-6612-1F41-931D-5ECBD19252B3}" presName="node" presStyleLbl="alignAccFollowNode1" presStyleIdx="1" presStyleCnt="15">
        <dgm:presLayoutVars>
          <dgm:bulletEnabled val="1"/>
        </dgm:presLayoutVars>
      </dgm:prSet>
      <dgm:spPr/>
    </dgm:pt>
    <dgm:pt modelId="{1C4D3D0E-998F-7047-9285-7F3FD4C6E531}" type="pres">
      <dgm:prSet presAssocID="{AEB88DBB-F2ED-234E-830C-1BD5419277ED}" presName="sibTrans" presStyleCnt="0"/>
      <dgm:spPr/>
    </dgm:pt>
    <dgm:pt modelId="{DDB0FCFA-7BEE-BB46-A3A9-DFA7A460AD16}" type="pres">
      <dgm:prSet presAssocID="{4756E7D1-9023-6845-AE14-F5E422269CD9}" presName="node" presStyleLbl="alignAccFollowNode1" presStyleIdx="2" presStyleCnt="15">
        <dgm:presLayoutVars>
          <dgm:bulletEnabled val="1"/>
        </dgm:presLayoutVars>
      </dgm:prSet>
      <dgm:spPr/>
    </dgm:pt>
    <dgm:pt modelId="{CE8A921D-5E33-D64F-B997-1078A35BFD82}" type="pres">
      <dgm:prSet presAssocID="{EA69FFA3-026A-ED49-AA61-1608CBF2B607}" presName="vSp" presStyleCnt="0"/>
      <dgm:spPr/>
    </dgm:pt>
    <dgm:pt modelId="{B7B742D3-0031-CC49-9204-EE9516C3C9CB}" type="pres">
      <dgm:prSet presAssocID="{D7186E19-686F-A347-8AB5-7AA2AF597D77}" presName="horFlow" presStyleCnt="0"/>
      <dgm:spPr/>
    </dgm:pt>
    <dgm:pt modelId="{EA9B6391-DCAD-1746-8489-28AF68E37CB1}" type="pres">
      <dgm:prSet presAssocID="{D7186E19-686F-A347-8AB5-7AA2AF597D77}" presName="bigChev" presStyleLbl="node1" presStyleIdx="1" presStyleCnt="5"/>
      <dgm:spPr/>
    </dgm:pt>
    <dgm:pt modelId="{B087B854-0EBF-F040-90F8-E3EAB223E790}" type="pres">
      <dgm:prSet presAssocID="{D019AF4E-DE76-D64B-9F34-8567B4310CCE}" presName="parTrans" presStyleCnt="0"/>
      <dgm:spPr/>
    </dgm:pt>
    <dgm:pt modelId="{904180A4-828B-AF43-8BB5-FF3645E716BA}" type="pres">
      <dgm:prSet presAssocID="{C0C737ED-F284-6942-99F3-5CE31F9A5602}" presName="node" presStyleLbl="alignAccFollowNode1" presStyleIdx="3" presStyleCnt="15">
        <dgm:presLayoutVars>
          <dgm:bulletEnabled val="1"/>
        </dgm:presLayoutVars>
      </dgm:prSet>
      <dgm:spPr/>
    </dgm:pt>
    <dgm:pt modelId="{59E84974-9719-5C4C-AB06-FF99A6C93557}" type="pres">
      <dgm:prSet presAssocID="{FB652B7A-4B70-4D4C-B28E-B8F298AFEB77}" presName="sibTrans" presStyleCnt="0"/>
      <dgm:spPr/>
    </dgm:pt>
    <dgm:pt modelId="{65F6803D-EE36-7B4C-AD1F-A69DE82045DE}" type="pres">
      <dgm:prSet presAssocID="{EE66C9F1-1398-6248-9608-4AA75C932132}" presName="node" presStyleLbl="alignAccFollowNode1" presStyleIdx="4" presStyleCnt="15">
        <dgm:presLayoutVars>
          <dgm:bulletEnabled val="1"/>
        </dgm:presLayoutVars>
      </dgm:prSet>
      <dgm:spPr/>
    </dgm:pt>
    <dgm:pt modelId="{B7DF2BFE-AF0A-7547-9536-969889908C08}" type="pres">
      <dgm:prSet presAssocID="{ECD6F853-3D7F-2D44-B208-389B0A71299A}" presName="sibTrans" presStyleCnt="0"/>
      <dgm:spPr/>
    </dgm:pt>
    <dgm:pt modelId="{0D0660AA-DB63-2B4F-8468-D896DBEC6AED}" type="pres">
      <dgm:prSet presAssocID="{B655388A-278D-0748-B5EA-C45052F6C48F}" presName="node" presStyleLbl="alignAccFollowNode1" presStyleIdx="5" presStyleCnt="15">
        <dgm:presLayoutVars>
          <dgm:bulletEnabled val="1"/>
        </dgm:presLayoutVars>
      </dgm:prSet>
      <dgm:spPr/>
    </dgm:pt>
    <dgm:pt modelId="{14C517FF-18CC-8D49-BE3D-3168E6361EE3}" type="pres">
      <dgm:prSet presAssocID="{D7186E19-686F-A347-8AB5-7AA2AF597D77}" presName="vSp" presStyleCnt="0"/>
      <dgm:spPr/>
    </dgm:pt>
    <dgm:pt modelId="{C634CE2A-491C-7A47-B663-7C95A01B3968}" type="pres">
      <dgm:prSet presAssocID="{4B3A542E-0FDD-C54A-8BE0-AE8A168717B3}" presName="horFlow" presStyleCnt="0"/>
      <dgm:spPr/>
    </dgm:pt>
    <dgm:pt modelId="{6104C73A-E8C7-A54A-8F3A-2D8F9C938185}" type="pres">
      <dgm:prSet presAssocID="{4B3A542E-0FDD-C54A-8BE0-AE8A168717B3}" presName="bigChev" presStyleLbl="node1" presStyleIdx="2" presStyleCnt="5"/>
      <dgm:spPr/>
    </dgm:pt>
    <dgm:pt modelId="{29C625D7-80F8-0947-B167-F762920D5B24}" type="pres">
      <dgm:prSet presAssocID="{00CAEA77-DB64-DA4A-85C0-B4CDC101D216}" presName="parTrans" presStyleCnt="0"/>
      <dgm:spPr/>
    </dgm:pt>
    <dgm:pt modelId="{9BAA35D7-9EA4-7B4B-80CC-D8F94AB5E870}" type="pres">
      <dgm:prSet presAssocID="{E2A9CFC1-F54D-874E-86FF-49D151273D64}" presName="node" presStyleLbl="alignAccFollowNode1" presStyleIdx="6" presStyleCnt="15">
        <dgm:presLayoutVars>
          <dgm:bulletEnabled val="1"/>
        </dgm:presLayoutVars>
      </dgm:prSet>
      <dgm:spPr/>
    </dgm:pt>
    <dgm:pt modelId="{26E0F21B-B79E-E94F-B2DD-F75B00D8CB7D}" type="pres">
      <dgm:prSet presAssocID="{74D363E1-02E9-4F43-80E8-5E5D7A11A65A}" presName="sibTrans" presStyleCnt="0"/>
      <dgm:spPr/>
    </dgm:pt>
    <dgm:pt modelId="{BCC9B742-99F5-AD46-8868-DD77CC564502}" type="pres">
      <dgm:prSet presAssocID="{5F99C239-56E2-444F-ADD3-3A3D805A408E}" presName="node" presStyleLbl="alignAccFollowNode1" presStyleIdx="7" presStyleCnt="15">
        <dgm:presLayoutVars>
          <dgm:bulletEnabled val="1"/>
        </dgm:presLayoutVars>
      </dgm:prSet>
      <dgm:spPr/>
    </dgm:pt>
    <dgm:pt modelId="{91973CF4-EE0A-A94C-BB18-1086B2E43997}" type="pres">
      <dgm:prSet presAssocID="{1C7E3C27-21F3-DD4C-B182-262D9595DA70}" presName="sibTrans" presStyleCnt="0"/>
      <dgm:spPr/>
    </dgm:pt>
    <dgm:pt modelId="{85D50FEC-6972-E345-94A9-825363ECC9BA}" type="pres">
      <dgm:prSet presAssocID="{AAD559DF-D281-1A45-8EA8-1D068CF470B6}" presName="node" presStyleLbl="alignAccFollowNode1" presStyleIdx="8" presStyleCnt="15">
        <dgm:presLayoutVars>
          <dgm:bulletEnabled val="1"/>
        </dgm:presLayoutVars>
      </dgm:prSet>
      <dgm:spPr/>
    </dgm:pt>
    <dgm:pt modelId="{0BED0319-9289-5446-A3C5-C6DAB4F7248A}" type="pres">
      <dgm:prSet presAssocID="{4B3A542E-0FDD-C54A-8BE0-AE8A168717B3}" presName="vSp" presStyleCnt="0"/>
      <dgm:spPr/>
    </dgm:pt>
    <dgm:pt modelId="{BF0D04FB-AED0-1A4D-BCDF-BA9308F068E6}" type="pres">
      <dgm:prSet presAssocID="{84DEF4FD-6988-4B4D-99AD-506E8B6BE5DF}" presName="horFlow" presStyleCnt="0"/>
      <dgm:spPr/>
    </dgm:pt>
    <dgm:pt modelId="{89AF4754-0C7C-724A-83DE-1CCB07B29E2A}" type="pres">
      <dgm:prSet presAssocID="{84DEF4FD-6988-4B4D-99AD-506E8B6BE5DF}" presName="bigChev" presStyleLbl="node1" presStyleIdx="3" presStyleCnt="5"/>
      <dgm:spPr/>
    </dgm:pt>
    <dgm:pt modelId="{FFB3139B-9CB4-8442-86D4-3ED188901034}" type="pres">
      <dgm:prSet presAssocID="{6716E5A5-60A5-0D40-B89C-ED2182E64BC7}" presName="parTrans" presStyleCnt="0"/>
      <dgm:spPr/>
    </dgm:pt>
    <dgm:pt modelId="{9D7DE52E-BF4E-7E48-BA98-C1F7EEACC903}" type="pres">
      <dgm:prSet presAssocID="{801E7B1E-28B1-6846-AB89-5641C472F797}" presName="node" presStyleLbl="alignAccFollowNode1" presStyleIdx="9" presStyleCnt="15">
        <dgm:presLayoutVars>
          <dgm:bulletEnabled val="1"/>
        </dgm:presLayoutVars>
      </dgm:prSet>
      <dgm:spPr/>
    </dgm:pt>
    <dgm:pt modelId="{E0DBD122-6729-8445-B0CA-9B45B8F7C0F1}" type="pres">
      <dgm:prSet presAssocID="{5B7C9084-3443-7C49-8141-CD4721AB662B}" presName="sibTrans" presStyleCnt="0"/>
      <dgm:spPr/>
    </dgm:pt>
    <dgm:pt modelId="{F1AB4D92-0486-1D4B-A925-ED004ED4CF7F}" type="pres">
      <dgm:prSet presAssocID="{A3288992-326C-3C48-B00F-1019E6F0D331}" presName="node" presStyleLbl="alignAccFollowNode1" presStyleIdx="10" presStyleCnt="15">
        <dgm:presLayoutVars>
          <dgm:bulletEnabled val="1"/>
        </dgm:presLayoutVars>
      </dgm:prSet>
      <dgm:spPr/>
    </dgm:pt>
    <dgm:pt modelId="{E731179F-715D-4045-BA7E-2F3269B3568B}" type="pres">
      <dgm:prSet presAssocID="{7477D519-CA8C-8D40-9531-CFC6302A40D7}" presName="sibTrans" presStyleCnt="0"/>
      <dgm:spPr/>
    </dgm:pt>
    <dgm:pt modelId="{0345A259-31B8-FC47-817D-36C6AFC013D0}" type="pres">
      <dgm:prSet presAssocID="{13B2B5AD-8996-D544-81F4-BD8982A21609}" presName="node" presStyleLbl="alignAccFollowNode1" presStyleIdx="11" presStyleCnt="15">
        <dgm:presLayoutVars>
          <dgm:bulletEnabled val="1"/>
        </dgm:presLayoutVars>
      </dgm:prSet>
      <dgm:spPr/>
    </dgm:pt>
    <dgm:pt modelId="{DA1DEFDB-FA82-FE47-B85A-4B1736B87C75}" type="pres">
      <dgm:prSet presAssocID="{84DEF4FD-6988-4B4D-99AD-506E8B6BE5DF}" presName="vSp" presStyleCnt="0"/>
      <dgm:spPr/>
    </dgm:pt>
    <dgm:pt modelId="{E9AAD747-8B6B-B64D-A625-0D8A30B5A7E2}" type="pres">
      <dgm:prSet presAssocID="{91908609-2B05-A747-825A-8D0848AA702D}" presName="horFlow" presStyleCnt="0"/>
      <dgm:spPr/>
    </dgm:pt>
    <dgm:pt modelId="{BF3FCBA0-9E13-D440-860C-BBE3454A999A}" type="pres">
      <dgm:prSet presAssocID="{91908609-2B05-A747-825A-8D0848AA702D}" presName="bigChev" presStyleLbl="node1" presStyleIdx="4" presStyleCnt="5"/>
      <dgm:spPr/>
    </dgm:pt>
    <dgm:pt modelId="{EE439CA0-E221-0245-9E5A-B68C7F154588}" type="pres">
      <dgm:prSet presAssocID="{F11661B0-C2B0-3C4B-9830-EBD9A1CDFD93}" presName="parTrans" presStyleCnt="0"/>
      <dgm:spPr/>
    </dgm:pt>
    <dgm:pt modelId="{9AD64166-F1F9-9549-961B-62E7147E4825}" type="pres">
      <dgm:prSet presAssocID="{747727B3-B565-2248-94EF-4DE000F007B3}" presName="node" presStyleLbl="alignAccFollowNode1" presStyleIdx="12" presStyleCnt="15">
        <dgm:presLayoutVars>
          <dgm:bulletEnabled val="1"/>
        </dgm:presLayoutVars>
      </dgm:prSet>
      <dgm:spPr/>
    </dgm:pt>
    <dgm:pt modelId="{977D272E-85C8-3A4E-9162-2E51EAB4D0A2}" type="pres">
      <dgm:prSet presAssocID="{B90C553A-BB66-8346-A108-36907B76662F}" presName="sibTrans" presStyleCnt="0"/>
      <dgm:spPr/>
    </dgm:pt>
    <dgm:pt modelId="{1ABA33A4-2A67-7D48-987E-32B7FB510E43}" type="pres">
      <dgm:prSet presAssocID="{662C049A-7699-4149-A640-D81D63343691}" presName="node" presStyleLbl="alignAccFollowNode1" presStyleIdx="13" presStyleCnt="15">
        <dgm:presLayoutVars>
          <dgm:bulletEnabled val="1"/>
        </dgm:presLayoutVars>
      </dgm:prSet>
      <dgm:spPr/>
    </dgm:pt>
    <dgm:pt modelId="{3D176BE4-DD65-FE48-87E6-A99C4528C7CF}" type="pres">
      <dgm:prSet presAssocID="{47346C41-F7D6-C24C-8EE7-1CFDFA445A2B}" presName="sibTrans" presStyleCnt="0"/>
      <dgm:spPr/>
    </dgm:pt>
    <dgm:pt modelId="{FCAA52E2-41EF-2044-A7A8-BFC61A566974}" type="pres">
      <dgm:prSet presAssocID="{96F1F8E3-EF83-9448-A171-BFEEF13DC288}" presName="node" presStyleLbl="alignAccFollowNode1" presStyleIdx="14" presStyleCnt="15">
        <dgm:presLayoutVars>
          <dgm:bulletEnabled val="1"/>
        </dgm:presLayoutVars>
      </dgm:prSet>
      <dgm:spPr/>
    </dgm:pt>
  </dgm:ptLst>
  <dgm:cxnLst>
    <dgm:cxn modelId="{93FC6602-53B4-1246-AB73-9762D5366A9B}" type="presOf" srcId="{EE66C9F1-1398-6248-9608-4AA75C932132}" destId="{65F6803D-EE36-7B4C-AD1F-A69DE82045DE}" srcOrd="0" destOrd="0" presId="urn:microsoft.com/office/officeart/2005/8/layout/lProcess3"/>
    <dgm:cxn modelId="{BEF98504-2C85-0048-83B2-A00866024D6B}" type="presOf" srcId="{801E7B1E-28B1-6846-AB89-5641C472F797}" destId="{9D7DE52E-BF4E-7E48-BA98-C1F7EEACC903}" srcOrd="0" destOrd="0" presId="urn:microsoft.com/office/officeart/2005/8/layout/lProcess3"/>
    <dgm:cxn modelId="{85D51007-600C-2240-9DF0-E23504E87513}" srcId="{4B3A542E-0FDD-C54A-8BE0-AE8A168717B3}" destId="{AAD559DF-D281-1A45-8EA8-1D068CF470B6}" srcOrd="2" destOrd="0" parTransId="{5C47965C-1C99-CB41-ABA4-B75DF30D21E5}" sibTransId="{A6B9471D-588A-0942-A989-6D2D3A4C39BE}"/>
    <dgm:cxn modelId="{FBF3070F-4B5B-EE44-B83F-80120A84B507}" type="presOf" srcId="{91908609-2B05-A747-825A-8D0848AA702D}" destId="{BF3FCBA0-9E13-D440-860C-BBE3454A999A}" srcOrd="0" destOrd="0" presId="urn:microsoft.com/office/officeart/2005/8/layout/lProcess3"/>
    <dgm:cxn modelId="{A3AA7F13-CB9E-344D-8C6F-DDFBC026BBDF}" type="presOf" srcId="{747727B3-B565-2248-94EF-4DE000F007B3}" destId="{9AD64166-F1F9-9549-961B-62E7147E4825}" srcOrd="0" destOrd="0" presId="urn:microsoft.com/office/officeart/2005/8/layout/lProcess3"/>
    <dgm:cxn modelId="{9D499515-E1B6-D940-AF07-244B48B1EDFD}" srcId="{479AE683-EC87-E546-9CC1-EB81348EBAC3}" destId="{4B3A542E-0FDD-C54A-8BE0-AE8A168717B3}" srcOrd="2" destOrd="0" parTransId="{8D1B5CCB-00D6-CB45-B0BD-DB2AD404BEDC}" sibTransId="{66B44A40-885F-6948-BC87-8E09AC0FC7C9}"/>
    <dgm:cxn modelId="{06AC5F16-A136-DB4A-B984-48CD6C6E81E3}" type="presOf" srcId="{4756E7D1-9023-6845-AE14-F5E422269CD9}" destId="{DDB0FCFA-7BEE-BB46-A3A9-DFA7A460AD16}" srcOrd="0" destOrd="0" presId="urn:microsoft.com/office/officeart/2005/8/layout/lProcess3"/>
    <dgm:cxn modelId="{3E568317-9DE5-EE4B-8C1C-8DD76B496ADC}" srcId="{84DEF4FD-6988-4B4D-99AD-506E8B6BE5DF}" destId="{13B2B5AD-8996-D544-81F4-BD8982A21609}" srcOrd="2" destOrd="0" parTransId="{6AAD65DB-E4E0-1847-AF7C-4D04E7FAB83D}" sibTransId="{8DD1B597-F6F3-D947-9995-30DEA7FA5BED}"/>
    <dgm:cxn modelId="{56E4DA20-C248-454E-8011-9B96CE8D5999}" srcId="{EA69FFA3-026A-ED49-AA61-1608CBF2B607}" destId="{4756E7D1-9023-6845-AE14-F5E422269CD9}" srcOrd="2" destOrd="0" parTransId="{D8C83AC0-31B3-1F43-9E75-7C90047D7688}" sibTransId="{D8BFE0B2-6E5B-154A-8C6A-B43833F8EA6C}"/>
    <dgm:cxn modelId="{B4D06E29-C70A-AB48-8D26-6BAC1DC2F183}" srcId="{4B3A542E-0FDD-C54A-8BE0-AE8A168717B3}" destId="{5F99C239-56E2-444F-ADD3-3A3D805A408E}" srcOrd="1" destOrd="0" parTransId="{365DC637-4FAD-3545-B8C5-56A85ADB5494}" sibTransId="{1C7E3C27-21F3-DD4C-B182-262D9595DA70}"/>
    <dgm:cxn modelId="{A17B8C2A-9410-9944-971B-ACC92F871A94}" type="presOf" srcId="{662C049A-7699-4149-A640-D81D63343691}" destId="{1ABA33A4-2A67-7D48-987E-32B7FB510E43}" srcOrd="0" destOrd="0" presId="urn:microsoft.com/office/officeart/2005/8/layout/lProcess3"/>
    <dgm:cxn modelId="{4DA63143-64D2-5440-A655-87220E69B8ED}" srcId="{91908609-2B05-A747-825A-8D0848AA702D}" destId="{662C049A-7699-4149-A640-D81D63343691}" srcOrd="1" destOrd="0" parTransId="{139E0D37-1073-9C4F-9613-708CF6E627C8}" sibTransId="{47346C41-F7D6-C24C-8EE7-1CFDFA445A2B}"/>
    <dgm:cxn modelId="{1E260A46-BE47-1F4E-8DEF-E8C04D1D946B}" srcId="{479AE683-EC87-E546-9CC1-EB81348EBAC3}" destId="{D7186E19-686F-A347-8AB5-7AA2AF597D77}" srcOrd="1" destOrd="0" parTransId="{CB06E8D1-6E18-3440-9FAA-8A478D88BB2C}" sibTransId="{63F568E1-A8C3-E747-8595-15097779C6D5}"/>
    <dgm:cxn modelId="{B3AA8A53-66D8-C041-A912-F9D864240D3F}" type="presOf" srcId="{A3288992-326C-3C48-B00F-1019E6F0D331}" destId="{F1AB4D92-0486-1D4B-A925-ED004ED4CF7F}" srcOrd="0" destOrd="0" presId="urn:microsoft.com/office/officeart/2005/8/layout/lProcess3"/>
    <dgm:cxn modelId="{8C6F0B58-954A-B345-ABC4-CEA2558379B2}" srcId="{D7186E19-686F-A347-8AB5-7AA2AF597D77}" destId="{B655388A-278D-0748-B5EA-C45052F6C48F}" srcOrd="2" destOrd="0" parTransId="{17E928E5-27AD-374B-A548-E00B6F1A6B84}" sibTransId="{81BFF837-1ADD-714C-8BDE-E85B8A7A651C}"/>
    <dgm:cxn modelId="{BF278660-AC56-5649-9B94-99C73E11EEF5}" srcId="{D7186E19-686F-A347-8AB5-7AA2AF597D77}" destId="{C0C737ED-F284-6942-99F3-5CE31F9A5602}" srcOrd="0" destOrd="0" parTransId="{D019AF4E-DE76-D64B-9F34-8567B4310CCE}" sibTransId="{FB652B7A-4B70-4D4C-B28E-B8F298AFEB77}"/>
    <dgm:cxn modelId="{53C91665-56CB-E04D-957F-C23E8EB3B9F1}" type="presOf" srcId="{479AE683-EC87-E546-9CC1-EB81348EBAC3}" destId="{029C1875-3705-6D42-ABEE-186D46FDBDE5}" srcOrd="0" destOrd="0" presId="urn:microsoft.com/office/officeart/2005/8/layout/lProcess3"/>
    <dgm:cxn modelId="{005B5A6A-5F61-6545-B3E0-28DDDB96B6CC}" srcId="{EA69FFA3-026A-ED49-AA61-1608CBF2B607}" destId="{5F6D62E3-6612-1F41-931D-5ECBD19252B3}" srcOrd="1" destOrd="0" parTransId="{3BB2484A-35BD-C247-B9A9-9647815FD0EA}" sibTransId="{AEB88DBB-F2ED-234E-830C-1BD5419277ED}"/>
    <dgm:cxn modelId="{A3D2E077-0F5F-574F-8651-2DB992F764B1}" type="presOf" srcId="{13B2B5AD-8996-D544-81F4-BD8982A21609}" destId="{0345A259-31B8-FC47-817D-36C6AFC013D0}" srcOrd="0" destOrd="0" presId="urn:microsoft.com/office/officeart/2005/8/layout/lProcess3"/>
    <dgm:cxn modelId="{9CA60F7F-D64D-CD4E-9737-2ACC4DD87652}" type="presOf" srcId="{D7186E19-686F-A347-8AB5-7AA2AF597D77}" destId="{EA9B6391-DCAD-1746-8489-28AF68E37CB1}" srcOrd="0" destOrd="0" presId="urn:microsoft.com/office/officeart/2005/8/layout/lProcess3"/>
    <dgm:cxn modelId="{990A317F-9319-7D4F-BBC0-C0122F674A93}" type="presOf" srcId="{84DEF4FD-6988-4B4D-99AD-506E8B6BE5DF}" destId="{89AF4754-0C7C-724A-83DE-1CCB07B29E2A}" srcOrd="0" destOrd="0" presId="urn:microsoft.com/office/officeart/2005/8/layout/lProcess3"/>
    <dgm:cxn modelId="{E0066786-0025-4849-B832-D7D7DCCA8ED8}" type="presOf" srcId="{EA69FFA3-026A-ED49-AA61-1608CBF2B607}" destId="{51ABB4B9-3447-1C42-80C5-4F2A21AA9FED}" srcOrd="0" destOrd="0" presId="urn:microsoft.com/office/officeart/2005/8/layout/lProcess3"/>
    <dgm:cxn modelId="{4EF12E87-D4E0-E34B-8028-146520A09CB3}" srcId="{91908609-2B05-A747-825A-8D0848AA702D}" destId="{747727B3-B565-2248-94EF-4DE000F007B3}" srcOrd="0" destOrd="0" parTransId="{F11661B0-C2B0-3C4B-9830-EBD9A1CDFD93}" sibTransId="{B90C553A-BB66-8346-A108-36907B76662F}"/>
    <dgm:cxn modelId="{614EC98F-4A02-A848-B0FB-0358E0848BDE}" srcId="{91908609-2B05-A747-825A-8D0848AA702D}" destId="{96F1F8E3-EF83-9448-A171-BFEEF13DC288}" srcOrd="2" destOrd="0" parTransId="{80B5C845-D1F6-2A44-9BA7-A0F762A23AF2}" sibTransId="{79113E56-AD8E-5F4F-9C9F-42B1DE08BBB6}"/>
    <dgm:cxn modelId="{E0966C9F-D73F-604B-B8E5-02F8EA563055}" srcId="{84DEF4FD-6988-4B4D-99AD-506E8B6BE5DF}" destId="{A3288992-326C-3C48-B00F-1019E6F0D331}" srcOrd="1" destOrd="0" parTransId="{0FCB0607-54AD-2D48-9333-27342FC2CC83}" sibTransId="{7477D519-CA8C-8D40-9531-CFC6302A40D7}"/>
    <dgm:cxn modelId="{AA717CA6-10F1-6B45-8EFD-0F177DE801BA}" srcId="{4B3A542E-0FDD-C54A-8BE0-AE8A168717B3}" destId="{E2A9CFC1-F54D-874E-86FF-49D151273D64}" srcOrd="0" destOrd="0" parTransId="{00CAEA77-DB64-DA4A-85C0-B4CDC101D216}" sibTransId="{74D363E1-02E9-4F43-80E8-5E5D7A11A65A}"/>
    <dgm:cxn modelId="{96D2B9AC-853E-FD4E-AD79-DAADD659237C}" type="presOf" srcId="{036DA76D-0C07-3A42-A034-8590BE0E7493}" destId="{0C29F772-0587-0D4B-AE59-6A88F4EC2B13}" srcOrd="0" destOrd="0" presId="urn:microsoft.com/office/officeart/2005/8/layout/lProcess3"/>
    <dgm:cxn modelId="{BA55CCAC-F2D1-3847-8D85-EC72C8A5CF0A}" srcId="{479AE683-EC87-E546-9CC1-EB81348EBAC3}" destId="{91908609-2B05-A747-825A-8D0848AA702D}" srcOrd="4" destOrd="0" parTransId="{298E3A97-DDFE-6145-8E89-1809B2764B67}" sibTransId="{64ECE4A8-8100-C248-AB4C-03AAA8EDD052}"/>
    <dgm:cxn modelId="{40A3E9B7-477F-9549-A947-0E11A2B0EC74}" srcId="{D7186E19-686F-A347-8AB5-7AA2AF597D77}" destId="{EE66C9F1-1398-6248-9608-4AA75C932132}" srcOrd="1" destOrd="0" parTransId="{E31590AB-5666-4843-A9ED-D6E883D67FD4}" sibTransId="{ECD6F853-3D7F-2D44-B208-389B0A71299A}"/>
    <dgm:cxn modelId="{A3D510C0-BE38-1247-811B-DDC03B621460}" type="presOf" srcId="{E2A9CFC1-F54D-874E-86FF-49D151273D64}" destId="{9BAA35D7-9EA4-7B4B-80CC-D8F94AB5E870}" srcOrd="0" destOrd="0" presId="urn:microsoft.com/office/officeart/2005/8/layout/lProcess3"/>
    <dgm:cxn modelId="{101238C0-5F81-DC42-B70A-8ACCAC3273E2}" srcId="{EA69FFA3-026A-ED49-AA61-1608CBF2B607}" destId="{036DA76D-0C07-3A42-A034-8590BE0E7493}" srcOrd="0" destOrd="0" parTransId="{841C8C60-5A18-BA4F-A2A2-F1F2089CF7CB}" sibTransId="{134F5EE0-CE33-8F4A-8A09-7FF065B84F52}"/>
    <dgm:cxn modelId="{A144FBC1-BFE9-5F4E-9D7F-659C25EEFF44}" type="presOf" srcId="{B655388A-278D-0748-B5EA-C45052F6C48F}" destId="{0D0660AA-DB63-2B4F-8468-D896DBEC6AED}" srcOrd="0" destOrd="0" presId="urn:microsoft.com/office/officeart/2005/8/layout/lProcess3"/>
    <dgm:cxn modelId="{0A58DCC6-CC94-2D42-9AE3-F2738035AD2D}" type="presOf" srcId="{4B3A542E-0FDD-C54A-8BE0-AE8A168717B3}" destId="{6104C73A-E8C7-A54A-8F3A-2D8F9C938185}" srcOrd="0" destOrd="0" presId="urn:microsoft.com/office/officeart/2005/8/layout/lProcess3"/>
    <dgm:cxn modelId="{2A6094DB-01CC-2A46-AC39-AC68E62A5264}" type="presOf" srcId="{96F1F8E3-EF83-9448-A171-BFEEF13DC288}" destId="{FCAA52E2-41EF-2044-A7A8-BFC61A566974}" srcOrd="0" destOrd="0" presId="urn:microsoft.com/office/officeart/2005/8/layout/lProcess3"/>
    <dgm:cxn modelId="{3DC3B0E1-2568-B747-BCCF-6D0E0A713EAC}" type="presOf" srcId="{5F6D62E3-6612-1F41-931D-5ECBD19252B3}" destId="{07C7FEC6-6911-E249-BCCF-E7DCC71072E0}" srcOrd="0" destOrd="0" presId="urn:microsoft.com/office/officeart/2005/8/layout/lProcess3"/>
    <dgm:cxn modelId="{3CFD55E4-E888-6C4E-9CC6-D683CBE8FFE9}" srcId="{479AE683-EC87-E546-9CC1-EB81348EBAC3}" destId="{EA69FFA3-026A-ED49-AA61-1608CBF2B607}" srcOrd="0" destOrd="0" parTransId="{F8A9604D-45BD-4940-9FD4-B14410AE97B4}" sibTransId="{753AC99C-151E-CC43-B5E3-27630C78DEA1}"/>
    <dgm:cxn modelId="{BF7E1FEA-4541-C24A-A9C2-E1C69BFDB841}" type="presOf" srcId="{AAD559DF-D281-1A45-8EA8-1D068CF470B6}" destId="{85D50FEC-6972-E345-94A9-825363ECC9BA}" srcOrd="0" destOrd="0" presId="urn:microsoft.com/office/officeart/2005/8/layout/lProcess3"/>
    <dgm:cxn modelId="{AA7048F2-D185-5E4D-B00C-17DCCD288749}" srcId="{84DEF4FD-6988-4B4D-99AD-506E8B6BE5DF}" destId="{801E7B1E-28B1-6846-AB89-5641C472F797}" srcOrd="0" destOrd="0" parTransId="{6716E5A5-60A5-0D40-B89C-ED2182E64BC7}" sibTransId="{5B7C9084-3443-7C49-8141-CD4721AB662B}"/>
    <dgm:cxn modelId="{92AD28F5-50A9-BC45-ADC4-1E376FF93824}" type="presOf" srcId="{5F99C239-56E2-444F-ADD3-3A3D805A408E}" destId="{BCC9B742-99F5-AD46-8868-DD77CC564502}" srcOrd="0" destOrd="0" presId="urn:microsoft.com/office/officeart/2005/8/layout/lProcess3"/>
    <dgm:cxn modelId="{4006D9F8-26F9-C14E-8C62-6D0A3C1A591A}" type="presOf" srcId="{C0C737ED-F284-6942-99F3-5CE31F9A5602}" destId="{904180A4-828B-AF43-8BB5-FF3645E716BA}" srcOrd="0" destOrd="0" presId="urn:microsoft.com/office/officeart/2005/8/layout/lProcess3"/>
    <dgm:cxn modelId="{8BA64DFD-083C-1147-9425-D72980A4DE0E}" srcId="{479AE683-EC87-E546-9CC1-EB81348EBAC3}" destId="{84DEF4FD-6988-4B4D-99AD-506E8B6BE5DF}" srcOrd="3" destOrd="0" parTransId="{242E1100-8B63-7E4B-9F34-AC6E6DAA80E8}" sibTransId="{498B1ACB-A297-1340-ABB1-893D17269E3A}"/>
    <dgm:cxn modelId="{377F4792-8EA9-394E-BA7B-CA56351282F4}" type="presParOf" srcId="{029C1875-3705-6D42-ABEE-186D46FDBDE5}" destId="{C8422832-E210-654E-A445-E9FAC6588F54}" srcOrd="0" destOrd="0" presId="urn:microsoft.com/office/officeart/2005/8/layout/lProcess3"/>
    <dgm:cxn modelId="{FDF94A8D-952D-6341-A343-ED20554633B8}" type="presParOf" srcId="{C8422832-E210-654E-A445-E9FAC6588F54}" destId="{51ABB4B9-3447-1C42-80C5-4F2A21AA9FED}" srcOrd="0" destOrd="0" presId="urn:microsoft.com/office/officeart/2005/8/layout/lProcess3"/>
    <dgm:cxn modelId="{F0A9FA79-5146-BB4C-B063-C09EA5C38099}" type="presParOf" srcId="{C8422832-E210-654E-A445-E9FAC6588F54}" destId="{F94792B4-2E8E-1D4D-A2D8-9E099E249426}" srcOrd="1" destOrd="0" presId="urn:microsoft.com/office/officeart/2005/8/layout/lProcess3"/>
    <dgm:cxn modelId="{0F9F84F3-9C67-964A-B67E-DB68B25BDB1A}" type="presParOf" srcId="{C8422832-E210-654E-A445-E9FAC6588F54}" destId="{0C29F772-0587-0D4B-AE59-6A88F4EC2B13}" srcOrd="2" destOrd="0" presId="urn:microsoft.com/office/officeart/2005/8/layout/lProcess3"/>
    <dgm:cxn modelId="{CCDA9A96-2565-2348-8721-27DF2CBF948B}" type="presParOf" srcId="{C8422832-E210-654E-A445-E9FAC6588F54}" destId="{2A2EF47C-3A73-2C46-A821-A1C0C83E2B13}" srcOrd="3" destOrd="0" presId="urn:microsoft.com/office/officeart/2005/8/layout/lProcess3"/>
    <dgm:cxn modelId="{A185F999-3123-5A48-823E-A3E9BE1B763F}" type="presParOf" srcId="{C8422832-E210-654E-A445-E9FAC6588F54}" destId="{07C7FEC6-6911-E249-BCCF-E7DCC71072E0}" srcOrd="4" destOrd="0" presId="urn:microsoft.com/office/officeart/2005/8/layout/lProcess3"/>
    <dgm:cxn modelId="{0D9EFD44-4555-8C46-9846-7C27B3438525}" type="presParOf" srcId="{C8422832-E210-654E-A445-E9FAC6588F54}" destId="{1C4D3D0E-998F-7047-9285-7F3FD4C6E531}" srcOrd="5" destOrd="0" presId="urn:microsoft.com/office/officeart/2005/8/layout/lProcess3"/>
    <dgm:cxn modelId="{243011C0-25FE-EC4F-B49C-65C7C751EAA6}" type="presParOf" srcId="{C8422832-E210-654E-A445-E9FAC6588F54}" destId="{DDB0FCFA-7BEE-BB46-A3A9-DFA7A460AD16}" srcOrd="6" destOrd="0" presId="urn:microsoft.com/office/officeart/2005/8/layout/lProcess3"/>
    <dgm:cxn modelId="{06A6F6C8-372D-AD45-9A8B-304562D458B3}" type="presParOf" srcId="{029C1875-3705-6D42-ABEE-186D46FDBDE5}" destId="{CE8A921D-5E33-D64F-B997-1078A35BFD82}" srcOrd="1" destOrd="0" presId="urn:microsoft.com/office/officeart/2005/8/layout/lProcess3"/>
    <dgm:cxn modelId="{10E8E6E4-F3D1-6649-B639-DD75343483D6}" type="presParOf" srcId="{029C1875-3705-6D42-ABEE-186D46FDBDE5}" destId="{B7B742D3-0031-CC49-9204-EE9516C3C9CB}" srcOrd="2" destOrd="0" presId="urn:microsoft.com/office/officeart/2005/8/layout/lProcess3"/>
    <dgm:cxn modelId="{54739058-753E-B14E-B3E6-09F9ABDC76D2}" type="presParOf" srcId="{B7B742D3-0031-CC49-9204-EE9516C3C9CB}" destId="{EA9B6391-DCAD-1746-8489-28AF68E37CB1}" srcOrd="0" destOrd="0" presId="urn:microsoft.com/office/officeart/2005/8/layout/lProcess3"/>
    <dgm:cxn modelId="{54FC5EC9-2AE0-6647-8C8A-14B5CE346678}" type="presParOf" srcId="{B7B742D3-0031-CC49-9204-EE9516C3C9CB}" destId="{B087B854-0EBF-F040-90F8-E3EAB223E790}" srcOrd="1" destOrd="0" presId="urn:microsoft.com/office/officeart/2005/8/layout/lProcess3"/>
    <dgm:cxn modelId="{EF4FECCB-D64F-5E42-ACC7-F861F99E4B3B}" type="presParOf" srcId="{B7B742D3-0031-CC49-9204-EE9516C3C9CB}" destId="{904180A4-828B-AF43-8BB5-FF3645E716BA}" srcOrd="2" destOrd="0" presId="urn:microsoft.com/office/officeart/2005/8/layout/lProcess3"/>
    <dgm:cxn modelId="{DCDA970C-716C-4E40-AF53-ED8036C517ED}" type="presParOf" srcId="{B7B742D3-0031-CC49-9204-EE9516C3C9CB}" destId="{59E84974-9719-5C4C-AB06-FF99A6C93557}" srcOrd="3" destOrd="0" presId="urn:microsoft.com/office/officeart/2005/8/layout/lProcess3"/>
    <dgm:cxn modelId="{C2D1AD6D-AD38-8E43-9B38-84B0DB010ED2}" type="presParOf" srcId="{B7B742D3-0031-CC49-9204-EE9516C3C9CB}" destId="{65F6803D-EE36-7B4C-AD1F-A69DE82045DE}" srcOrd="4" destOrd="0" presId="urn:microsoft.com/office/officeart/2005/8/layout/lProcess3"/>
    <dgm:cxn modelId="{19836CF2-A258-6846-AA38-3E3C76FFE00A}" type="presParOf" srcId="{B7B742D3-0031-CC49-9204-EE9516C3C9CB}" destId="{B7DF2BFE-AF0A-7547-9536-969889908C08}" srcOrd="5" destOrd="0" presId="urn:microsoft.com/office/officeart/2005/8/layout/lProcess3"/>
    <dgm:cxn modelId="{53CBF5C9-C203-4F45-9090-600191D25C46}" type="presParOf" srcId="{B7B742D3-0031-CC49-9204-EE9516C3C9CB}" destId="{0D0660AA-DB63-2B4F-8468-D896DBEC6AED}" srcOrd="6" destOrd="0" presId="urn:microsoft.com/office/officeart/2005/8/layout/lProcess3"/>
    <dgm:cxn modelId="{E428E788-1F54-FA4E-91D4-850385BFE5D3}" type="presParOf" srcId="{029C1875-3705-6D42-ABEE-186D46FDBDE5}" destId="{14C517FF-18CC-8D49-BE3D-3168E6361EE3}" srcOrd="3" destOrd="0" presId="urn:microsoft.com/office/officeart/2005/8/layout/lProcess3"/>
    <dgm:cxn modelId="{61BEE91A-6827-304A-8A0A-008B2EEC5C96}" type="presParOf" srcId="{029C1875-3705-6D42-ABEE-186D46FDBDE5}" destId="{C634CE2A-491C-7A47-B663-7C95A01B3968}" srcOrd="4" destOrd="0" presId="urn:microsoft.com/office/officeart/2005/8/layout/lProcess3"/>
    <dgm:cxn modelId="{30FBAFDA-C8FF-0A48-A62D-86CA26B297B5}" type="presParOf" srcId="{C634CE2A-491C-7A47-B663-7C95A01B3968}" destId="{6104C73A-E8C7-A54A-8F3A-2D8F9C938185}" srcOrd="0" destOrd="0" presId="urn:microsoft.com/office/officeart/2005/8/layout/lProcess3"/>
    <dgm:cxn modelId="{1617839F-0E2C-4E49-A257-8B116367160F}" type="presParOf" srcId="{C634CE2A-491C-7A47-B663-7C95A01B3968}" destId="{29C625D7-80F8-0947-B167-F762920D5B24}" srcOrd="1" destOrd="0" presId="urn:microsoft.com/office/officeart/2005/8/layout/lProcess3"/>
    <dgm:cxn modelId="{2FC28DAB-9529-334D-B4CB-44770A40FFD9}" type="presParOf" srcId="{C634CE2A-491C-7A47-B663-7C95A01B3968}" destId="{9BAA35D7-9EA4-7B4B-80CC-D8F94AB5E870}" srcOrd="2" destOrd="0" presId="urn:microsoft.com/office/officeart/2005/8/layout/lProcess3"/>
    <dgm:cxn modelId="{821314D7-C7AC-3743-8DA2-D4375207FA92}" type="presParOf" srcId="{C634CE2A-491C-7A47-B663-7C95A01B3968}" destId="{26E0F21B-B79E-E94F-B2DD-F75B00D8CB7D}" srcOrd="3" destOrd="0" presId="urn:microsoft.com/office/officeart/2005/8/layout/lProcess3"/>
    <dgm:cxn modelId="{8D823AD1-35AA-4448-AA16-ACAACC66FD89}" type="presParOf" srcId="{C634CE2A-491C-7A47-B663-7C95A01B3968}" destId="{BCC9B742-99F5-AD46-8868-DD77CC564502}" srcOrd="4" destOrd="0" presId="urn:microsoft.com/office/officeart/2005/8/layout/lProcess3"/>
    <dgm:cxn modelId="{FBD3C3D7-27F4-B24B-ADEE-D4C99E28D7BD}" type="presParOf" srcId="{C634CE2A-491C-7A47-B663-7C95A01B3968}" destId="{91973CF4-EE0A-A94C-BB18-1086B2E43997}" srcOrd="5" destOrd="0" presId="urn:microsoft.com/office/officeart/2005/8/layout/lProcess3"/>
    <dgm:cxn modelId="{AE9D4EBB-15FD-054C-912C-6EF2504FE4BF}" type="presParOf" srcId="{C634CE2A-491C-7A47-B663-7C95A01B3968}" destId="{85D50FEC-6972-E345-94A9-825363ECC9BA}" srcOrd="6" destOrd="0" presId="urn:microsoft.com/office/officeart/2005/8/layout/lProcess3"/>
    <dgm:cxn modelId="{AA8BB71C-060A-9342-B60B-5D93843EFF77}" type="presParOf" srcId="{029C1875-3705-6D42-ABEE-186D46FDBDE5}" destId="{0BED0319-9289-5446-A3C5-C6DAB4F7248A}" srcOrd="5" destOrd="0" presId="urn:microsoft.com/office/officeart/2005/8/layout/lProcess3"/>
    <dgm:cxn modelId="{50B2B76A-C0DB-BB41-8CA4-019DEC2A2B61}" type="presParOf" srcId="{029C1875-3705-6D42-ABEE-186D46FDBDE5}" destId="{BF0D04FB-AED0-1A4D-BCDF-BA9308F068E6}" srcOrd="6" destOrd="0" presId="urn:microsoft.com/office/officeart/2005/8/layout/lProcess3"/>
    <dgm:cxn modelId="{E695EEF7-85F7-6F48-9FDF-4477C5DB53C9}" type="presParOf" srcId="{BF0D04FB-AED0-1A4D-BCDF-BA9308F068E6}" destId="{89AF4754-0C7C-724A-83DE-1CCB07B29E2A}" srcOrd="0" destOrd="0" presId="urn:microsoft.com/office/officeart/2005/8/layout/lProcess3"/>
    <dgm:cxn modelId="{907CB79D-6587-0040-AD8B-D48FCCF41158}" type="presParOf" srcId="{BF0D04FB-AED0-1A4D-BCDF-BA9308F068E6}" destId="{FFB3139B-9CB4-8442-86D4-3ED188901034}" srcOrd="1" destOrd="0" presId="urn:microsoft.com/office/officeart/2005/8/layout/lProcess3"/>
    <dgm:cxn modelId="{5CA1A71F-E89B-344A-83E2-C70CC92FBFF9}" type="presParOf" srcId="{BF0D04FB-AED0-1A4D-BCDF-BA9308F068E6}" destId="{9D7DE52E-BF4E-7E48-BA98-C1F7EEACC903}" srcOrd="2" destOrd="0" presId="urn:microsoft.com/office/officeart/2005/8/layout/lProcess3"/>
    <dgm:cxn modelId="{D5F12226-0612-DE44-9361-6644C3E95C37}" type="presParOf" srcId="{BF0D04FB-AED0-1A4D-BCDF-BA9308F068E6}" destId="{E0DBD122-6729-8445-B0CA-9B45B8F7C0F1}" srcOrd="3" destOrd="0" presId="urn:microsoft.com/office/officeart/2005/8/layout/lProcess3"/>
    <dgm:cxn modelId="{1D81AF49-44F8-0240-B11C-19BB3882D557}" type="presParOf" srcId="{BF0D04FB-AED0-1A4D-BCDF-BA9308F068E6}" destId="{F1AB4D92-0486-1D4B-A925-ED004ED4CF7F}" srcOrd="4" destOrd="0" presId="urn:microsoft.com/office/officeart/2005/8/layout/lProcess3"/>
    <dgm:cxn modelId="{6574DD93-D0B3-6A48-A6EE-D7BEF45BBD7C}" type="presParOf" srcId="{BF0D04FB-AED0-1A4D-BCDF-BA9308F068E6}" destId="{E731179F-715D-4045-BA7E-2F3269B3568B}" srcOrd="5" destOrd="0" presId="urn:microsoft.com/office/officeart/2005/8/layout/lProcess3"/>
    <dgm:cxn modelId="{9A666B82-BB82-8C41-824C-D1AE44AB0976}" type="presParOf" srcId="{BF0D04FB-AED0-1A4D-BCDF-BA9308F068E6}" destId="{0345A259-31B8-FC47-817D-36C6AFC013D0}" srcOrd="6" destOrd="0" presId="urn:microsoft.com/office/officeart/2005/8/layout/lProcess3"/>
    <dgm:cxn modelId="{E3CEBC8D-CE2E-3444-83B4-C19E289EAC75}" type="presParOf" srcId="{029C1875-3705-6D42-ABEE-186D46FDBDE5}" destId="{DA1DEFDB-FA82-FE47-B85A-4B1736B87C75}" srcOrd="7" destOrd="0" presId="urn:microsoft.com/office/officeart/2005/8/layout/lProcess3"/>
    <dgm:cxn modelId="{24F3656F-2FD4-2843-B047-638D10A3CF85}" type="presParOf" srcId="{029C1875-3705-6D42-ABEE-186D46FDBDE5}" destId="{E9AAD747-8B6B-B64D-A625-0D8A30B5A7E2}" srcOrd="8" destOrd="0" presId="urn:microsoft.com/office/officeart/2005/8/layout/lProcess3"/>
    <dgm:cxn modelId="{629CF4EC-A12A-2248-BF55-A79560214A12}" type="presParOf" srcId="{E9AAD747-8B6B-B64D-A625-0D8A30B5A7E2}" destId="{BF3FCBA0-9E13-D440-860C-BBE3454A999A}" srcOrd="0" destOrd="0" presId="urn:microsoft.com/office/officeart/2005/8/layout/lProcess3"/>
    <dgm:cxn modelId="{ED093F40-B8BC-EC4E-A085-C8A44BD7B563}" type="presParOf" srcId="{E9AAD747-8B6B-B64D-A625-0D8A30B5A7E2}" destId="{EE439CA0-E221-0245-9E5A-B68C7F154588}" srcOrd="1" destOrd="0" presId="urn:microsoft.com/office/officeart/2005/8/layout/lProcess3"/>
    <dgm:cxn modelId="{89CBCC7A-E4E7-114A-A4D2-4F2ABF50942C}" type="presParOf" srcId="{E9AAD747-8B6B-B64D-A625-0D8A30B5A7E2}" destId="{9AD64166-F1F9-9549-961B-62E7147E4825}" srcOrd="2" destOrd="0" presId="urn:microsoft.com/office/officeart/2005/8/layout/lProcess3"/>
    <dgm:cxn modelId="{168382D1-C044-B94E-A97B-FB5B9B092630}" type="presParOf" srcId="{E9AAD747-8B6B-B64D-A625-0D8A30B5A7E2}" destId="{977D272E-85C8-3A4E-9162-2E51EAB4D0A2}" srcOrd="3" destOrd="0" presId="urn:microsoft.com/office/officeart/2005/8/layout/lProcess3"/>
    <dgm:cxn modelId="{34586472-F771-9F4A-879E-DA75A89DE5AA}" type="presParOf" srcId="{E9AAD747-8B6B-B64D-A625-0D8A30B5A7E2}" destId="{1ABA33A4-2A67-7D48-987E-32B7FB510E43}" srcOrd="4" destOrd="0" presId="urn:microsoft.com/office/officeart/2005/8/layout/lProcess3"/>
    <dgm:cxn modelId="{2E73B177-C5A1-3B43-816F-FF4D75B1BD1E}" type="presParOf" srcId="{E9AAD747-8B6B-B64D-A625-0D8A30B5A7E2}" destId="{3D176BE4-DD65-FE48-87E6-A99C4528C7CF}" srcOrd="5" destOrd="0" presId="urn:microsoft.com/office/officeart/2005/8/layout/lProcess3"/>
    <dgm:cxn modelId="{EE89B75B-266D-D64F-B151-F66E4244FE67}" type="presParOf" srcId="{E9AAD747-8B6B-B64D-A625-0D8A30B5A7E2}" destId="{FCAA52E2-41EF-2044-A7A8-BFC61A566974}" srcOrd="6"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733F2E8-5CDA-8F40-92DA-FB1DDF46D655}" type="doc">
      <dgm:prSet loTypeId="urn:microsoft.com/office/officeart/2005/8/layout/target2" loCatId="process" qsTypeId="urn:microsoft.com/office/officeart/2005/8/quickstyle/simple3" qsCatId="simple" csTypeId="urn:microsoft.com/office/officeart/2005/8/colors/accent1_2" csCatId="accent1"/>
      <dgm:spPr/>
      <dgm:t>
        <a:bodyPr/>
        <a:lstStyle/>
        <a:p>
          <a:endParaRPr lang="en-US"/>
        </a:p>
      </dgm:t>
    </dgm:pt>
    <dgm:pt modelId="{E4F56FA4-0EFF-204F-8A0D-22D7484CFFDE}">
      <dgm:prSet/>
      <dgm:spPr/>
      <dgm:t>
        <a:bodyPr/>
        <a:lstStyle/>
        <a:p>
          <a:r>
            <a:rPr lang="en-US"/>
            <a:t>React Components</a:t>
          </a:r>
          <a:endParaRPr lang="en-CA"/>
        </a:p>
      </dgm:t>
    </dgm:pt>
    <dgm:pt modelId="{C442FB7D-97CB-A346-8657-4CBDC69DD6E4}" type="parTrans" cxnId="{C219BD1A-7BA5-EF4D-8D46-DBB146AEF10F}">
      <dgm:prSet/>
      <dgm:spPr/>
      <dgm:t>
        <a:bodyPr/>
        <a:lstStyle/>
        <a:p>
          <a:endParaRPr lang="en-US"/>
        </a:p>
      </dgm:t>
    </dgm:pt>
    <dgm:pt modelId="{953062FF-0DEB-8D42-A996-D414580F59EC}" type="sibTrans" cxnId="{C219BD1A-7BA5-EF4D-8D46-DBB146AEF10F}">
      <dgm:prSet/>
      <dgm:spPr/>
      <dgm:t>
        <a:bodyPr/>
        <a:lstStyle/>
        <a:p>
          <a:endParaRPr lang="en-US"/>
        </a:p>
      </dgm:t>
    </dgm:pt>
    <dgm:pt modelId="{57D188E8-578E-A440-B96F-6A5CE2754B44}">
      <dgm:prSet/>
      <dgm:spPr/>
      <dgm:t>
        <a:bodyPr/>
        <a:lstStyle/>
        <a:p>
          <a:r>
            <a:rPr lang="en-US"/>
            <a:t>React-native components</a:t>
          </a:r>
          <a:endParaRPr lang="en-CA"/>
        </a:p>
      </dgm:t>
    </dgm:pt>
    <dgm:pt modelId="{1463D479-B5E4-4B48-B0F8-22C36FDDAFB7}" type="parTrans" cxnId="{4114C311-4347-2D4F-96C3-E89631E7ABE2}">
      <dgm:prSet/>
      <dgm:spPr/>
      <dgm:t>
        <a:bodyPr/>
        <a:lstStyle/>
        <a:p>
          <a:endParaRPr lang="en-US"/>
        </a:p>
      </dgm:t>
    </dgm:pt>
    <dgm:pt modelId="{8E864ABF-9EF1-944C-922B-11BFF5D95A7F}" type="sibTrans" cxnId="{4114C311-4347-2D4F-96C3-E89631E7ABE2}">
      <dgm:prSet/>
      <dgm:spPr/>
      <dgm:t>
        <a:bodyPr/>
        <a:lstStyle/>
        <a:p>
          <a:endParaRPr lang="en-US"/>
        </a:p>
      </dgm:t>
    </dgm:pt>
    <dgm:pt modelId="{DED85943-50F4-E74D-B609-604184CEEC58}">
      <dgm:prSet/>
      <dgm:spPr/>
      <dgm:t>
        <a:bodyPr/>
        <a:lstStyle/>
        <a:p>
          <a:r>
            <a:rPr lang="en-US"/>
            <a:t>Community Components</a:t>
          </a:r>
          <a:endParaRPr lang="en-CA"/>
        </a:p>
      </dgm:t>
    </dgm:pt>
    <dgm:pt modelId="{11C25532-A6B0-1A49-A42D-F2572D38DB40}" type="parTrans" cxnId="{11D128AC-696D-0E45-ABD0-3FDEF0C7D034}">
      <dgm:prSet/>
      <dgm:spPr/>
      <dgm:t>
        <a:bodyPr/>
        <a:lstStyle/>
        <a:p>
          <a:endParaRPr lang="en-US"/>
        </a:p>
      </dgm:t>
    </dgm:pt>
    <dgm:pt modelId="{D015B456-5875-9A47-9990-0FEF7E33044A}" type="sibTrans" cxnId="{11D128AC-696D-0E45-ABD0-3FDEF0C7D034}">
      <dgm:prSet/>
      <dgm:spPr/>
      <dgm:t>
        <a:bodyPr/>
        <a:lstStyle/>
        <a:p>
          <a:endParaRPr lang="en-US"/>
        </a:p>
      </dgm:t>
    </dgm:pt>
    <dgm:pt modelId="{3D14D417-205E-7741-AE00-451E69C8CB72}">
      <dgm:prSet/>
      <dgm:spPr/>
      <dgm:t>
        <a:bodyPr/>
        <a:lstStyle/>
        <a:p>
          <a:r>
            <a:rPr lang="en-US"/>
            <a:t>Core Components</a:t>
          </a:r>
          <a:endParaRPr lang="en-CA"/>
        </a:p>
      </dgm:t>
    </dgm:pt>
    <dgm:pt modelId="{71176119-F0C7-CA4B-9F27-D0E58F5B0A8D}" type="parTrans" cxnId="{709CB0D3-6DB8-0440-81DC-914ADA5949E2}">
      <dgm:prSet/>
      <dgm:spPr/>
      <dgm:t>
        <a:bodyPr/>
        <a:lstStyle/>
        <a:p>
          <a:endParaRPr lang="en-US"/>
        </a:p>
      </dgm:t>
    </dgm:pt>
    <dgm:pt modelId="{F24907B1-E67D-204C-87CB-DF386352F228}" type="sibTrans" cxnId="{709CB0D3-6DB8-0440-81DC-914ADA5949E2}">
      <dgm:prSet/>
      <dgm:spPr/>
      <dgm:t>
        <a:bodyPr/>
        <a:lstStyle/>
        <a:p>
          <a:endParaRPr lang="en-US"/>
        </a:p>
      </dgm:t>
    </dgm:pt>
    <dgm:pt modelId="{EC4C17B0-E3C6-024F-94EC-759F185647F0}">
      <dgm:prSet/>
      <dgm:spPr/>
      <dgm:t>
        <a:bodyPr/>
        <a:lstStyle/>
        <a:p>
          <a:r>
            <a:rPr lang="en-US"/>
            <a:t>Your Native Components</a:t>
          </a:r>
          <a:endParaRPr lang="en-CA"/>
        </a:p>
      </dgm:t>
    </dgm:pt>
    <dgm:pt modelId="{53DCC384-A391-7C48-86FA-1322B1D71C29}" type="parTrans" cxnId="{95B0137C-227C-5B43-B6E5-D9585E49905A}">
      <dgm:prSet/>
      <dgm:spPr/>
      <dgm:t>
        <a:bodyPr/>
        <a:lstStyle/>
        <a:p>
          <a:endParaRPr lang="en-US"/>
        </a:p>
      </dgm:t>
    </dgm:pt>
    <dgm:pt modelId="{65D63985-0359-F349-A30F-F64465D64CD1}" type="sibTrans" cxnId="{95B0137C-227C-5B43-B6E5-D9585E49905A}">
      <dgm:prSet/>
      <dgm:spPr/>
      <dgm:t>
        <a:bodyPr/>
        <a:lstStyle/>
        <a:p>
          <a:endParaRPr lang="en-US"/>
        </a:p>
      </dgm:t>
    </dgm:pt>
    <dgm:pt modelId="{BF0BEC18-83EE-B949-B594-6DCFFF803523}" type="pres">
      <dgm:prSet presAssocID="{5733F2E8-5CDA-8F40-92DA-FB1DDF46D655}" presName="Name0" presStyleCnt="0">
        <dgm:presLayoutVars>
          <dgm:chMax val="3"/>
          <dgm:chPref val="1"/>
          <dgm:dir/>
          <dgm:animLvl val="lvl"/>
          <dgm:resizeHandles/>
        </dgm:presLayoutVars>
      </dgm:prSet>
      <dgm:spPr/>
    </dgm:pt>
    <dgm:pt modelId="{CC059383-56CD-FA4B-A2C6-D8FB6C44C1C9}" type="pres">
      <dgm:prSet presAssocID="{5733F2E8-5CDA-8F40-92DA-FB1DDF46D655}" presName="outerBox" presStyleCnt="0"/>
      <dgm:spPr/>
    </dgm:pt>
    <dgm:pt modelId="{8FFFAA75-DF77-A74E-AA83-47C2AA43D6FE}" type="pres">
      <dgm:prSet presAssocID="{5733F2E8-5CDA-8F40-92DA-FB1DDF46D655}" presName="outerBoxParent" presStyleLbl="node1" presStyleIdx="0" presStyleCnt="1"/>
      <dgm:spPr/>
    </dgm:pt>
    <dgm:pt modelId="{8ACB77C6-B6E2-8248-B4A7-3D041F2A61E2}" type="pres">
      <dgm:prSet presAssocID="{5733F2E8-5CDA-8F40-92DA-FB1DDF46D655}" presName="outerBoxChildren" presStyleCnt="0"/>
      <dgm:spPr/>
    </dgm:pt>
    <dgm:pt modelId="{57C52159-0C38-BB4E-B9BE-F5D400EF6AC4}" type="pres">
      <dgm:prSet presAssocID="{57D188E8-578E-A440-B96F-6A5CE2754B44}" presName="oChild" presStyleLbl="fgAcc1" presStyleIdx="0" presStyleCnt="1">
        <dgm:presLayoutVars>
          <dgm:bulletEnabled val="1"/>
        </dgm:presLayoutVars>
      </dgm:prSet>
      <dgm:spPr/>
    </dgm:pt>
  </dgm:ptLst>
  <dgm:cxnLst>
    <dgm:cxn modelId="{990E8C02-2225-1E4F-80CB-4AACC5D299B5}" type="presOf" srcId="{E4F56FA4-0EFF-204F-8A0D-22D7484CFFDE}" destId="{8FFFAA75-DF77-A74E-AA83-47C2AA43D6FE}" srcOrd="0" destOrd="0" presId="urn:microsoft.com/office/officeart/2005/8/layout/target2"/>
    <dgm:cxn modelId="{4114C311-4347-2D4F-96C3-E89631E7ABE2}" srcId="{E4F56FA4-0EFF-204F-8A0D-22D7484CFFDE}" destId="{57D188E8-578E-A440-B96F-6A5CE2754B44}" srcOrd="0" destOrd="0" parTransId="{1463D479-B5E4-4B48-B0F8-22C36FDDAFB7}" sibTransId="{8E864ABF-9EF1-944C-922B-11BFF5D95A7F}"/>
    <dgm:cxn modelId="{C219BD1A-7BA5-EF4D-8D46-DBB146AEF10F}" srcId="{5733F2E8-5CDA-8F40-92DA-FB1DDF46D655}" destId="{E4F56FA4-0EFF-204F-8A0D-22D7484CFFDE}" srcOrd="0" destOrd="0" parTransId="{C442FB7D-97CB-A346-8657-4CBDC69DD6E4}" sibTransId="{953062FF-0DEB-8D42-A996-D414580F59EC}"/>
    <dgm:cxn modelId="{C9AB0E64-6C70-7F4A-9228-C449B9FD4A8A}" type="presOf" srcId="{5733F2E8-5CDA-8F40-92DA-FB1DDF46D655}" destId="{BF0BEC18-83EE-B949-B594-6DCFFF803523}" srcOrd="0" destOrd="0" presId="urn:microsoft.com/office/officeart/2005/8/layout/target2"/>
    <dgm:cxn modelId="{CB3B076B-22C5-684B-AEC9-227DB781B4CE}" type="presOf" srcId="{DED85943-50F4-E74D-B609-604184CEEC58}" destId="{57C52159-0C38-BB4E-B9BE-F5D400EF6AC4}" srcOrd="0" destOrd="1" presId="urn:microsoft.com/office/officeart/2005/8/layout/target2"/>
    <dgm:cxn modelId="{95B0137C-227C-5B43-B6E5-D9585E49905A}" srcId="{57D188E8-578E-A440-B96F-6A5CE2754B44}" destId="{EC4C17B0-E3C6-024F-94EC-759F185647F0}" srcOrd="2" destOrd="0" parTransId="{53DCC384-A391-7C48-86FA-1322B1D71C29}" sibTransId="{65D63985-0359-F349-A30F-F64465D64CD1}"/>
    <dgm:cxn modelId="{81998490-E2EA-1F41-B66F-740382D9621D}" type="presOf" srcId="{57D188E8-578E-A440-B96F-6A5CE2754B44}" destId="{57C52159-0C38-BB4E-B9BE-F5D400EF6AC4}" srcOrd="0" destOrd="0" presId="urn:microsoft.com/office/officeart/2005/8/layout/target2"/>
    <dgm:cxn modelId="{2869FF90-8694-2F45-815A-A0FA21D43A0D}" type="presOf" srcId="{3D14D417-205E-7741-AE00-451E69C8CB72}" destId="{57C52159-0C38-BB4E-B9BE-F5D400EF6AC4}" srcOrd="0" destOrd="2" presId="urn:microsoft.com/office/officeart/2005/8/layout/target2"/>
    <dgm:cxn modelId="{11D128AC-696D-0E45-ABD0-3FDEF0C7D034}" srcId="{57D188E8-578E-A440-B96F-6A5CE2754B44}" destId="{DED85943-50F4-E74D-B609-604184CEEC58}" srcOrd="0" destOrd="0" parTransId="{11C25532-A6B0-1A49-A42D-F2572D38DB40}" sibTransId="{D015B456-5875-9A47-9990-0FEF7E33044A}"/>
    <dgm:cxn modelId="{709CB0D3-6DB8-0440-81DC-914ADA5949E2}" srcId="{57D188E8-578E-A440-B96F-6A5CE2754B44}" destId="{3D14D417-205E-7741-AE00-451E69C8CB72}" srcOrd="1" destOrd="0" parTransId="{71176119-F0C7-CA4B-9F27-D0E58F5B0A8D}" sibTransId="{F24907B1-E67D-204C-87CB-DF386352F228}"/>
    <dgm:cxn modelId="{047418D4-1956-3543-AF3E-78DE5A38A193}" type="presOf" srcId="{EC4C17B0-E3C6-024F-94EC-759F185647F0}" destId="{57C52159-0C38-BB4E-B9BE-F5D400EF6AC4}" srcOrd="0" destOrd="3" presId="urn:microsoft.com/office/officeart/2005/8/layout/target2"/>
    <dgm:cxn modelId="{FDE3769C-854A-6F4B-BD5B-8494E2AC3E57}" type="presParOf" srcId="{BF0BEC18-83EE-B949-B594-6DCFFF803523}" destId="{CC059383-56CD-FA4B-A2C6-D8FB6C44C1C9}" srcOrd="0" destOrd="0" presId="urn:microsoft.com/office/officeart/2005/8/layout/target2"/>
    <dgm:cxn modelId="{0D16D7FA-A591-1646-9633-10ADDFEFCBE4}" type="presParOf" srcId="{CC059383-56CD-FA4B-A2C6-D8FB6C44C1C9}" destId="{8FFFAA75-DF77-A74E-AA83-47C2AA43D6FE}" srcOrd="0" destOrd="0" presId="urn:microsoft.com/office/officeart/2005/8/layout/target2"/>
    <dgm:cxn modelId="{5E6DA8F5-1CA1-3C46-81E7-9973415E8DAA}" type="presParOf" srcId="{CC059383-56CD-FA4B-A2C6-D8FB6C44C1C9}" destId="{8ACB77C6-B6E2-8248-B4A7-3D041F2A61E2}" srcOrd="1" destOrd="0" presId="urn:microsoft.com/office/officeart/2005/8/layout/target2"/>
    <dgm:cxn modelId="{1206847C-2B16-6548-8705-BC2A4C1C39F5}" type="presParOf" srcId="{8ACB77C6-B6E2-8248-B4A7-3D041F2A61E2}" destId="{57C52159-0C38-BB4E-B9BE-F5D400EF6AC4}" srcOrd="0" destOrd="0" presId="urn:microsoft.com/office/officeart/2005/8/layout/targe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ABB4B9-3447-1C42-80C5-4F2A21AA9FED}">
      <dsp:nvSpPr>
        <dsp:cNvPr id="0" name=""/>
        <dsp:cNvSpPr/>
      </dsp:nvSpPr>
      <dsp:spPr>
        <a:xfrm>
          <a:off x="1841272" y="2132"/>
          <a:ext cx="2184759" cy="87390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16510" rIns="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React</a:t>
          </a:r>
        </a:p>
      </dsp:txBody>
      <dsp:txXfrm>
        <a:off x="2278224" y="2132"/>
        <a:ext cx="1310856" cy="873903"/>
      </dsp:txXfrm>
    </dsp:sp>
    <dsp:sp modelId="{0C29F772-0587-0D4B-AE59-6A88F4EC2B13}">
      <dsp:nvSpPr>
        <dsp:cNvPr id="0" name=""/>
        <dsp:cNvSpPr/>
      </dsp:nvSpPr>
      <dsp:spPr>
        <a:xfrm>
          <a:off x="3742013" y="76414"/>
          <a:ext cx="1813350" cy="725340"/>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9525" rIns="0" bIns="9525" numCol="1" spcCol="1270" anchor="ctr" anchorCtr="0">
          <a:noAutofit/>
        </a:bodyPr>
        <a:lstStyle/>
        <a:p>
          <a:pPr marL="0" lvl="0" indent="0" algn="ctr" defTabSz="666750">
            <a:lnSpc>
              <a:spcPct val="90000"/>
            </a:lnSpc>
            <a:spcBef>
              <a:spcPct val="0"/>
            </a:spcBef>
            <a:spcAft>
              <a:spcPct val="35000"/>
            </a:spcAft>
            <a:buNone/>
          </a:pPr>
          <a:r>
            <a:rPr lang="en-US" sz="1500" kern="1200" dirty="0"/>
            <a:t>Android</a:t>
          </a:r>
        </a:p>
      </dsp:txBody>
      <dsp:txXfrm>
        <a:off x="4104683" y="76414"/>
        <a:ext cx="1088010" cy="725340"/>
      </dsp:txXfrm>
    </dsp:sp>
    <dsp:sp modelId="{07C7FEC6-6911-E249-BCCF-E7DCC71072E0}">
      <dsp:nvSpPr>
        <dsp:cNvPr id="0" name=""/>
        <dsp:cNvSpPr/>
      </dsp:nvSpPr>
      <dsp:spPr>
        <a:xfrm>
          <a:off x="5301495" y="76414"/>
          <a:ext cx="1813350" cy="725340"/>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9525" rIns="0" bIns="9525" numCol="1" spcCol="1270" anchor="ctr" anchorCtr="0">
          <a:noAutofit/>
        </a:bodyPr>
        <a:lstStyle/>
        <a:p>
          <a:pPr marL="0" lvl="0" indent="0" algn="ctr" defTabSz="666750">
            <a:lnSpc>
              <a:spcPct val="90000"/>
            </a:lnSpc>
            <a:spcBef>
              <a:spcPct val="0"/>
            </a:spcBef>
            <a:spcAft>
              <a:spcPct val="35000"/>
            </a:spcAft>
            <a:buNone/>
          </a:pPr>
          <a:r>
            <a:rPr lang="en-US" sz="1500" kern="1200" dirty="0"/>
            <a:t>iOS</a:t>
          </a:r>
        </a:p>
      </dsp:txBody>
      <dsp:txXfrm>
        <a:off x="5664165" y="76414"/>
        <a:ext cx="1088010" cy="725340"/>
      </dsp:txXfrm>
    </dsp:sp>
    <dsp:sp modelId="{DDB0FCFA-7BEE-BB46-A3A9-DFA7A460AD16}">
      <dsp:nvSpPr>
        <dsp:cNvPr id="0" name=""/>
        <dsp:cNvSpPr/>
      </dsp:nvSpPr>
      <dsp:spPr>
        <a:xfrm>
          <a:off x="6860976" y="76414"/>
          <a:ext cx="1813350" cy="725340"/>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9525" rIns="0" bIns="9525" numCol="1" spcCol="1270" anchor="ctr" anchorCtr="0">
          <a:noAutofit/>
        </a:bodyPr>
        <a:lstStyle/>
        <a:p>
          <a:pPr marL="0" lvl="0" indent="0" algn="ctr" defTabSz="666750">
            <a:lnSpc>
              <a:spcPct val="90000"/>
            </a:lnSpc>
            <a:spcBef>
              <a:spcPct val="0"/>
            </a:spcBef>
            <a:spcAft>
              <a:spcPct val="35000"/>
            </a:spcAft>
            <a:buNone/>
          </a:pPr>
          <a:r>
            <a:rPr lang="en-US" sz="1500" kern="1200" dirty="0"/>
            <a:t>Web (HTML)</a:t>
          </a:r>
        </a:p>
      </dsp:txBody>
      <dsp:txXfrm>
        <a:off x="7223646" y="76414"/>
        <a:ext cx="1088010" cy="725340"/>
      </dsp:txXfrm>
    </dsp:sp>
    <dsp:sp modelId="{EA9B6391-DCAD-1746-8489-28AF68E37CB1}">
      <dsp:nvSpPr>
        <dsp:cNvPr id="0" name=""/>
        <dsp:cNvSpPr/>
      </dsp:nvSpPr>
      <dsp:spPr>
        <a:xfrm>
          <a:off x="1841272" y="998382"/>
          <a:ext cx="2184759" cy="87390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16510" rIns="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View</a:t>
          </a:r>
        </a:p>
      </dsp:txBody>
      <dsp:txXfrm>
        <a:off x="2278224" y="998382"/>
        <a:ext cx="1310856" cy="873903"/>
      </dsp:txXfrm>
    </dsp:sp>
    <dsp:sp modelId="{904180A4-828B-AF43-8BB5-FF3645E716BA}">
      <dsp:nvSpPr>
        <dsp:cNvPr id="0" name=""/>
        <dsp:cNvSpPr/>
      </dsp:nvSpPr>
      <dsp:spPr>
        <a:xfrm>
          <a:off x="3742013" y="1072664"/>
          <a:ext cx="1813350" cy="725340"/>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9525" rIns="0" bIns="9525" numCol="1" spcCol="1270" anchor="ctr" anchorCtr="0">
          <a:noAutofit/>
        </a:bodyPr>
        <a:lstStyle/>
        <a:p>
          <a:pPr marL="0" lvl="0" indent="0" algn="ctr" defTabSz="666750">
            <a:lnSpc>
              <a:spcPct val="90000"/>
            </a:lnSpc>
            <a:spcBef>
              <a:spcPct val="0"/>
            </a:spcBef>
            <a:spcAft>
              <a:spcPct val="35000"/>
            </a:spcAft>
            <a:buNone/>
          </a:pPr>
          <a:r>
            <a:rPr lang="en-US" sz="1500" kern="1200" dirty="0" err="1"/>
            <a:t>ViewGroup</a:t>
          </a:r>
          <a:endParaRPr lang="en-US" sz="1500" kern="1200" dirty="0"/>
        </a:p>
      </dsp:txBody>
      <dsp:txXfrm>
        <a:off x="4104683" y="1072664"/>
        <a:ext cx="1088010" cy="725340"/>
      </dsp:txXfrm>
    </dsp:sp>
    <dsp:sp modelId="{65F6803D-EE36-7B4C-AD1F-A69DE82045DE}">
      <dsp:nvSpPr>
        <dsp:cNvPr id="0" name=""/>
        <dsp:cNvSpPr/>
      </dsp:nvSpPr>
      <dsp:spPr>
        <a:xfrm>
          <a:off x="5301495" y="1072664"/>
          <a:ext cx="1813350" cy="725340"/>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9525" rIns="0" bIns="9525" numCol="1" spcCol="1270" anchor="ctr" anchorCtr="0">
          <a:noAutofit/>
        </a:bodyPr>
        <a:lstStyle/>
        <a:p>
          <a:pPr marL="0" lvl="0" indent="0" algn="ctr" defTabSz="666750">
            <a:lnSpc>
              <a:spcPct val="90000"/>
            </a:lnSpc>
            <a:spcBef>
              <a:spcPct val="0"/>
            </a:spcBef>
            <a:spcAft>
              <a:spcPct val="35000"/>
            </a:spcAft>
            <a:buNone/>
          </a:pPr>
          <a:r>
            <a:rPr lang="en-US" sz="1500" kern="1200" dirty="0" err="1"/>
            <a:t>UIView</a:t>
          </a:r>
          <a:endParaRPr lang="en-US" sz="1500" kern="1200" dirty="0"/>
        </a:p>
      </dsp:txBody>
      <dsp:txXfrm>
        <a:off x="5664165" y="1072664"/>
        <a:ext cx="1088010" cy="725340"/>
      </dsp:txXfrm>
    </dsp:sp>
    <dsp:sp modelId="{0D0660AA-DB63-2B4F-8468-D896DBEC6AED}">
      <dsp:nvSpPr>
        <dsp:cNvPr id="0" name=""/>
        <dsp:cNvSpPr/>
      </dsp:nvSpPr>
      <dsp:spPr>
        <a:xfrm>
          <a:off x="6860976" y="1072664"/>
          <a:ext cx="1813350" cy="725340"/>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9525" rIns="0" bIns="9525" numCol="1" spcCol="1270" anchor="ctr" anchorCtr="0">
          <a:noAutofit/>
        </a:bodyPr>
        <a:lstStyle/>
        <a:p>
          <a:pPr marL="0" lvl="0" indent="0" algn="ctr" defTabSz="666750">
            <a:lnSpc>
              <a:spcPct val="90000"/>
            </a:lnSpc>
            <a:spcBef>
              <a:spcPct val="0"/>
            </a:spcBef>
            <a:spcAft>
              <a:spcPct val="35000"/>
            </a:spcAft>
            <a:buNone/>
          </a:pPr>
          <a:r>
            <a:rPr lang="en-US" sz="1500" kern="1200" dirty="0"/>
            <a:t>&lt;div&gt;</a:t>
          </a:r>
        </a:p>
      </dsp:txBody>
      <dsp:txXfrm>
        <a:off x="7223646" y="1072664"/>
        <a:ext cx="1088010" cy="725340"/>
      </dsp:txXfrm>
    </dsp:sp>
    <dsp:sp modelId="{6104C73A-E8C7-A54A-8F3A-2D8F9C938185}">
      <dsp:nvSpPr>
        <dsp:cNvPr id="0" name=""/>
        <dsp:cNvSpPr/>
      </dsp:nvSpPr>
      <dsp:spPr>
        <a:xfrm>
          <a:off x="1841272" y="1994633"/>
          <a:ext cx="2184759" cy="87390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16510" rIns="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Text</a:t>
          </a:r>
        </a:p>
      </dsp:txBody>
      <dsp:txXfrm>
        <a:off x="2278224" y="1994633"/>
        <a:ext cx="1310856" cy="873903"/>
      </dsp:txXfrm>
    </dsp:sp>
    <dsp:sp modelId="{9BAA35D7-9EA4-7B4B-80CC-D8F94AB5E870}">
      <dsp:nvSpPr>
        <dsp:cNvPr id="0" name=""/>
        <dsp:cNvSpPr/>
      </dsp:nvSpPr>
      <dsp:spPr>
        <a:xfrm>
          <a:off x="3742013" y="2068914"/>
          <a:ext cx="1813350" cy="725340"/>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9525" rIns="0" bIns="9525" numCol="1" spcCol="1270" anchor="ctr" anchorCtr="0">
          <a:noAutofit/>
        </a:bodyPr>
        <a:lstStyle/>
        <a:p>
          <a:pPr marL="0" lvl="0" indent="0" algn="ctr" defTabSz="666750">
            <a:lnSpc>
              <a:spcPct val="90000"/>
            </a:lnSpc>
            <a:spcBef>
              <a:spcPct val="0"/>
            </a:spcBef>
            <a:spcAft>
              <a:spcPct val="35000"/>
            </a:spcAft>
            <a:buNone/>
          </a:pPr>
          <a:r>
            <a:rPr lang="en-US" sz="1500" kern="1200" dirty="0" err="1"/>
            <a:t>TextView</a:t>
          </a:r>
          <a:endParaRPr lang="en-US" sz="1500" kern="1200" dirty="0"/>
        </a:p>
      </dsp:txBody>
      <dsp:txXfrm>
        <a:off x="4104683" y="2068914"/>
        <a:ext cx="1088010" cy="725340"/>
      </dsp:txXfrm>
    </dsp:sp>
    <dsp:sp modelId="{BCC9B742-99F5-AD46-8868-DD77CC564502}">
      <dsp:nvSpPr>
        <dsp:cNvPr id="0" name=""/>
        <dsp:cNvSpPr/>
      </dsp:nvSpPr>
      <dsp:spPr>
        <a:xfrm>
          <a:off x="5301495" y="2068914"/>
          <a:ext cx="1813350" cy="725340"/>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9525" rIns="0" bIns="9525" numCol="1" spcCol="1270" anchor="ctr" anchorCtr="0">
          <a:noAutofit/>
        </a:bodyPr>
        <a:lstStyle/>
        <a:p>
          <a:pPr marL="0" lvl="0" indent="0" algn="ctr" defTabSz="666750">
            <a:lnSpc>
              <a:spcPct val="90000"/>
            </a:lnSpc>
            <a:spcBef>
              <a:spcPct val="0"/>
            </a:spcBef>
            <a:spcAft>
              <a:spcPct val="35000"/>
            </a:spcAft>
            <a:buNone/>
          </a:pPr>
          <a:r>
            <a:rPr lang="en-US" sz="1500" kern="1200" dirty="0" err="1"/>
            <a:t>UITextView</a:t>
          </a:r>
          <a:endParaRPr lang="en-US" sz="1500" kern="1200" dirty="0"/>
        </a:p>
      </dsp:txBody>
      <dsp:txXfrm>
        <a:off x="5664165" y="2068914"/>
        <a:ext cx="1088010" cy="725340"/>
      </dsp:txXfrm>
    </dsp:sp>
    <dsp:sp modelId="{85D50FEC-6972-E345-94A9-825363ECC9BA}">
      <dsp:nvSpPr>
        <dsp:cNvPr id="0" name=""/>
        <dsp:cNvSpPr/>
      </dsp:nvSpPr>
      <dsp:spPr>
        <a:xfrm>
          <a:off x="6860976" y="2068914"/>
          <a:ext cx="1813350" cy="725340"/>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9525" rIns="0" bIns="9525" numCol="1" spcCol="1270" anchor="ctr" anchorCtr="0">
          <a:noAutofit/>
        </a:bodyPr>
        <a:lstStyle/>
        <a:p>
          <a:pPr marL="0" lvl="0" indent="0" algn="ctr" defTabSz="666750">
            <a:lnSpc>
              <a:spcPct val="90000"/>
            </a:lnSpc>
            <a:spcBef>
              <a:spcPct val="0"/>
            </a:spcBef>
            <a:spcAft>
              <a:spcPct val="35000"/>
            </a:spcAft>
            <a:buNone/>
          </a:pPr>
          <a:r>
            <a:rPr lang="en-US" sz="1500" kern="1200" dirty="0"/>
            <a:t>&lt;p&gt;</a:t>
          </a:r>
        </a:p>
      </dsp:txBody>
      <dsp:txXfrm>
        <a:off x="7223646" y="2068914"/>
        <a:ext cx="1088010" cy="725340"/>
      </dsp:txXfrm>
    </dsp:sp>
    <dsp:sp modelId="{89AF4754-0C7C-724A-83DE-1CCB07B29E2A}">
      <dsp:nvSpPr>
        <dsp:cNvPr id="0" name=""/>
        <dsp:cNvSpPr/>
      </dsp:nvSpPr>
      <dsp:spPr>
        <a:xfrm>
          <a:off x="1841272" y="2990883"/>
          <a:ext cx="2184759" cy="87390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16510" rIns="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Image</a:t>
          </a:r>
        </a:p>
      </dsp:txBody>
      <dsp:txXfrm>
        <a:off x="2278224" y="2990883"/>
        <a:ext cx="1310856" cy="873903"/>
      </dsp:txXfrm>
    </dsp:sp>
    <dsp:sp modelId="{9D7DE52E-BF4E-7E48-BA98-C1F7EEACC903}">
      <dsp:nvSpPr>
        <dsp:cNvPr id="0" name=""/>
        <dsp:cNvSpPr/>
      </dsp:nvSpPr>
      <dsp:spPr>
        <a:xfrm>
          <a:off x="3742013" y="3065165"/>
          <a:ext cx="1813350" cy="725340"/>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9525" rIns="0" bIns="9525" numCol="1" spcCol="1270" anchor="ctr" anchorCtr="0">
          <a:noAutofit/>
        </a:bodyPr>
        <a:lstStyle/>
        <a:p>
          <a:pPr marL="0" lvl="0" indent="0" algn="ctr" defTabSz="666750">
            <a:lnSpc>
              <a:spcPct val="90000"/>
            </a:lnSpc>
            <a:spcBef>
              <a:spcPct val="0"/>
            </a:spcBef>
            <a:spcAft>
              <a:spcPct val="35000"/>
            </a:spcAft>
            <a:buNone/>
          </a:pPr>
          <a:r>
            <a:rPr lang="en-US" sz="1500" kern="1200" dirty="0" err="1"/>
            <a:t>ImageView</a:t>
          </a:r>
          <a:endParaRPr lang="en-US" sz="1500" kern="1200" dirty="0"/>
        </a:p>
      </dsp:txBody>
      <dsp:txXfrm>
        <a:off x="4104683" y="3065165"/>
        <a:ext cx="1088010" cy="725340"/>
      </dsp:txXfrm>
    </dsp:sp>
    <dsp:sp modelId="{F1AB4D92-0486-1D4B-A925-ED004ED4CF7F}">
      <dsp:nvSpPr>
        <dsp:cNvPr id="0" name=""/>
        <dsp:cNvSpPr/>
      </dsp:nvSpPr>
      <dsp:spPr>
        <a:xfrm>
          <a:off x="5301495" y="3065165"/>
          <a:ext cx="1813350" cy="725340"/>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9525" rIns="0" bIns="9525" numCol="1" spcCol="1270" anchor="ctr" anchorCtr="0">
          <a:noAutofit/>
        </a:bodyPr>
        <a:lstStyle/>
        <a:p>
          <a:pPr marL="0" lvl="0" indent="0" algn="ctr" defTabSz="666750">
            <a:lnSpc>
              <a:spcPct val="90000"/>
            </a:lnSpc>
            <a:spcBef>
              <a:spcPct val="0"/>
            </a:spcBef>
            <a:spcAft>
              <a:spcPct val="35000"/>
            </a:spcAft>
            <a:buNone/>
          </a:pPr>
          <a:r>
            <a:rPr lang="en-US" sz="1500" kern="1200" dirty="0" err="1"/>
            <a:t>UIImageView</a:t>
          </a:r>
          <a:endParaRPr lang="en-US" sz="1500" kern="1200" dirty="0"/>
        </a:p>
      </dsp:txBody>
      <dsp:txXfrm>
        <a:off x="5664165" y="3065165"/>
        <a:ext cx="1088010" cy="725340"/>
      </dsp:txXfrm>
    </dsp:sp>
    <dsp:sp modelId="{0345A259-31B8-FC47-817D-36C6AFC013D0}">
      <dsp:nvSpPr>
        <dsp:cNvPr id="0" name=""/>
        <dsp:cNvSpPr/>
      </dsp:nvSpPr>
      <dsp:spPr>
        <a:xfrm>
          <a:off x="6860976" y="3065165"/>
          <a:ext cx="1813350" cy="725340"/>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9525" rIns="0" bIns="9525" numCol="1" spcCol="1270" anchor="ctr" anchorCtr="0">
          <a:noAutofit/>
        </a:bodyPr>
        <a:lstStyle/>
        <a:p>
          <a:pPr marL="0" lvl="0" indent="0" algn="ctr" defTabSz="666750">
            <a:lnSpc>
              <a:spcPct val="90000"/>
            </a:lnSpc>
            <a:spcBef>
              <a:spcPct val="0"/>
            </a:spcBef>
            <a:spcAft>
              <a:spcPct val="35000"/>
            </a:spcAft>
            <a:buNone/>
          </a:pPr>
          <a:r>
            <a:rPr lang="en-US" sz="1500" kern="1200" dirty="0"/>
            <a:t>&lt;</a:t>
          </a:r>
          <a:r>
            <a:rPr lang="en-US" sz="1500" kern="1200" dirty="0" err="1"/>
            <a:t>img</a:t>
          </a:r>
          <a:r>
            <a:rPr lang="en-US" sz="1500" kern="1200" dirty="0"/>
            <a:t>&gt;</a:t>
          </a:r>
        </a:p>
      </dsp:txBody>
      <dsp:txXfrm>
        <a:off x="7223646" y="3065165"/>
        <a:ext cx="1088010" cy="725340"/>
      </dsp:txXfrm>
    </dsp:sp>
    <dsp:sp modelId="{BF3FCBA0-9E13-D440-860C-BBE3454A999A}">
      <dsp:nvSpPr>
        <dsp:cNvPr id="0" name=""/>
        <dsp:cNvSpPr/>
      </dsp:nvSpPr>
      <dsp:spPr>
        <a:xfrm>
          <a:off x="1841272" y="3987133"/>
          <a:ext cx="2184759" cy="87390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16510" rIns="0" bIns="16510" numCol="1" spcCol="1270" anchor="ctr" anchorCtr="0">
          <a:noAutofit/>
        </a:bodyPr>
        <a:lstStyle/>
        <a:p>
          <a:pPr marL="0" lvl="0" indent="0" algn="ctr" defTabSz="1155700">
            <a:lnSpc>
              <a:spcPct val="90000"/>
            </a:lnSpc>
            <a:spcBef>
              <a:spcPct val="0"/>
            </a:spcBef>
            <a:spcAft>
              <a:spcPct val="35000"/>
            </a:spcAft>
            <a:buNone/>
          </a:pPr>
          <a:r>
            <a:rPr lang="en-US" sz="2600" kern="1200" dirty="0" err="1"/>
            <a:t>TextInput</a:t>
          </a:r>
          <a:endParaRPr lang="en-US" sz="2600" kern="1200" dirty="0"/>
        </a:p>
      </dsp:txBody>
      <dsp:txXfrm>
        <a:off x="2278224" y="3987133"/>
        <a:ext cx="1310856" cy="873903"/>
      </dsp:txXfrm>
    </dsp:sp>
    <dsp:sp modelId="{9AD64166-F1F9-9549-961B-62E7147E4825}">
      <dsp:nvSpPr>
        <dsp:cNvPr id="0" name=""/>
        <dsp:cNvSpPr/>
      </dsp:nvSpPr>
      <dsp:spPr>
        <a:xfrm>
          <a:off x="3742013" y="4061415"/>
          <a:ext cx="1813350" cy="725340"/>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9525" rIns="0" bIns="9525" numCol="1" spcCol="1270" anchor="ctr" anchorCtr="0">
          <a:noAutofit/>
        </a:bodyPr>
        <a:lstStyle/>
        <a:p>
          <a:pPr marL="0" lvl="0" indent="0" algn="ctr" defTabSz="666750">
            <a:lnSpc>
              <a:spcPct val="90000"/>
            </a:lnSpc>
            <a:spcBef>
              <a:spcPct val="0"/>
            </a:spcBef>
            <a:spcAft>
              <a:spcPct val="35000"/>
            </a:spcAft>
            <a:buNone/>
          </a:pPr>
          <a:r>
            <a:rPr lang="en-US" sz="1500" kern="1200" dirty="0" err="1"/>
            <a:t>EditText</a:t>
          </a:r>
          <a:endParaRPr lang="en-US" sz="1500" kern="1200" dirty="0"/>
        </a:p>
      </dsp:txBody>
      <dsp:txXfrm>
        <a:off x="4104683" y="4061415"/>
        <a:ext cx="1088010" cy="725340"/>
      </dsp:txXfrm>
    </dsp:sp>
    <dsp:sp modelId="{1ABA33A4-2A67-7D48-987E-32B7FB510E43}">
      <dsp:nvSpPr>
        <dsp:cNvPr id="0" name=""/>
        <dsp:cNvSpPr/>
      </dsp:nvSpPr>
      <dsp:spPr>
        <a:xfrm>
          <a:off x="5301495" y="4061415"/>
          <a:ext cx="1813350" cy="725340"/>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9525" rIns="0" bIns="9525" numCol="1" spcCol="1270" anchor="ctr" anchorCtr="0">
          <a:noAutofit/>
        </a:bodyPr>
        <a:lstStyle/>
        <a:p>
          <a:pPr marL="0" lvl="0" indent="0" algn="ctr" defTabSz="666750">
            <a:lnSpc>
              <a:spcPct val="90000"/>
            </a:lnSpc>
            <a:spcBef>
              <a:spcPct val="0"/>
            </a:spcBef>
            <a:spcAft>
              <a:spcPct val="35000"/>
            </a:spcAft>
            <a:buNone/>
          </a:pPr>
          <a:r>
            <a:rPr lang="en-US" sz="1500" kern="1200" dirty="0" err="1"/>
            <a:t>UITextFiels</a:t>
          </a:r>
          <a:endParaRPr lang="en-US" sz="1500" kern="1200" dirty="0"/>
        </a:p>
      </dsp:txBody>
      <dsp:txXfrm>
        <a:off x="5664165" y="4061415"/>
        <a:ext cx="1088010" cy="725340"/>
      </dsp:txXfrm>
    </dsp:sp>
    <dsp:sp modelId="{FCAA52E2-41EF-2044-A7A8-BFC61A566974}">
      <dsp:nvSpPr>
        <dsp:cNvPr id="0" name=""/>
        <dsp:cNvSpPr/>
      </dsp:nvSpPr>
      <dsp:spPr>
        <a:xfrm>
          <a:off x="6860976" y="4061415"/>
          <a:ext cx="1813350" cy="725340"/>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9525" rIns="0" bIns="9525" numCol="1" spcCol="1270" anchor="ctr" anchorCtr="0">
          <a:noAutofit/>
        </a:bodyPr>
        <a:lstStyle/>
        <a:p>
          <a:pPr marL="0" lvl="0" indent="0" algn="ctr" defTabSz="666750">
            <a:lnSpc>
              <a:spcPct val="90000"/>
            </a:lnSpc>
            <a:spcBef>
              <a:spcPct val="0"/>
            </a:spcBef>
            <a:spcAft>
              <a:spcPct val="35000"/>
            </a:spcAft>
            <a:buNone/>
          </a:pPr>
          <a:r>
            <a:rPr lang="en-US" sz="1500" kern="1200" dirty="0"/>
            <a:t>&lt;input ...&gt;</a:t>
          </a:r>
        </a:p>
      </dsp:txBody>
      <dsp:txXfrm>
        <a:off x="7223646" y="4061415"/>
        <a:ext cx="1088010" cy="7253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FFAA75-DF77-A74E-AA83-47C2AA43D6FE}">
      <dsp:nvSpPr>
        <dsp:cNvPr id="0" name=""/>
        <dsp:cNvSpPr/>
      </dsp:nvSpPr>
      <dsp:spPr>
        <a:xfrm>
          <a:off x="0" y="0"/>
          <a:ext cx="10515600" cy="4351338"/>
        </a:xfrm>
        <a:prstGeom prst="roundRect">
          <a:avLst>
            <a:gd name="adj" fmla="val 85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47650" tIns="247650" rIns="247650" bIns="2686347" numCol="1" spcCol="1270" anchor="t" anchorCtr="0">
          <a:noAutofit/>
        </a:bodyPr>
        <a:lstStyle/>
        <a:p>
          <a:pPr marL="0" lvl="0" indent="0" algn="l" defTabSz="2889250">
            <a:lnSpc>
              <a:spcPct val="90000"/>
            </a:lnSpc>
            <a:spcBef>
              <a:spcPct val="0"/>
            </a:spcBef>
            <a:spcAft>
              <a:spcPct val="35000"/>
            </a:spcAft>
            <a:buNone/>
          </a:pPr>
          <a:r>
            <a:rPr lang="en-US" sz="6500" kern="1200"/>
            <a:t>React Components</a:t>
          </a:r>
          <a:endParaRPr lang="en-CA" sz="6500" kern="1200"/>
        </a:p>
      </dsp:txBody>
      <dsp:txXfrm>
        <a:off x="108329" y="108329"/>
        <a:ext cx="10298942" cy="4134680"/>
      </dsp:txXfrm>
    </dsp:sp>
    <dsp:sp modelId="{57C52159-0C38-BB4E-B9BE-F5D400EF6AC4}">
      <dsp:nvSpPr>
        <dsp:cNvPr id="0" name=""/>
        <dsp:cNvSpPr/>
      </dsp:nvSpPr>
      <dsp:spPr>
        <a:xfrm>
          <a:off x="262890" y="1958102"/>
          <a:ext cx="9989820" cy="1958102"/>
        </a:xfrm>
        <a:prstGeom prst="roundRect">
          <a:avLst>
            <a:gd name="adj" fmla="val 105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React-native components</a:t>
          </a:r>
          <a:endParaRPr lang="en-CA" sz="2800" kern="1200"/>
        </a:p>
        <a:p>
          <a:pPr marL="228600" lvl="1" indent="-228600" algn="l" defTabSz="977900">
            <a:lnSpc>
              <a:spcPct val="90000"/>
            </a:lnSpc>
            <a:spcBef>
              <a:spcPct val="0"/>
            </a:spcBef>
            <a:spcAft>
              <a:spcPct val="15000"/>
            </a:spcAft>
            <a:buChar char="•"/>
          </a:pPr>
          <a:r>
            <a:rPr lang="en-US" sz="2200" kern="1200"/>
            <a:t>Community Components</a:t>
          </a:r>
          <a:endParaRPr lang="en-CA" sz="2200" kern="1200"/>
        </a:p>
        <a:p>
          <a:pPr marL="228600" lvl="1" indent="-228600" algn="l" defTabSz="977900">
            <a:lnSpc>
              <a:spcPct val="90000"/>
            </a:lnSpc>
            <a:spcBef>
              <a:spcPct val="0"/>
            </a:spcBef>
            <a:spcAft>
              <a:spcPct val="15000"/>
            </a:spcAft>
            <a:buChar char="•"/>
          </a:pPr>
          <a:r>
            <a:rPr lang="en-US" sz="2200" kern="1200"/>
            <a:t>Core Components</a:t>
          </a:r>
          <a:endParaRPr lang="en-CA" sz="2200" kern="1200"/>
        </a:p>
        <a:p>
          <a:pPr marL="228600" lvl="1" indent="-228600" algn="l" defTabSz="977900">
            <a:lnSpc>
              <a:spcPct val="90000"/>
            </a:lnSpc>
            <a:spcBef>
              <a:spcPct val="0"/>
            </a:spcBef>
            <a:spcAft>
              <a:spcPct val="15000"/>
            </a:spcAft>
            <a:buChar char="•"/>
          </a:pPr>
          <a:r>
            <a:rPr lang="en-US" sz="2200" kern="1200"/>
            <a:t>Your Native Components</a:t>
          </a:r>
          <a:endParaRPr lang="en-CA" sz="2200" kern="1200"/>
        </a:p>
      </dsp:txBody>
      <dsp:txXfrm>
        <a:off x="323108" y="2018320"/>
        <a:ext cx="9869384" cy="1837666"/>
      </dsp:txXfrm>
    </dsp:sp>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D74CF3-E1FB-F641-B7DA-D3A3ADD34F88}" type="datetimeFigureOut">
              <a:rPr lang="en-US" smtClean="0"/>
              <a:t>11/2/21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3AC665-EAB6-EC48-8A33-564652E9728A}" type="slidenum">
              <a:rPr lang="en-US" smtClean="0"/>
              <a:t>‹#›</a:t>
            </a:fld>
            <a:endParaRPr lang="en-US"/>
          </a:p>
        </p:txBody>
      </p:sp>
    </p:spTree>
    <p:extLst>
      <p:ext uri="{BB962C8B-B14F-4D97-AF65-F5344CB8AC3E}">
        <p14:creationId xmlns:p14="http://schemas.microsoft.com/office/powerpoint/2010/main" val="1090376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nack.expo.io/@ppawluk/week2-3"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nack.expo.io/@ppawluk/week2-4"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nack.expo.io/@ppawluk/week2-5"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nack.expo.io/@ppawluk/week2-6"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snack.expo.io/@ppawluk/week2-7"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nack.expo.io/@ppawluk/week2-1" TargetMode="External"/><Relationship Id="rId2" Type="http://schemas.openxmlformats.org/officeDocument/2006/relationships/slide" Target="../slides/slide24.xml"/><Relationship Id="rId1" Type="http://schemas.openxmlformats.org/officeDocument/2006/relationships/notesMaster" Target="../notesMasters/notesMaster1.xml"/><Relationship Id="rId4" Type="http://schemas.openxmlformats.org/officeDocument/2006/relationships/hyperlink" Target="https://snack.expo.io/@ppawluk/week2-2"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3AC665-EAB6-EC48-8A33-564652E9728A}" type="slidenum">
              <a:rPr lang="en-US" smtClean="0"/>
              <a:t>13</a:t>
            </a:fld>
            <a:endParaRPr lang="en-US"/>
          </a:p>
        </p:txBody>
      </p:sp>
    </p:spTree>
    <p:extLst>
      <p:ext uri="{BB962C8B-B14F-4D97-AF65-F5344CB8AC3E}">
        <p14:creationId xmlns:p14="http://schemas.microsoft.com/office/powerpoint/2010/main" val="7082044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CA" dirty="0">
                <a:hlinkClick r:id="rId3"/>
              </a:rPr>
              <a:t>https://snack.expo.io/@ppawluk/week2-3</a:t>
            </a:r>
            <a:endParaRPr lang="en-US" dirty="0"/>
          </a:p>
        </p:txBody>
      </p:sp>
      <p:sp>
        <p:nvSpPr>
          <p:cNvPr id="4" name="Slide Number Placeholder 3"/>
          <p:cNvSpPr>
            <a:spLocks noGrp="1"/>
          </p:cNvSpPr>
          <p:nvPr>
            <p:ph type="sldNum" sz="quarter" idx="5"/>
          </p:nvPr>
        </p:nvSpPr>
        <p:spPr/>
        <p:txBody>
          <a:bodyPr/>
          <a:lstStyle/>
          <a:p>
            <a:fld id="{0C864E64-1998-5F4A-B1EC-1C3B211B5514}" type="slidenum">
              <a:rPr lang="en-US" smtClean="0"/>
              <a:t>28</a:t>
            </a:fld>
            <a:endParaRPr lang="en-US"/>
          </a:p>
        </p:txBody>
      </p:sp>
    </p:spTree>
    <p:extLst>
      <p:ext uri="{BB962C8B-B14F-4D97-AF65-F5344CB8AC3E}">
        <p14:creationId xmlns:p14="http://schemas.microsoft.com/office/powerpoint/2010/main" val="33919415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be talking more about styling later. But to move forward, we need to understand the basic concept as it differs slightly from CSS. </a:t>
            </a:r>
          </a:p>
          <a:p>
            <a:r>
              <a:rPr lang="en-US" dirty="0"/>
              <a:t>By default, UI components are placed in a column. They act like &lt;div&gt; elements from HTML</a:t>
            </a:r>
          </a:p>
          <a:p>
            <a:r>
              <a:rPr lang="en-US" dirty="0"/>
              <a:t>We can modify their behavior and look using styles. </a:t>
            </a:r>
          </a:p>
          <a:p>
            <a:r>
              <a:rPr lang="en-US" dirty="0"/>
              <a:t>Style is a JSON object that is applied to the component. It mimics CSS </a:t>
            </a:r>
          </a:p>
          <a:p>
            <a:r>
              <a:rPr lang="en-US" dirty="0"/>
              <a:t>The styles mechanism allows for using one very powerful mechanism called Flexbox. You may be familiar with it if you used web frameworks such as Bootstrap 4</a:t>
            </a:r>
          </a:p>
          <a:p>
            <a:r>
              <a:rPr lang="en-US" dirty="0"/>
              <a:t>It simplifies the way elements are positioned, ordered and sized. </a:t>
            </a:r>
          </a:p>
        </p:txBody>
      </p:sp>
      <p:sp>
        <p:nvSpPr>
          <p:cNvPr id="4" name="Slide Number Placeholder 3"/>
          <p:cNvSpPr>
            <a:spLocks noGrp="1"/>
          </p:cNvSpPr>
          <p:nvPr>
            <p:ph type="sldNum" sz="quarter" idx="5"/>
          </p:nvPr>
        </p:nvSpPr>
        <p:spPr/>
        <p:txBody>
          <a:bodyPr/>
          <a:lstStyle/>
          <a:p>
            <a:fld id="{0C864E64-1998-5F4A-B1EC-1C3B211B5514}" type="slidenum">
              <a:rPr lang="en-US" smtClean="0"/>
              <a:t>29</a:t>
            </a:fld>
            <a:endParaRPr lang="en-US"/>
          </a:p>
        </p:txBody>
      </p:sp>
    </p:spTree>
    <p:extLst>
      <p:ext uri="{BB962C8B-B14F-4D97-AF65-F5344CB8AC3E}">
        <p14:creationId xmlns:p14="http://schemas.microsoft.com/office/powerpoint/2010/main" val="21772091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refer to the link to see flexbox attributes and how they influence the elements.</a:t>
            </a:r>
          </a:p>
          <a:p>
            <a:endParaRPr lang="en-US" dirty="0"/>
          </a:p>
          <a:p>
            <a:r>
              <a:rPr lang="en-US" dirty="0"/>
              <a:t>(NOTE: Image is a screen capture of the website given above)</a:t>
            </a:r>
          </a:p>
        </p:txBody>
      </p:sp>
      <p:sp>
        <p:nvSpPr>
          <p:cNvPr id="4" name="Slide Number Placeholder 3"/>
          <p:cNvSpPr>
            <a:spLocks noGrp="1"/>
          </p:cNvSpPr>
          <p:nvPr>
            <p:ph type="sldNum" sz="quarter" idx="5"/>
          </p:nvPr>
        </p:nvSpPr>
        <p:spPr/>
        <p:txBody>
          <a:bodyPr/>
          <a:lstStyle/>
          <a:p>
            <a:fld id="{0C864E64-1998-5F4A-B1EC-1C3B211B5514}" type="slidenum">
              <a:rPr lang="en-US" smtClean="0"/>
              <a:t>30</a:t>
            </a:fld>
            <a:endParaRPr lang="en-US"/>
          </a:p>
        </p:txBody>
      </p:sp>
    </p:spTree>
    <p:extLst>
      <p:ext uri="{BB962C8B-B14F-4D97-AF65-F5344CB8AC3E}">
        <p14:creationId xmlns:p14="http://schemas.microsoft.com/office/powerpoint/2010/main" val="28479475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introduce now some basic components. We will focus on the main components required in the Assignment</a:t>
            </a:r>
          </a:p>
          <a:p>
            <a:endParaRPr lang="en-US" dirty="0"/>
          </a:p>
        </p:txBody>
      </p:sp>
      <p:sp>
        <p:nvSpPr>
          <p:cNvPr id="4" name="Slide Number Placeholder 3"/>
          <p:cNvSpPr>
            <a:spLocks noGrp="1"/>
          </p:cNvSpPr>
          <p:nvPr>
            <p:ph type="sldNum" sz="quarter" idx="5"/>
          </p:nvPr>
        </p:nvSpPr>
        <p:spPr/>
        <p:txBody>
          <a:bodyPr/>
          <a:lstStyle/>
          <a:p>
            <a:fld id="{0C864E64-1998-5F4A-B1EC-1C3B211B5514}" type="slidenum">
              <a:rPr lang="en-US" smtClean="0"/>
              <a:t>31</a:t>
            </a:fld>
            <a:endParaRPr lang="en-US"/>
          </a:p>
        </p:txBody>
      </p:sp>
    </p:spTree>
    <p:extLst>
      <p:ext uri="{BB962C8B-B14F-4D97-AF65-F5344CB8AC3E}">
        <p14:creationId xmlns:p14="http://schemas.microsoft.com/office/powerpoint/2010/main" val="38583808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Depending on the way you nest Text element, it will behave like &lt;div&gt; or &lt;span&gt; </a:t>
            </a:r>
          </a:p>
          <a:p>
            <a:endParaRPr lang="en-US" dirty="0"/>
          </a:p>
          <a:p>
            <a:r>
              <a:rPr lang="en-CA" dirty="0">
                <a:hlinkClick r:id="rId3"/>
              </a:rPr>
              <a:t>https://snack.expo.io/@ppawluk/week2-4</a:t>
            </a:r>
            <a:endParaRPr lang="en-US" dirty="0"/>
          </a:p>
        </p:txBody>
      </p:sp>
      <p:sp>
        <p:nvSpPr>
          <p:cNvPr id="4" name="Slide Number Placeholder 3"/>
          <p:cNvSpPr>
            <a:spLocks noGrp="1"/>
          </p:cNvSpPr>
          <p:nvPr>
            <p:ph type="sldNum" sz="quarter" idx="5"/>
          </p:nvPr>
        </p:nvSpPr>
        <p:spPr/>
        <p:txBody>
          <a:bodyPr/>
          <a:lstStyle/>
          <a:p>
            <a:fld id="{0C864E64-1998-5F4A-B1EC-1C3B211B5514}" type="slidenum">
              <a:rPr lang="en-US" smtClean="0"/>
              <a:t>32</a:t>
            </a:fld>
            <a:endParaRPr lang="en-US"/>
          </a:p>
        </p:txBody>
      </p:sp>
    </p:spTree>
    <p:extLst>
      <p:ext uri="{BB962C8B-B14F-4D97-AF65-F5344CB8AC3E}">
        <p14:creationId xmlns:p14="http://schemas.microsoft.com/office/powerpoint/2010/main" val="19097695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Button, one of the most popular elements offering interactions. The functionality is handled by the function referred to in </a:t>
            </a:r>
            <a:r>
              <a:rPr lang="en-US" dirty="0" err="1"/>
              <a:t>onPress</a:t>
            </a:r>
            <a:r>
              <a:rPr lang="en-US" dirty="0"/>
              <a:t>. </a:t>
            </a:r>
          </a:p>
          <a:p>
            <a:r>
              <a:rPr lang="en-US" dirty="0"/>
              <a:t>In </a:t>
            </a:r>
            <a:r>
              <a:rPr lang="en-US" dirty="0" err="1"/>
              <a:t>onPress</a:t>
            </a:r>
            <a:r>
              <a:rPr lang="en-US" dirty="0"/>
              <a:t> you can implement a nameless function (closure) or use a function defined in some other place of your code</a:t>
            </a:r>
          </a:p>
          <a:p>
            <a:endParaRPr lang="en-US" dirty="0"/>
          </a:p>
          <a:p>
            <a:r>
              <a:rPr lang="en-CA" dirty="0">
                <a:hlinkClick r:id="rId3"/>
              </a:rPr>
              <a:t>https://snack.expo.io/@ppawluk/week2-5</a:t>
            </a:r>
            <a:endParaRPr lang="en-US" dirty="0"/>
          </a:p>
        </p:txBody>
      </p:sp>
      <p:sp>
        <p:nvSpPr>
          <p:cNvPr id="4" name="Slide Number Placeholder 3"/>
          <p:cNvSpPr>
            <a:spLocks noGrp="1"/>
          </p:cNvSpPr>
          <p:nvPr>
            <p:ph type="sldNum" sz="quarter" idx="5"/>
          </p:nvPr>
        </p:nvSpPr>
        <p:spPr/>
        <p:txBody>
          <a:bodyPr/>
          <a:lstStyle/>
          <a:p>
            <a:fld id="{0C864E64-1998-5F4A-B1EC-1C3B211B5514}" type="slidenum">
              <a:rPr lang="en-US" smtClean="0"/>
              <a:t>33</a:t>
            </a:fld>
            <a:endParaRPr lang="en-US"/>
          </a:p>
        </p:txBody>
      </p:sp>
    </p:spTree>
    <p:extLst>
      <p:ext uri="{BB962C8B-B14F-4D97-AF65-F5344CB8AC3E}">
        <p14:creationId xmlns:p14="http://schemas.microsoft.com/office/powerpoint/2010/main" val="23444991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Boolean input means True/False or On/Off or Enabled/Disabled kind of an input</a:t>
            </a:r>
          </a:p>
          <a:p>
            <a:r>
              <a:rPr lang="en-US" dirty="0"/>
              <a:t>We use </a:t>
            </a:r>
            <a:r>
              <a:rPr lang="en-US" dirty="0" err="1"/>
              <a:t>onValueChanged</a:t>
            </a:r>
            <a:r>
              <a:rPr lang="en-US" dirty="0"/>
              <a:t> callback function to implement response to the change or simply collect the information that the state changed</a:t>
            </a:r>
          </a:p>
          <a:p>
            <a:r>
              <a:rPr lang="en-US" dirty="0"/>
              <a:t>Note the implicit variable </a:t>
            </a:r>
            <a:r>
              <a:rPr lang="en-US" dirty="0" err="1"/>
              <a:t>previousState</a:t>
            </a:r>
            <a:r>
              <a:rPr lang="en-US" dirty="0"/>
              <a:t> in the </a:t>
            </a:r>
            <a:r>
              <a:rPr lang="en-US" dirty="0" err="1"/>
              <a:t>toggleSwitch</a:t>
            </a:r>
            <a:r>
              <a:rPr lang="en-US" dirty="0"/>
              <a:t>() function. </a:t>
            </a:r>
          </a:p>
          <a:p>
            <a:r>
              <a:rPr lang="en-US" dirty="0" err="1"/>
              <a:t>trackColor</a:t>
            </a:r>
            <a:r>
              <a:rPr lang="en-US" dirty="0"/>
              <a:t> is the color of the background of the switch depending on the setting</a:t>
            </a:r>
          </a:p>
          <a:p>
            <a:r>
              <a:rPr lang="en-US" dirty="0" err="1"/>
              <a:t>thumbColor</a:t>
            </a:r>
            <a:r>
              <a:rPr lang="en-US" dirty="0"/>
              <a:t> is the color of the switch itself (the thumb of the switch)</a:t>
            </a:r>
          </a:p>
          <a:p>
            <a:r>
              <a:rPr lang="en-US" dirty="0" err="1"/>
              <a:t>Ios_background</a:t>
            </a:r>
            <a:r>
              <a:rPr lang="en-US" dirty="0"/>
              <a:t> is a default color for the track when the switch is set to true.</a:t>
            </a:r>
          </a:p>
          <a:p>
            <a:endParaRPr lang="en-US" dirty="0"/>
          </a:p>
          <a:p>
            <a:r>
              <a:rPr lang="en-CA" dirty="0">
                <a:hlinkClick r:id="rId3"/>
              </a:rPr>
              <a:t>https://snack.expo.io/@ppawluk/week2-6</a:t>
            </a:r>
            <a:endParaRPr lang="en-US" dirty="0"/>
          </a:p>
        </p:txBody>
      </p:sp>
      <p:sp>
        <p:nvSpPr>
          <p:cNvPr id="4" name="Slide Number Placeholder 3"/>
          <p:cNvSpPr>
            <a:spLocks noGrp="1"/>
          </p:cNvSpPr>
          <p:nvPr>
            <p:ph type="sldNum" sz="quarter" idx="5"/>
          </p:nvPr>
        </p:nvSpPr>
        <p:spPr/>
        <p:txBody>
          <a:bodyPr/>
          <a:lstStyle/>
          <a:p>
            <a:fld id="{0C864E64-1998-5F4A-B1EC-1C3B211B5514}" type="slidenum">
              <a:rPr lang="en-US" smtClean="0"/>
              <a:t>34</a:t>
            </a:fld>
            <a:endParaRPr lang="en-US"/>
          </a:p>
        </p:txBody>
      </p:sp>
    </p:spTree>
    <p:extLst>
      <p:ext uri="{BB962C8B-B14F-4D97-AF65-F5344CB8AC3E}">
        <p14:creationId xmlns:p14="http://schemas.microsoft.com/office/powerpoint/2010/main" val="18749842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TextInput</a:t>
            </a:r>
            <a:r>
              <a:rPr lang="en-US" dirty="0"/>
              <a:t> is the basic component allowing for data entry. </a:t>
            </a:r>
          </a:p>
          <a:p>
            <a:r>
              <a:rPr lang="en-US" dirty="0"/>
              <a:t>You can control the type of the input by setting </a:t>
            </a:r>
            <a:r>
              <a:rPr lang="en-US" dirty="0" err="1"/>
              <a:t>keyboardType</a:t>
            </a:r>
            <a:r>
              <a:rPr lang="en-US" dirty="0"/>
              <a:t> (more information https://</a:t>
            </a:r>
            <a:r>
              <a:rPr lang="en-US" dirty="0" err="1"/>
              <a:t>reactnative.dev</a:t>
            </a:r>
            <a:r>
              <a:rPr lang="en-US" dirty="0"/>
              <a:t>/docs/</a:t>
            </a:r>
            <a:r>
              <a:rPr lang="en-US" dirty="0" err="1"/>
              <a:t>textinput#keyboardtype</a:t>
            </a:r>
            <a:r>
              <a:rPr lang="en-US" dirty="0"/>
              <a:t>)</a:t>
            </a:r>
          </a:p>
          <a:p>
            <a:endParaRPr lang="en-US" dirty="0"/>
          </a:p>
          <a:p>
            <a:r>
              <a:rPr lang="en-CA" dirty="0">
                <a:hlinkClick r:id="rId3"/>
              </a:rPr>
              <a:t>https://snack.expo.io/@ppawluk/week2-7</a:t>
            </a:r>
            <a:endParaRPr lang="en-US" dirty="0"/>
          </a:p>
          <a:p>
            <a:endParaRPr lang="en-US" dirty="0"/>
          </a:p>
        </p:txBody>
      </p:sp>
      <p:sp>
        <p:nvSpPr>
          <p:cNvPr id="4" name="Slide Number Placeholder 3"/>
          <p:cNvSpPr>
            <a:spLocks noGrp="1"/>
          </p:cNvSpPr>
          <p:nvPr>
            <p:ph type="sldNum" sz="quarter" idx="5"/>
          </p:nvPr>
        </p:nvSpPr>
        <p:spPr/>
        <p:txBody>
          <a:bodyPr/>
          <a:lstStyle/>
          <a:p>
            <a:fld id="{0C864E64-1998-5F4A-B1EC-1C3B211B5514}" type="slidenum">
              <a:rPr lang="en-US" smtClean="0"/>
              <a:t>35</a:t>
            </a:fld>
            <a:endParaRPr lang="en-US"/>
          </a:p>
        </p:txBody>
      </p:sp>
    </p:spTree>
    <p:extLst>
      <p:ext uri="{BB962C8B-B14F-4D97-AF65-F5344CB8AC3E}">
        <p14:creationId xmlns:p14="http://schemas.microsoft.com/office/powerpoint/2010/main" val="37518011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3AC665-EAB6-EC48-8A33-564652E9728A}" type="slidenum">
              <a:rPr lang="en-US" smtClean="0"/>
              <a:t>36</a:t>
            </a:fld>
            <a:endParaRPr lang="en-US"/>
          </a:p>
        </p:txBody>
      </p:sp>
    </p:spTree>
    <p:extLst>
      <p:ext uri="{BB962C8B-B14F-4D97-AF65-F5344CB8AC3E}">
        <p14:creationId xmlns:p14="http://schemas.microsoft.com/office/powerpoint/2010/main" val="22727939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first steps you will use Text and </a:t>
            </a:r>
            <a:r>
              <a:rPr lang="en-US" dirty="0" err="1"/>
              <a:t>TextInput</a:t>
            </a:r>
            <a:r>
              <a:rPr lang="en-US" dirty="0"/>
              <a:t> components. You will connect them in a way that the Text will display whatever is entered into the </a:t>
            </a:r>
            <a:r>
              <a:rPr lang="en-US" dirty="0" err="1"/>
              <a:t>TextInput</a:t>
            </a:r>
            <a:r>
              <a:rPr lang="en-US" dirty="0"/>
              <a:t>. You can play with input keyboards to see how different platforms </a:t>
            </a:r>
            <a:r>
              <a:rPr lang="en-US" dirty="0" err="1"/>
              <a:t>respod</a:t>
            </a:r>
            <a:r>
              <a:rPr lang="en-US" dirty="0"/>
              <a:t> to them</a:t>
            </a:r>
          </a:p>
          <a:p>
            <a:r>
              <a:rPr lang="en-US" dirty="0"/>
              <a:t>In the next task, you extend this app adding Clear Button.</a:t>
            </a:r>
          </a:p>
          <a:p>
            <a:r>
              <a:rPr lang="en-US" dirty="0"/>
              <a:t>Finally, you will add a Switch that changes the background. Use style to do it. </a:t>
            </a:r>
          </a:p>
          <a:p>
            <a:r>
              <a:rPr lang="en-US" dirty="0"/>
              <a:t>You can apply style programmatically/dynamically</a:t>
            </a:r>
          </a:p>
          <a:p>
            <a:r>
              <a:rPr lang="en-US" dirty="0"/>
              <a:t>For example this code will apply random color to the element</a:t>
            </a:r>
          </a:p>
          <a:p>
            <a:r>
              <a:rPr lang="en-US" dirty="0"/>
              <a:t> </a:t>
            </a:r>
            <a:r>
              <a:rPr lang="en-US" dirty="0" err="1"/>
              <a:t>this.setState</a:t>
            </a:r>
            <a:r>
              <a:rPr lang="en-US" dirty="0"/>
              <a:t>({</a:t>
            </a:r>
            <a:r>
              <a:rPr lang="en-US" dirty="0" err="1"/>
              <a:t>backgroundColor</a:t>
            </a:r>
            <a:r>
              <a:rPr lang="en-US" dirty="0"/>
              <a:t>: </a:t>
            </a:r>
            <a:r>
              <a:rPr lang="en-US" dirty="0" err="1"/>
              <a:t>randomHex</a:t>
            </a:r>
            <a:r>
              <a:rPr lang="en-US" dirty="0"/>
              <a:t>()});</a:t>
            </a:r>
          </a:p>
        </p:txBody>
      </p:sp>
      <p:sp>
        <p:nvSpPr>
          <p:cNvPr id="4" name="Slide Number Placeholder 3"/>
          <p:cNvSpPr>
            <a:spLocks noGrp="1"/>
          </p:cNvSpPr>
          <p:nvPr>
            <p:ph type="sldNum" sz="quarter" idx="5"/>
          </p:nvPr>
        </p:nvSpPr>
        <p:spPr/>
        <p:txBody>
          <a:bodyPr/>
          <a:lstStyle/>
          <a:p>
            <a:fld id="{0C864E64-1998-5F4A-B1EC-1C3B211B5514}" type="slidenum">
              <a:rPr lang="en-US" smtClean="0"/>
              <a:t>37</a:t>
            </a:fld>
            <a:endParaRPr lang="en-US"/>
          </a:p>
        </p:txBody>
      </p:sp>
    </p:spTree>
    <p:extLst>
      <p:ext uri="{BB962C8B-B14F-4D97-AF65-F5344CB8AC3E}">
        <p14:creationId xmlns:p14="http://schemas.microsoft.com/office/powerpoint/2010/main" val="42312715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Depending on your previous programming experience, you may need this review more or less. </a:t>
            </a:r>
          </a:p>
          <a:p>
            <a:r>
              <a:rPr lang="en-US" dirty="0"/>
              <a:t>JS is present in many places nowadays, from web to backend systems. Standardized under the name of ECMAScript </a:t>
            </a:r>
          </a:p>
          <a:p>
            <a:r>
              <a:rPr lang="en-US" dirty="0"/>
              <a:t>In JavaScript you will find elements that are present in many other languages:</a:t>
            </a:r>
          </a:p>
          <a:p>
            <a:pPr marL="171450" indent="-171450">
              <a:buFont typeface="Arial" panose="020B0604020202020204" pitchFamily="34" charset="0"/>
              <a:buChar char="•"/>
            </a:pPr>
            <a:r>
              <a:rPr lang="en-US" dirty="0"/>
              <a:t>Functional programming – is probably the hardest part of the language if you have been using only object-oriented paradigm. </a:t>
            </a:r>
          </a:p>
          <a:p>
            <a:pPr marL="171450" indent="-171450">
              <a:buFont typeface="Arial" panose="020B0604020202020204" pitchFamily="34" charset="0"/>
              <a:buChar char="•"/>
            </a:pPr>
            <a:r>
              <a:rPr lang="en-US" dirty="0"/>
              <a:t>Object-oriented programming – classes, objects etc. </a:t>
            </a:r>
          </a:p>
          <a:p>
            <a:pPr marL="0" indent="0">
              <a:buFont typeface="Arial" panose="020B0604020202020204" pitchFamily="34" charset="0"/>
              <a:buNone/>
            </a:pPr>
            <a:r>
              <a:rPr lang="en-US" dirty="0"/>
              <a:t>This combination is quite unique and makes JS a very powerful language, because it allows for various design patterns and data structures</a:t>
            </a:r>
          </a:p>
        </p:txBody>
      </p:sp>
      <p:sp>
        <p:nvSpPr>
          <p:cNvPr id="4" name="Slide Number Placeholder 3"/>
          <p:cNvSpPr>
            <a:spLocks noGrp="1"/>
          </p:cNvSpPr>
          <p:nvPr>
            <p:ph type="sldNum" sz="quarter" idx="5"/>
          </p:nvPr>
        </p:nvSpPr>
        <p:spPr/>
        <p:txBody>
          <a:bodyPr/>
          <a:lstStyle/>
          <a:p>
            <a:fld id="{0C864E64-1998-5F4A-B1EC-1C3B211B5514}" type="slidenum">
              <a:rPr lang="en-US" smtClean="0"/>
              <a:t>17</a:t>
            </a:fld>
            <a:endParaRPr lang="en-US"/>
          </a:p>
        </p:txBody>
      </p:sp>
    </p:spTree>
    <p:extLst>
      <p:ext uri="{BB962C8B-B14F-4D97-AF65-F5344CB8AC3E}">
        <p14:creationId xmlns:p14="http://schemas.microsoft.com/office/powerpoint/2010/main" val="39657885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standardization process was changing the elements of the language. </a:t>
            </a:r>
          </a:p>
          <a:p>
            <a:r>
              <a:rPr lang="en-US" dirty="0"/>
              <a:t>Next few slides list language elements introduced in consecutive versions of the standard</a:t>
            </a:r>
          </a:p>
          <a:p>
            <a:r>
              <a:rPr lang="en-US" dirty="0"/>
              <a:t>Use provided links to read more about language features. </a:t>
            </a:r>
          </a:p>
          <a:p>
            <a:endParaRPr lang="en-US" dirty="0"/>
          </a:p>
          <a:p>
            <a:endParaRPr lang="en-US" dirty="0"/>
          </a:p>
        </p:txBody>
      </p:sp>
      <p:sp>
        <p:nvSpPr>
          <p:cNvPr id="4" name="Slide Number Placeholder 3"/>
          <p:cNvSpPr>
            <a:spLocks noGrp="1"/>
          </p:cNvSpPr>
          <p:nvPr>
            <p:ph type="sldNum" sz="quarter" idx="5"/>
          </p:nvPr>
        </p:nvSpPr>
        <p:spPr/>
        <p:txBody>
          <a:bodyPr/>
          <a:lstStyle/>
          <a:p>
            <a:fld id="{0C864E64-1998-5F4A-B1EC-1C3B211B5514}" type="slidenum">
              <a:rPr lang="en-US" smtClean="0"/>
              <a:t>18</a:t>
            </a:fld>
            <a:endParaRPr lang="en-US"/>
          </a:p>
        </p:txBody>
      </p:sp>
    </p:spTree>
    <p:extLst>
      <p:ext uri="{BB962C8B-B14F-4D97-AF65-F5344CB8AC3E}">
        <p14:creationId xmlns:p14="http://schemas.microsoft.com/office/powerpoint/2010/main" val="14206280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864E64-1998-5F4A-B1EC-1C3B211B5514}" type="slidenum">
              <a:rPr lang="en-US" smtClean="0"/>
              <a:t>21</a:t>
            </a:fld>
            <a:endParaRPr lang="en-US"/>
          </a:p>
        </p:txBody>
      </p:sp>
    </p:spTree>
    <p:extLst>
      <p:ext uri="{BB962C8B-B14F-4D97-AF65-F5344CB8AC3E}">
        <p14:creationId xmlns:p14="http://schemas.microsoft.com/office/powerpoint/2010/main" val="3567768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kern="1200" dirty="0">
                <a:solidFill>
                  <a:schemeClr val="tx1"/>
                </a:solidFill>
                <a:effectLst/>
                <a:latin typeface="+mn-lt"/>
                <a:ea typeface="+mn-ea"/>
                <a:cs typeface="+mn-cs"/>
              </a:rPr>
              <a:t>In the react files, you will see the JS code mixed with tags that are similar to HTML and JSON structures that mimic CSS. HTML like tags are actually JSX. </a:t>
            </a:r>
          </a:p>
          <a:p>
            <a:r>
              <a:rPr lang="en-CA" sz="1200" b="0" i="0" kern="1200" dirty="0">
                <a:solidFill>
                  <a:schemeClr val="tx1"/>
                </a:solidFill>
                <a:effectLst/>
                <a:latin typeface="+mn-lt"/>
                <a:ea typeface="+mn-ea"/>
                <a:cs typeface="+mn-cs"/>
              </a:rPr>
              <a:t>It is a markup language that is part of the library. </a:t>
            </a:r>
          </a:p>
          <a:p>
            <a:r>
              <a:rPr lang="en-CA" sz="1200" b="0" i="0" kern="1200" dirty="0">
                <a:solidFill>
                  <a:schemeClr val="tx1"/>
                </a:solidFill>
                <a:effectLst/>
                <a:latin typeface="+mn-lt"/>
                <a:ea typeface="+mn-ea"/>
                <a:cs typeface="+mn-cs"/>
              </a:rPr>
              <a:t>You can mix JS and JSX using curly braces {} Any code between { and }  will be treated as a JS code and executed. The result of this execution will be outputted as a content of the JSX component. </a:t>
            </a:r>
          </a:p>
          <a:p>
            <a:r>
              <a:rPr lang="en-CA" sz="1200" b="0" i="0" kern="1200" dirty="0">
                <a:solidFill>
                  <a:schemeClr val="tx1"/>
                </a:solidFill>
                <a:effectLst/>
                <a:latin typeface="+mn-lt"/>
                <a:ea typeface="+mn-ea"/>
                <a:cs typeface="+mn-cs"/>
              </a:rPr>
              <a:t>Because JSX is included in the React library, it won’t work if you don’t have </a:t>
            </a:r>
            <a:r>
              <a:rPr lang="en-CA" dirty="0"/>
              <a:t>import React from 'react'</a:t>
            </a:r>
            <a:r>
              <a:rPr lang="en-CA" sz="1200" b="0" i="0" kern="1200" dirty="0">
                <a:solidFill>
                  <a:schemeClr val="tx1"/>
                </a:solidFill>
                <a:effectLst/>
                <a:latin typeface="+mn-lt"/>
                <a:ea typeface="+mn-ea"/>
                <a:cs typeface="+mn-cs"/>
              </a:rPr>
              <a:t> at the top of your file!</a:t>
            </a:r>
          </a:p>
          <a:p>
            <a:endParaRPr lang="en-US" dirty="0"/>
          </a:p>
        </p:txBody>
      </p:sp>
      <p:sp>
        <p:nvSpPr>
          <p:cNvPr id="4" name="Slide Number Placeholder 3"/>
          <p:cNvSpPr>
            <a:spLocks noGrp="1"/>
          </p:cNvSpPr>
          <p:nvPr>
            <p:ph type="sldNum" sz="quarter" idx="5"/>
          </p:nvPr>
        </p:nvSpPr>
        <p:spPr/>
        <p:txBody>
          <a:bodyPr/>
          <a:lstStyle/>
          <a:p>
            <a:fld id="{0C864E64-1998-5F4A-B1EC-1C3B211B5514}" type="slidenum">
              <a:rPr lang="en-US" smtClean="0"/>
              <a:t>23</a:t>
            </a:fld>
            <a:endParaRPr lang="en-US"/>
          </a:p>
        </p:txBody>
      </p:sp>
    </p:spTree>
    <p:extLst>
      <p:ext uri="{BB962C8B-B14F-4D97-AF65-F5344CB8AC3E}">
        <p14:creationId xmlns:p14="http://schemas.microsoft.com/office/powerpoint/2010/main" val="18186578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start working with React-native, we have to familiarize ourselves with few basic concepts. Main concept that we will be discussed in more details later, is Component. Component is a representation of a screen (activity from ANDROID). It can be expressed in two ways: through a class or as a function. </a:t>
            </a:r>
            <a:r>
              <a:rPr lang="en-CA" dirty="0"/>
              <a:t>Originally, class components were the only components that could have state. But since the introduction of </a:t>
            </a:r>
            <a:r>
              <a:rPr lang="en-CA" dirty="0" err="1"/>
              <a:t>React's</a:t>
            </a:r>
            <a:r>
              <a:rPr lang="en-CA" dirty="0"/>
              <a:t> Hooks API, you can add state and more to function components.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hlinkClick r:id="rId3"/>
              </a:rPr>
              <a:t>https://snack.expo.io/@ppawluk/week2-1</a:t>
            </a: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hlinkClick r:id="rId4"/>
              </a:rPr>
              <a:t>https://snack.expo.io/@ppawluk/week2-2</a:t>
            </a: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0C864E64-1998-5F4A-B1EC-1C3B211B5514}" type="slidenum">
              <a:rPr lang="en-US" smtClean="0"/>
              <a:t>24</a:t>
            </a:fld>
            <a:endParaRPr lang="en-US"/>
          </a:p>
        </p:txBody>
      </p:sp>
    </p:spTree>
    <p:extLst>
      <p:ext uri="{BB962C8B-B14F-4D97-AF65-F5344CB8AC3E}">
        <p14:creationId xmlns:p14="http://schemas.microsoft.com/office/powerpoint/2010/main" val="3923301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will find the concept of View in all platforms. It is the basic building block of UI, and everything that is displayed inherits from some View class. </a:t>
            </a:r>
          </a:p>
          <a:p>
            <a:r>
              <a:rPr lang="en-US" dirty="0"/>
              <a:t>View represents a rectangular area on the screen which is used twofold: to  display content (text, images, video, animations </a:t>
            </a:r>
            <a:r>
              <a:rPr lang="en-US" dirty="0" err="1"/>
              <a:t>etc</a:t>
            </a:r>
            <a:r>
              <a:rPr lang="en-US" dirty="0"/>
              <a:t>) and to interact with user (input, touch, gestures)</a:t>
            </a:r>
          </a:p>
          <a:p>
            <a:r>
              <a:rPr lang="en-US" dirty="0"/>
              <a:t>Views can be simple or complex, one layer or contain another layer of views. Some will just display content, other will provide specialized functionality.</a:t>
            </a:r>
          </a:p>
        </p:txBody>
      </p:sp>
      <p:sp>
        <p:nvSpPr>
          <p:cNvPr id="4" name="Slide Number Placeholder 3"/>
          <p:cNvSpPr>
            <a:spLocks noGrp="1"/>
          </p:cNvSpPr>
          <p:nvPr>
            <p:ph type="sldNum" sz="quarter" idx="5"/>
          </p:nvPr>
        </p:nvSpPr>
        <p:spPr/>
        <p:txBody>
          <a:bodyPr/>
          <a:lstStyle/>
          <a:p>
            <a:fld id="{0C864E64-1998-5F4A-B1EC-1C3B211B5514}" type="slidenum">
              <a:rPr lang="en-US" smtClean="0"/>
              <a:t>25</a:t>
            </a:fld>
            <a:endParaRPr lang="en-US"/>
          </a:p>
        </p:txBody>
      </p:sp>
    </p:spTree>
    <p:extLst>
      <p:ext uri="{BB962C8B-B14F-4D97-AF65-F5344CB8AC3E}">
        <p14:creationId xmlns:p14="http://schemas.microsoft.com/office/powerpoint/2010/main" val="6270655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kern="1200" dirty="0">
                <a:solidFill>
                  <a:schemeClr val="tx1"/>
                </a:solidFill>
                <a:effectLst/>
                <a:latin typeface="+mn-lt"/>
                <a:ea typeface="+mn-ea"/>
                <a:cs typeface="+mn-cs"/>
              </a:rPr>
              <a:t>React  offers several View elements that are converted in a build process into native View elements from specific platform. In this graphics you can see selected View elements and in the columns elements from the native platforms that they correspond to. </a:t>
            </a:r>
          </a:p>
          <a:p>
            <a:endParaRPr lang="en-CA" sz="1200" b="0" i="0" kern="1200" dirty="0">
              <a:solidFill>
                <a:schemeClr val="tx1"/>
              </a:solidFill>
              <a:effectLst/>
              <a:latin typeface="+mn-lt"/>
              <a:ea typeface="+mn-ea"/>
              <a:cs typeface="+mn-cs"/>
            </a:endParaRPr>
          </a:p>
          <a:p>
            <a:r>
              <a:rPr lang="en-CA" sz="1200" b="0" i="0" kern="1200" dirty="0">
                <a:solidFill>
                  <a:schemeClr val="tx1"/>
                </a:solidFill>
                <a:effectLst/>
                <a:latin typeface="+mn-lt"/>
                <a:ea typeface="+mn-ea"/>
                <a:cs typeface="+mn-cs"/>
              </a:rPr>
              <a:t>Because React Native uses the same API structure as React components, you’ll need to understand React component APIs to get started.</a:t>
            </a:r>
          </a:p>
          <a:p>
            <a:endParaRPr lang="en-CA"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0C864E64-1998-5F4A-B1EC-1C3B211B5514}" type="slidenum">
              <a:rPr lang="en-US" smtClean="0"/>
              <a:t>26</a:t>
            </a:fld>
            <a:endParaRPr lang="en-US"/>
          </a:p>
        </p:txBody>
      </p:sp>
    </p:spTree>
    <p:extLst>
      <p:ext uri="{BB962C8B-B14F-4D97-AF65-F5344CB8AC3E}">
        <p14:creationId xmlns:p14="http://schemas.microsoft.com/office/powerpoint/2010/main" val="32972263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React-native components are a subset of React components and come from three sources:</a:t>
            </a:r>
          </a:p>
          <a:p>
            <a:pPr marL="171450" indent="-171450">
              <a:buFont typeface="Arial" panose="020B0604020202020204" pitchFamily="34" charset="0"/>
              <a:buChar char="•"/>
            </a:pPr>
            <a:r>
              <a:rPr lang="en-US" dirty="0"/>
              <a:t>Core components – core components from the library, they implement basic components </a:t>
            </a:r>
          </a:p>
          <a:p>
            <a:pPr marL="171450" indent="-171450">
              <a:buFont typeface="Arial" panose="020B0604020202020204" pitchFamily="34" charset="0"/>
              <a:buChar char="•"/>
            </a:pPr>
            <a:r>
              <a:rPr lang="en-US" dirty="0"/>
              <a:t>Community components – components implemented by developers and contributed to the community</a:t>
            </a:r>
          </a:p>
          <a:p>
            <a:pPr marL="171450" indent="-171450">
              <a:buFont typeface="Arial" panose="020B0604020202020204" pitchFamily="34" charset="0"/>
              <a:buChar char="•"/>
            </a:pPr>
            <a:r>
              <a:rPr lang="en-US" dirty="0"/>
              <a:t>Your components – components that you implement for your native platforms. </a:t>
            </a:r>
          </a:p>
        </p:txBody>
      </p:sp>
      <p:sp>
        <p:nvSpPr>
          <p:cNvPr id="4" name="Slide Number Placeholder 3"/>
          <p:cNvSpPr>
            <a:spLocks noGrp="1"/>
          </p:cNvSpPr>
          <p:nvPr>
            <p:ph type="sldNum" sz="quarter" idx="5"/>
          </p:nvPr>
        </p:nvSpPr>
        <p:spPr/>
        <p:txBody>
          <a:bodyPr/>
          <a:lstStyle/>
          <a:p>
            <a:fld id="{0C864E64-1998-5F4A-B1EC-1C3B211B5514}" type="slidenum">
              <a:rPr lang="en-US" smtClean="0"/>
              <a:t>27</a:t>
            </a:fld>
            <a:endParaRPr lang="en-US"/>
          </a:p>
        </p:txBody>
      </p:sp>
    </p:spTree>
    <p:extLst>
      <p:ext uri="{BB962C8B-B14F-4D97-AF65-F5344CB8AC3E}">
        <p14:creationId xmlns:p14="http://schemas.microsoft.com/office/powerpoint/2010/main" val="3440147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8B32668-80AA-1942-882A-47FC8FCE39C2}" type="datetimeFigureOut">
              <a:rPr lang="en-US" smtClean="0"/>
              <a:t>11/2/21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DA89AB-2280-3F43-BE4A-7CE8F4C2F5F6}" type="slidenum">
              <a:rPr lang="en-US" smtClean="0"/>
              <a:t>‹#›</a:t>
            </a:fld>
            <a:endParaRPr lang="en-US"/>
          </a:p>
        </p:txBody>
      </p:sp>
    </p:spTree>
    <p:extLst>
      <p:ext uri="{BB962C8B-B14F-4D97-AF65-F5344CB8AC3E}">
        <p14:creationId xmlns:p14="http://schemas.microsoft.com/office/powerpoint/2010/main" val="1722824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B32668-80AA-1942-882A-47FC8FCE39C2}" type="datetimeFigureOut">
              <a:rPr lang="en-US" smtClean="0"/>
              <a:t>11/2/21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DA89AB-2280-3F43-BE4A-7CE8F4C2F5F6}" type="slidenum">
              <a:rPr lang="en-US" smtClean="0"/>
              <a:t>‹#›</a:t>
            </a:fld>
            <a:endParaRPr lang="en-US"/>
          </a:p>
        </p:txBody>
      </p:sp>
    </p:spTree>
    <p:extLst>
      <p:ext uri="{BB962C8B-B14F-4D97-AF65-F5344CB8AC3E}">
        <p14:creationId xmlns:p14="http://schemas.microsoft.com/office/powerpoint/2010/main" val="1339404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B32668-80AA-1942-882A-47FC8FCE39C2}" type="datetimeFigureOut">
              <a:rPr lang="en-US" smtClean="0"/>
              <a:t>11/2/21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DA89AB-2280-3F43-BE4A-7CE8F4C2F5F6}" type="slidenum">
              <a:rPr lang="en-US" smtClean="0"/>
              <a:t>‹#›</a:t>
            </a:fld>
            <a:endParaRPr lang="en-US"/>
          </a:p>
        </p:txBody>
      </p:sp>
    </p:spTree>
    <p:extLst>
      <p:ext uri="{BB962C8B-B14F-4D97-AF65-F5344CB8AC3E}">
        <p14:creationId xmlns:p14="http://schemas.microsoft.com/office/powerpoint/2010/main" val="548090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B32668-80AA-1942-882A-47FC8FCE39C2}" type="datetimeFigureOut">
              <a:rPr lang="en-US" smtClean="0"/>
              <a:t>11/2/21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DA89AB-2280-3F43-BE4A-7CE8F4C2F5F6}" type="slidenum">
              <a:rPr lang="en-US" smtClean="0"/>
              <a:t>‹#›</a:t>
            </a:fld>
            <a:endParaRPr lang="en-US"/>
          </a:p>
        </p:txBody>
      </p:sp>
    </p:spTree>
    <p:extLst>
      <p:ext uri="{BB962C8B-B14F-4D97-AF65-F5344CB8AC3E}">
        <p14:creationId xmlns:p14="http://schemas.microsoft.com/office/powerpoint/2010/main" val="1968377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B32668-80AA-1942-882A-47FC8FCE39C2}" type="datetimeFigureOut">
              <a:rPr lang="en-US" smtClean="0"/>
              <a:t>11/2/21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DA89AB-2280-3F43-BE4A-7CE8F4C2F5F6}" type="slidenum">
              <a:rPr lang="en-US" smtClean="0"/>
              <a:t>‹#›</a:t>
            </a:fld>
            <a:endParaRPr lang="en-US"/>
          </a:p>
        </p:txBody>
      </p:sp>
    </p:spTree>
    <p:extLst>
      <p:ext uri="{BB962C8B-B14F-4D97-AF65-F5344CB8AC3E}">
        <p14:creationId xmlns:p14="http://schemas.microsoft.com/office/powerpoint/2010/main" val="1997892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B32668-80AA-1942-882A-47FC8FCE39C2}" type="datetimeFigureOut">
              <a:rPr lang="en-US" smtClean="0"/>
              <a:t>11/2/21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DA89AB-2280-3F43-BE4A-7CE8F4C2F5F6}" type="slidenum">
              <a:rPr lang="en-US" smtClean="0"/>
              <a:t>‹#›</a:t>
            </a:fld>
            <a:endParaRPr lang="en-US"/>
          </a:p>
        </p:txBody>
      </p:sp>
    </p:spTree>
    <p:extLst>
      <p:ext uri="{BB962C8B-B14F-4D97-AF65-F5344CB8AC3E}">
        <p14:creationId xmlns:p14="http://schemas.microsoft.com/office/powerpoint/2010/main" val="1332310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B32668-80AA-1942-882A-47FC8FCE39C2}" type="datetimeFigureOut">
              <a:rPr lang="en-US" smtClean="0"/>
              <a:t>11/2/21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DA89AB-2280-3F43-BE4A-7CE8F4C2F5F6}" type="slidenum">
              <a:rPr lang="en-US" smtClean="0"/>
              <a:t>‹#›</a:t>
            </a:fld>
            <a:endParaRPr lang="en-US"/>
          </a:p>
        </p:txBody>
      </p:sp>
    </p:spTree>
    <p:extLst>
      <p:ext uri="{BB962C8B-B14F-4D97-AF65-F5344CB8AC3E}">
        <p14:creationId xmlns:p14="http://schemas.microsoft.com/office/powerpoint/2010/main" val="3436236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B32668-80AA-1942-882A-47FC8FCE39C2}" type="datetimeFigureOut">
              <a:rPr lang="en-US" smtClean="0"/>
              <a:t>11/2/21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DA89AB-2280-3F43-BE4A-7CE8F4C2F5F6}" type="slidenum">
              <a:rPr lang="en-US" smtClean="0"/>
              <a:t>‹#›</a:t>
            </a:fld>
            <a:endParaRPr lang="en-US"/>
          </a:p>
        </p:txBody>
      </p:sp>
    </p:spTree>
    <p:extLst>
      <p:ext uri="{BB962C8B-B14F-4D97-AF65-F5344CB8AC3E}">
        <p14:creationId xmlns:p14="http://schemas.microsoft.com/office/powerpoint/2010/main" val="3096999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B32668-80AA-1942-882A-47FC8FCE39C2}" type="datetimeFigureOut">
              <a:rPr lang="en-US" smtClean="0"/>
              <a:t>11/2/21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DA89AB-2280-3F43-BE4A-7CE8F4C2F5F6}" type="slidenum">
              <a:rPr lang="en-US" smtClean="0"/>
              <a:t>‹#›</a:t>
            </a:fld>
            <a:endParaRPr lang="en-US"/>
          </a:p>
        </p:txBody>
      </p:sp>
    </p:spTree>
    <p:extLst>
      <p:ext uri="{BB962C8B-B14F-4D97-AF65-F5344CB8AC3E}">
        <p14:creationId xmlns:p14="http://schemas.microsoft.com/office/powerpoint/2010/main" val="3206708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B32668-80AA-1942-882A-47FC8FCE39C2}" type="datetimeFigureOut">
              <a:rPr lang="en-US" smtClean="0"/>
              <a:t>11/2/21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DA89AB-2280-3F43-BE4A-7CE8F4C2F5F6}" type="slidenum">
              <a:rPr lang="en-US" smtClean="0"/>
              <a:t>‹#›</a:t>
            </a:fld>
            <a:endParaRPr lang="en-US"/>
          </a:p>
        </p:txBody>
      </p:sp>
    </p:spTree>
    <p:extLst>
      <p:ext uri="{BB962C8B-B14F-4D97-AF65-F5344CB8AC3E}">
        <p14:creationId xmlns:p14="http://schemas.microsoft.com/office/powerpoint/2010/main" val="1264235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B32668-80AA-1942-882A-47FC8FCE39C2}" type="datetimeFigureOut">
              <a:rPr lang="en-US" smtClean="0"/>
              <a:t>11/2/21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DA89AB-2280-3F43-BE4A-7CE8F4C2F5F6}" type="slidenum">
              <a:rPr lang="en-US" smtClean="0"/>
              <a:t>‹#›</a:t>
            </a:fld>
            <a:endParaRPr lang="en-US"/>
          </a:p>
        </p:txBody>
      </p:sp>
    </p:spTree>
    <p:extLst>
      <p:ext uri="{BB962C8B-B14F-4D97-AF65-F5344CB8AC3E}">
        <p14:creationId xmlns:p14="http://schemas.microsoft.com/office/powerpoint/2010/main" val="3229109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B32668-80AA-1942-882A-47FC8FCE39C2}" type="datetimeFigureOut">
              <a:rPr lang="en-US" smtClean="0"/>
              <a:t>11/2/21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DA89AB-2280-3F43-BE4A-7CE8F4C2F5F6}" type="slidenum">
              <a:rPr lang="en-US" smtClean="0"/>
              <a:t>‹#›</a:t>
            </a:fld>
            <a:endParaRPr lang="en-US"/>
          </a:p>
        </p:txBody>
      </p:sp>
    </p:spTree>
    <p:extLst>
      <p:ext uri="{BB962C8B-B14F-4D97-AF65-F5344CB8AC3E}">
        <p14:creationId xmlns:p14="http://schemas.microsoft.com/office/powerpoint/2010/main" val="30747636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www.linkedin.com/learning/learning-react-native-2017/install-react-native?u=2155426" TargetMode="External"/><Relationship Id="rId2" Type="http://schemas.openxmlformats.org/officeDocument/2006/relationships/hyperlink" Target="https://www.youtube.com/watch?v=0DhQd_EK1Ng&amp;t=15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s://github.com/lukehoban/es6features#default--rest--spread" TargetMode="External"/><Relationship Id="rId13" Type="http://schemas.openxmlformats.org/officeDocument/2006/relationships/hyperlink" Target="https://github.com/lukehoban/es6features#modules" TargetMode="External"/><Relationship Id="rId18" Type="http://schemas.openxmlformats.org/officeDocument/2006/relationships/hyperlink" Target="https://github.com/lukehoban/es6features#subclassable-built-ins" TargetMode="External"/><Relationship Id="rId3" Type="http://schemas.openxmlformats.org/officeDocument/2006/relationships/hyperlink" Target="https://github.com/lukehoban/es6features#arrows" TargetMode="External"/><Relationship Id="rId21" Type="http://schemas.openxmlformats.org/officeDocument/2006/relationships/hyperlink" Target="https://github.com/lukehoban/es6features#binary-and-octal-literals" TargetMode="External"/><Relationship Id="rId7" Type="http://schemas.openxmlformats.org/officeDocument/2006/relationships/hyperlink" Target="https://github.com/lukehoban/es6features#destructuring" TargetMode="External"/><Relationship Id="rId12" Type="http://schemas.openxmlformats.org/officeDocument/2006/relationships/hyperlink" Target="https://github.com/lukehoban/es6features#unicode" TargetMode="External"/><Relationship Id="rId17" Type="http://schemas.openxmlformats.org/officeDocument/2006/relationships/hyperlink" Target="https://github.com/lukehoban/es6features#symbols" TargetMode="External"/><Relationship Id="rId2" Type="http://schemas.openxmlformats.org/officeDocument/2006/relationships/notesSlide" Target="../notesSlides/notesSlide3.xml"/><Relationship Id="rId16" Type="http://schemas.openxmlformats.org/officeDocument/2006/relationships/hyperlink" Target="https://github.com/lukehoban/es6features#proxies" TargetMode="External"/><Relationship Id="rId20" Type="http://schemas.openxmlformats.org/officeDocument/2006/relationships/hyperlink" Target="https://github.com/lukehoban/es6features#math--number--string--array--object-apis" TargetMode="External"/><Relationship Id="rId1" Type="http://schemas.openxmlformats.org/officeDocument/2006/relationships/slideLayout" Target="../slideLayouts/slideLayout4.xml"/><Relationship Id="rId6" Type="http://schemas.openxmlformats.org/officeDocument/2006/relationships/hyperlink" Target="https://github.com/lukehoban/es6features#template-strings" TargetMode="External"/><Relationship Id="rId11" Type="http://schemas.openxmlformats.org/officeDocument/2006/relationships/hyperlink" Target="https://github.com/lukehoban/es6features#generators" TargetMode="External"/><Relationship Id="rId5" Type="http://schemas.openxmlformats.org/officeDocument/2006/relationships/hyperlink" Target="https://github.com/lukehoban/es6features#enhanced-object-literals" TargetMode="External"/><Relationship Id="rId15" Type="http://schemas.openxmlformats.org/officeDocument/2006/relationships/hyperlink" Target="https://github.com/lukehoban/es6features#map--set--weakmap--weakset" TargetMode="External"/><Relationship Id="rId23" Type="http://schemas.openxmlformats.org/officeDocument/2006/relationships/hyperlink" Target="https://github.com/lukehoban/es6features#tail-calls" TargetMode="External"/><Relationship Id="rId10" Type="http://schemas.openxmlformats.org/officeDocument/2006/relationships/hyperlink" Target="https://github.com/lukehoban/es6features#iterators--forof" TargetMode="External"/><Relationship Id="rId19" Type="http://schemas.openxmlformats.org/officeDocument/2006/relationships/hyperlink" Target="https://github.com/lukehoban/es6features#promises" TargetMode="External"/><Relationship Id="rId4" Type="http://schemas.openxmlformats.org/officeDocument/2006/relationships/hyperlink" Target="https://github.com/lukehoban/es6features#classes" TargetMode="External"/><Relationship Id="rId9" Type="http://schemas.openxmlformats.org/officeDocument/2006/relationships/hyperlink" Target="https://github.com/lukehoban/es6features#let--const" TargetMode="External"/><Relationship Id="rId14" Type="http://schemas.openxmlformats.org/officeDocument/2006/relationships/hyperlink" Target="https://github.com/lukehoban/es6features#module-loaders" TargetMode="External"/><Relationship Id="rId22" Type="http://schemas.openxmlformats.org/officeDocument/2006/relationships/hyperlink" Target="https://github.com/lukehoban/es6features#reflect-api"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2ality.com/2017/01/shared-array-buffer.html" TargetMode="External"/><Relationship Id="rId7" Type="http://schemas.openxmlformats.org/officeDocument/2006/relationships/hyperlink" Target="http://2ality.com/2015/11/trailing-comma-parameters.html" TargetMode="External"/><Relationship Id="rId2" Type="http://schemas.openxmlformats.org/officeDocument/2006/relationships/hyperlink" Target="http://2ality.com/2016/02/async-functions.html" TargetMode="External"/><Relationship Id="rId1" Type="http://schemas.openxmlformats.org/officeDocument/2006/relationships/slideLayout" Target="../slideLayouts/slideLayout4.xml"/><Relationship Id="rId6" Type="http://schemas.openxmlformats.org/officeDocument/2006/relationships/hyperlink" Target="http://2ality.com/2016/02/object-getownpropertydescriptors.html" TargetMode="External"/><Relationship Id="rId5" Type="http://schemas.openxmlformats.org/officeDocument/2006/relationships/hyperlink" Target="http://2ality.com/2015/11/string-padding.html" TargetMode="External"/><Relationship Id="rId4" Type="http://schemas.openxmlformats.org/officeDocument/2006/relationships/hyperlink" Target="http://2ality.com/2015/11/stage3-object-entries.html" TargetMode="External"/></Relationships>
</file>

<file path=ppt/slides/_rels/slide21.xml.rels><?xml version="1.0" encoding="UTF-8" standalone="yes"?>
<Relationships xmlns="http://schemas.openxmlformats.org/package/2006/relationships"><Relationship Id="rId8" Type="http://schemas.openxmlformats.org/officeDocument/2006/relationships/hyperlink" Target="http://2ality.com/2017/07/regexp-dotall-flag.html" TargetMode="External"/><Relationship Id="rId3" Type="http://schemas.openxmlformats.org/officeDocument/2006/relationships/hyperlink" Target="http://2ality.com/2016/10/asynchronous-iteration.html" TargetMode="External"/><Relationship Id="rId7" Type="http://schemas.openxmlformats.org/officeDocument/2006/relationships/hyperlink" Target="http://2ality.com/2017/05/regexp-lookbehind-assertions.html"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hyperlink" Target="http://2ality.com/2017/07/regexp-unicode-property-escapes.html" TargetMode="External"/><Relationship Id="rId5" Type="http://schemas.openxmlformats.org/officeDocument/2006/relationships/hyperlink" Target="http://2ality.com/2017/05/regexp-named-capture-groups.html" TargetMode="External"/><Relationship Id="rId4" Type="http://schemas.openxmlformats.org/officeDocument/2006/relationships/hyperlink" Target="http://2ality.com/2016/10/rest-spread-properties.html"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s://reactjs.org/docs/jsx-in-depth.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codepen.io/enxaneta/full/adLPwv/" TargetMode="External"/><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hyperlink" Target="https://reactnative.dev/docs/switch" TargetMode="External"/><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16">
            <a:extLst>
              <a:ext uri="{FF2B5EF4-FFF2-40B4-BE49-F238E27FC236}">
                <a16:creationId xmlns:a16="http://schemas.microsoft.com/office/drawing/2014/main" id="{ACBE1851-2230-47A9-B000-CE9046EA61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2BB9A0-B55B-3C4F-99BC-D0B1F560DB9D}"/>
              </a:ext>
            </a:extLst>
          </p:cNvPr>
          <p:cNvSpPr>
            <a:spLocks noGrp="1"/>
          </p:cNvSpPr>
          <p:nvPr>
            <p:ph type="ctrTitle"/>
          </p:nvPr>
        </p:nvSpPr>
        <p:spPr>
          <a:xfrm>
            <a:off x="634276" y="803705"/>
            <a:ext cx="4208656" cy="3034857"/>
          </a:xfrm>
        </p:spPr>
        <p:txBody>
          <a:bodyPr anchor="b">
            <a:normAutofit/>
          </a:bodyPr>
          <a:lstStyle/>
          <a:p>
            <a:pPr algn="r"/>
            <a:r>
              <a:rPr lang="en-US" sz="5000">
                <a:solidFill>
                  <a:srgbClr val="FFFFFF"/>
                </a:solidFill>
              </a:rPr>
              <a:t>COMP3074 </a:t>
            </a:r>
            <a:br>
              <a:rPr lang="en-US" sz="5000">
                <a:solidFill>
                  <a:srgbClr val="FFFFFF"/>
                </a:solidFill>
              </a:rPr>
            </a:br>
            <a:r>
              <a:rPr lang="en-US" sz="5000">
                <a:solidFill>
                  <a:srgbClr val="FFFFFF"/>
                </a:solidFill>
              </a:rPr>
              <a:t>Mobile App Development I</a:t>
            </a:r>
          </a:p>
        </p:txBody>
      </p:sp>
      <p:sp>
        <p:nvSpPr>
          <p:cNvPr id="3" name="Subtitle 2">
            <a:extLst>
              <a:ext uri="{FF2B5EF4-FFF2-40B4-BE49-F238E27FC236}">
                <a16:creationId xmlns:a16="http://schemas.microsoft.com/office/drawing/2014/main" id="{18FEA4EA-E7FC-8A4B-9D64-6E16FA05DFEA}"/>
              </a:ext>
            </a:extLst>
          </p:cNvPr>
          <p:cNvSpPr>
            <a:spLocks noGrp="1"/>
          </p:cNvSpPr>
          <p:nvPr>
            <p:ph type="subTitle" idx="1"/>
          </p:nvPr>
        </p:nvSpPr>
        <p:spPr>
          <a:xfrm>
            <a:off x="638921" y="4013165"/>
            <a:ext cx="4204012" cy="2205732"/>
          </a:xfrm>
        </p:spPr>
        <p:txBody>
          <a:bodyPr anchor="t">
            <a:normAutofit/>
          </a:bodyPr>
          <a:lstStyle/>
          <a:p>
            <a:pPr algn="r"/>
            <a:r>
              <a:rPr lang="en-US" sz="1800">
                <a:solidFill>
                  <a:srgbClr val="FFFFFF"/>
                </a:solidFill>
              </a:rPr>
              <a:t>Week 8</a:t>
            </a:r>
          </a:p>
        </p:txBody>
      </p:sp>
      <p:cxnSp>
        <p:nvCxnSpPr>
          <p:cNvPr id="22" name="Straight Connector 18">
            <a:extLst>
              <a:ext uri="{FF2B5EF4-FFF2-40B4-BE49-F238E27FC236}">
                <a16:creationId xmlns:a16="http://schemas.microsoft.com/office/drawing/2014/main" id="{23B93832-6514-44F4-849B-5EE2C8A233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928939"/>
            <a:ext cx="3931920" cy="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pic>
        <p:nvPicPr>
          <p:cNvPr id="7" name="Graphic 6" descr="Smart Phone">
            <a:extLst>
              <a:ext uri="{FF2B5EF4-FFF2-40B4-BE49-F238E27FC236}">
                <a16:creationId xmlns:a16="http://schemas.microsoft.com/office/drawing/2014/main" id="{A21420B6-3259-4D7A-8C2D-471ACA16F01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699753"/>
            <a:ext cx="5459470" cy="5459470"/>
          </a:xfrm>
          <a:prstGeom prst="rect">
            <a:avLst/>
          </a:prstGeom>
        </p:spPr>
      </p:pic>
    </p:spTree>
    <p:extLst>
      <p:ext uri="{BB962C8B-B14F-4D97-AF65-F5344CB8AC3E}">
        <p14:creationId xmlns:p14="http://schemas.microsoft.com/office/powerpoint/2010/main" val="997763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77C43B93-5A78-4B42-B62B-3204E7BFA8C1}"/>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React Native Advantages </a:t>
            </a:r>
          </a:p>
        </p:txBody>
      </p:sp>
      <p:sp>
        <p:nvSpPr>
          <p:cNvPr id="3" name="Content Placeholder 2">
            <a:extLst>
              <a:ext uri="{FF2B5EF4-FFF2-40B4-BE49-F238E27FC236}">
                <a16:creationId xmlns:a16="http://schemas.microsoft.com/office/drawing/2014/main" id="{99C7D06A-918B-E349-A9C2-70FB4C7237B9}"/>
              </a:ext>
            </a:extLst>
          </p:cNvPr>
          <p:cNvSpPr>
            <a:spLocks noGrp="1"/>
          </p:cNvSpPr>
          <p:nvPr>
            <p:ph idx="1"/>
          </p:nvPr>
        </p:nvSpPr>
        <p:spPr>
          <a:xfrm>
            <a:off x="1367624" y="2490436"/>
            <a:ext cx="9708995" cy="3567173"/>
          </a:xfrm>
        </p:spPr>
        <p:txBody>
          <a:bodyPr anchor="ctr">
            <a:normAutofit/>
          </a:bodyPr>
          <a:lstStyle/>
          <a:p>
            <a:r>
              <a:rPr lang="en-CA" sz="2400"/>
              <a:t>React Native comes with Native Modules and Native components that improve performance. Unlike Cordova, PhoneGap, and other cross-platform frameworks that render code via WebView, React Native renders certain code components with native API’s.</a:t>
            </a:r>
          </a:p>
          <a:p>
            <a:r>
              <a:rPr lang="en-CA" sz="2400"/>
              <a:t>React Native comes with all the advantages that React.js brought you. React.js focuses on a better UI, so those benefits remain.</a:t>
            </a:r>
          </a:p>
          <a:p>
            <a:r>
              <a:rPr lang="en-CA" sz="2400"/>
              <a:t>You don’t have to build the same application for iOS and Android, separately as React Native allows your developers to reuse the common logic layer.</a:t>
            </a:r>
          </a:p>
          <a:p>
            <a:endParaRPr lang="en-US" sz="2400"/>
          </a:p>
        </p:txBody>
      </p:sp>
    </p:spTree>
    <p:extLst>
      <p:ext uri="{BB962C8B-B14F-4D97-AF65-F5344CB8AC3E}">
        <p14:creationId xmlns:p14="http://schemas.microsoft.com/office/powerpoint/2010/main" val="3317413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77C43B93-5A78-4B42-B62B-3204E7BFA8C1}"/>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React Native Advantages </a:t>
            </a:r>
          </a:p>
        </p:txBody>
      </p:sp>
      <p:sp>
        <p:nvSpPr>
          <p:cNvPr id="3" name="Content Placeholder 2">
            <a:extLst>
              <a:ext uri="{FF2B5EF4-FFF2-40B4-BE49-F238E27FC236}">
                <a16:creationId xmlns:a16="http://schemas.microsoft.com/office/drawing/2014/main" id="{99C7D06A-918B-E349-A9C2-70FB4C7237B9}"/>
              </a:ext>
            </a:extLst>
          </p:cNvPr>
          <p:cNvSpPr>
            <a:spLocks noGrp="1"/>
          </p:cNvSpPr>
          <p:nvPr>
            <p:ph idx="1"/>
          </p:nvPr>
        </p:nvSpPr>
        <p:spPr>
          <a:xfrm>
            <a:off x="1367624" y="2490436"/>
            <a:ext cx="9708995" cy="3567173"/>
          </a:xfrm>
        </p:spPr>
        <p:txBody>
          <a:bodyPr anchor="ctr">
            <a:normAutofit/>
          </a:bodyPr>
          <a:lstStyle/>
          <a:p>
            <a:r>
              <a:rPr lang="en-CA" sz="2400"/>
              <a:t>React Native’s component-based structure allows developers to build apps with a more agile, web-style approach to development than most hybrid frameworks, and without any web at all.</a:t>
            </a:r>
          </a:p>
          <a:p>
            <a:r>
              <a:rPr lang="en-CA" sz="2400"/>
              <a:t>If you know JavaScript, React Native will be easy to pick-up, allowing most front-end web developer to be a mobile developer. All you need to know is JavaScript, platform APIs, some native UI elements, and any other platform-specific design patterns and you’re set.</a:t>
            </a:r>
          </a:p>
          <a:p>
            <a:r>
              <a:rPr lang="en-CA" sz="2400"/>
              <a:t>No need to overhaul your old app. All you have to do is add React Native UI components into your existing app’s code, without having to rewrite.</a:t>
            </a:r>
          </a:p>
        </p:txBody>
      </p:sp>
    </p:spTree>
    <p:extLst>
      <p:ext uri="{BB962C8B-B14F-4D97-AF65-F5344CB8AC3E}">
        <p14:creationId xmlns:p14="http://schemas.microsoft.com/office/powerpoint/2010/main" val="2358167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77C43B93-5A78-4B42-B62B-3204E7BFA8C1}"/>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React Native Advantages </a:t>
            </a:r>
          </a:p>
        </p:txBody>
      </p:sp>
      <p:sp>
        <p:nvSpPr>
          <p:cNvPr id="3" name="Content Placeholder 2">
            <a:extLst>
              <a:ext uri="{FF2B5EF4-FFF2-40B4-BE49-F238E27FC236}">
                <a16:creationId xmlns:a16="http://schemas.microsoft.com/office/drawing/2014/main" id="{99C7D06A-918B-E349-A9C2-70FB4C7237B9}"/>
              </a:ext>
            </a:extLst>
          </p:cNvPr>
          <p:cNvSpPr>
            <a:spLocks noGrp="1"/>
          </p:cNvSpPr>
          <p:nvPr>
            <p:ph idx="1"/>
          </p:nvPr>
        </p:nvSpPr>
        <p:spPr>
          <a:xfrm>
            <a:off x="1367624" y="2490436"/>
            <a:ext cx="9708995" cy="3567173"/>
          </a:xfrm>
        </p:spPr>
        <p:txBody>
          <a:bodyPr anchor="ctr">
            <a:normAutofit/>
          </a:bodyPr>
          <a:lstStyle/>
          <a:p>
            <a:r>
              <a:rPr lang="en-CA" sz="2400"/>
              <a:t>Native app development usually means inefficiency, slower time to deployment, and less developer productivity. </a:t>
            </a:r>
          </a:p>
          <a:p>
            <a:r>
              <a:rPr lang="en-CA" sz="2400"/>
              <a:t>React Native is all about bringing high speed, responsiveness, and agility of web app development along with effectual processing and best user experience to the hybrid space, to provide your users with a native app experience.</a:t>
            </a:r>
          </a:p>
        </p:txBody>
      </p:sp>
    </p:spTree>
    <p:extLst>
      <p:ext uri="{BB962C8B-B14F-4D97-AF65-F5344CB8AC3E}">
        <p14:creationId xmlns:p14="http://schemas.microsoft.com/office/powerpoint/2010/main" val="1806239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5953B523-CC8E-3D49-853C-ADE0339A7741}"/>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Your task – Discussion	</a:t>
            </a:r>
          </a:p>
        </p:txBody>
      </p:sp>
      <p:sp>
        <p:nvSpPr>
          <p:cNvPr id="3" name="Content Placeholder 2">
            <a:extLst>
              <a:ext uri="{FF2B5EF4-FFF2-40B4-BE49-F238E27FC236}">
                <a16:creationId xmlns:a16="http://schemas.microsoft.com/office/drawing/2014/main" id="{CCF832E0-D74A-D347-82E1-632EE42F3F30}"/>
              </a:ext>
            </a:extLst>
          </p:cNvPr>
          <p:cNvSpPr>
            <a:spLocks noGrp="1"/>
          </p:cNvSpPr>
          <p:nvPr>
            <p:ph idx="1"/>
          </p:nvPr>
        </p:nvSpPr>
        <p:spPr>
          <a:xfrm>
            <a:off x="1367624" y="2490436"/>
            <a:ext cx="9708995" cy="3567173"/>
          </a:xfrm>
        </p:spPr>
        <p:txBody>
          <a:bodyPr anchor="ctr">
            <a:normAutofit/>
          </a:bodyPr>
          <a:lstStyle/>
          <a:p>
            <a:r>
              <a:rPr lang="en-US" sz="2400"/>
              <a:t>Please share ideas on applications which  should be built, in your opinion, using web/native/react-native. </a:t>
            </a:r>
          </a:p>
          <a:p>
            <a:r>
              <a:rPr lang="en-US" sz="2400"/>
              <a:t>Provide an example for each category with short explanation should be provided. </a:t>
            </a:r>
          </a:p>
        </p:txBody>
      </p:sp>
    </p:spTree>
    <p:extLst>
      <p:ext uri="{BB962C8B-B14F-4D97-AF65-F5344CB8AC3E}">
        <p14:creationId xmlns:p14="http://schemas.microsoft.com/office/powerpoint/2010/main" val="3514877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8">
            <a:extLst>
              <a:ext uri="{FF2B5EF4-FFF2-40B4-BE49-F238E27FC236}">
                <a16:creationId xmlns:a16="http://schemas.microsoft.com/office/drawing/2014/main" id="{ACBE1851-2230-47A9-B000-CE9046EA61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F7234FCA-C5E6-E144-B058-A9EC733EDDAA}"/>
              </a:ext>
            </a:extLst>
          </p:cNvPr>
          <p:cNvSpPr>
            <a:spLocks noGrp="1"/>
          </p:cNvSpPr>
          <p:nvPr>
            <p:ph type="title"/>
          </p:nvPr>
        </p:nvSpPr>
        <p:spPr>
          <a:xfrm>
            <a:off x="634276" y="803705"/>
            <a:ext cx="4208656" cy="3034857"/>
          </a:xfrm>
        </p:spPr>
        <p:txBody>
          <a:bodyPr vert="horz" lIns="91440" tIns="45720" rIns="91440" bIns="45720" rtlCol="0" anchor="b">
            <a:normAutofit/>
          </a:bodyPr>
          <a:lstStyle/>
          <a:p>
            <a:pPr algn="r"/>
            <a:r>
              <a:rPr lang="en-US" sz="5400" kern="1200">
                <a:solidFill>
                  <a:srgbClr val="FFFFFF"/>
                </a:solidFill>
                <a:latin typeface="+mj-lt"/>
                <a:ea typeface="+mj-ea"/>
                <a:cs typeface="+mj-cs"/>
              </a:rPr>
              <a:t>Tools and coding</a:t>
            </a:r>
          </a:p>
        </p:txBody>
      </p:sp>
      <p:sp>
        <p:nvSpPr>
          <p:cNvPr id="5" name="Text Placeholder 4">
            <a:extLst>
              <a:ext uri="{FF2B5EF4-FFF2-40B4-BE49-F238E27FC236}">
                <a16:creationId xmlns:a16="http://schemas.microsoft.com/office/drawing/2014/main" id="{B8D2AEAF-2466-5F41-9FA3-16365ACE5CB3}"/>
              </a:ext>
            </a:extLst>
          </p:cNvPr>
          <p:cNvSpPr>
            <a:spLocks noGrp="1"/>
          </p:cNvSpPr>
          <p:nvPr>
            <p:ph type="body" idx="1"/>
          </p:nvPr>
        </p:nvSpPr>
        <p:spPr>
          <a:xfrm>
            <a:off x="638921" y="4013165"/>
            <a:ext cx="4204012" cy="2205732"/>
          </a:xfrm>
        </p:spPr>
        <p:txBody>
          <a:bodyPr vert="horz" lIns="91440" tIns="45720" rIns="91440" bIns="45720" rtlCol="0" anchor="t">
            <a:normAutofit/>
          </a:bodyPr>
          <a:lstStyle/>
          <a:p>
            <a:pPr algn="r"/>
            <a:endParaRPr lang="en-US" sz="1800" kern="1200">
              <a:solidFill>
                <a:srgbClr val="FFFFFF"/>
              </a:solidFill>
              <a:latin typeface="+mn-lt"/>
              <a:ea typeface="+mn-ea"/>
              <a:cs typeface="+mn-cs"/>
            </a:endParaRPr>
          </a:p>
        </p:txBody>
      </p:sp>
      <p:cxnSp>
        <p:nvCxnSpPr>
          <p:cNvPr id="24" name="Straight Connector 20">
            <a:extLst>
              <a:ext uri="{FF2B5EF4-FFF2-40B4-BE49-F238E27FC236}">
                <a16:creationId xmlns:a16="http://schemas.microsoft.com/office/drawing/2014/main" id="{23B93832-6514-44F4-849B-5EE2C8A233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928939"/>
            <a:ext cx="3931920" cy="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pic>
        <p:nvPicPr>
          <p:cNvPr id="9" name="Graphic 8" descr="Tools">
            <a:extLst>
              <a:ext uri="{FF2B5EF4-FFF2-40B4-BE49-F238E27FC236}">
                <a16:creationId xmlns:a16="http://schemas.microsoft.com/office/drawing/2014/main" id="{50144A09-4769-450A-9ACD-ED54A036700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699753"/>
            <a:ext cx="5459470" cy="5459470"/>
          </a:xfrm>
          <a:prstGeom prst="rect">
            <a:avLst/>
          </a:prstGeom>
        </p:spPr>
      </p:pic>
    </p:spTree>
    <p:extLst>
      <p:ext uri="{BB962C8B-B14F-4D97-AF65-F5344CB8AC3E}">
        <p14:creationId xmlns:p14="http://schemas.microsoft.com/office/powerpoint/2010/main" val="3200395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7A03E-19CC-0F43-9E08-3FEAF5E68B67}"/>
              </a:ext>
            </a:extLst>
          </p:cNvPr>
          <p:cNvSpPr>
            <a:spLocks noGrp="1"/>
          </p:cNvSpPr>
          <p:nvPr>
            <p:ph type="title"/>
          </p:nvPr>
        </p:nvSpPr>
        <p:spPr/>
        <p:txBody>
          <a:bodyPr/>
          <a:lstStyle/>
          <a:p>
            <a:r>
              <a:rPr lang="en-US" dirty="0"/>
              <a:t>Installation of the tools</a:t>
            </a:r>
          </a:p>
        </p:txBody>
      </p:sp>
      <p:sp>
        <p:nvSpPr>
          <p:cNvPr id="3" name="Content Placeholder 2">
            <a:extLst>
              <a:ext uri="{FF2B5EF4-FFF2-40B4-BE49-F238E27FC236}">
                <a16:creationId xmlns:a16="http://schemas.microsoft.com/office/drawing/2014/main" id="{12C52721-F134-E34C-A2D6-C130218D499A}"/>
              </a:ext>
            </a:extLst>
          </p:cNvPr>
          <p:cNvSpPr>
            <a:spLocks noGrp="1"/>
          </p:cNvSpPr>
          <p:nvPr>
            <p:ph idx="1"/>
          </p:nvPr>
        </p:nvSpPr>
        <p:spPr/>
        <p:txBody>
          <a:bodyPr/>
          <a:lstStyle/>
          <a:p>
            <a:r>
              <a:rPr lang="en-US" dirty="0"/>
              <a:t>Video:</a:t>
            </a:r>
          </a:p>
          <a:p>
            <a:pPr lvl="1"/>
            <a:r>
              <a:rPr lang="en-US" dirty="0">
                <a:hlinkClick r:id="rId2"/>
              </a:rPr>
              <a:t>https://www.youtube.com/watch?v=0DhQd_EK1Ng&amp;t=15s</a:t>
            </a:r>
            <a:endParaRPr lang="en-US" dirty="0"/>
          </a:p>
          <a:p>
            <a:pPr marL="457200" lvl="1" indent="0">
              <a:buNone/>
            </a:pPr>
            <a:r>
              <a:rPr lang="en-US" dirty="0"/>
              <a:t>Or</a:t>
            </a:r>
          </a:p>
          <a:p>
            <a:pPr lvl="1"/>
            <a:r>
              <a:rPr lang="en-CA" dirty="0">
                <a:hlinkClick r:id="rId3"/>
              </a:rPr>
              <a:t>https://www.linkedin.com/learning/learning-react-native-2017/install-react-native?u=2155426</a:t>
            </a:r>
            <a:r>
              <a:rPr lang="en-CA" dirty="0"/>
              <a:t> (The whole getting started chapter here)</a:t>
            </a:r>
            <a:endParaRPr lang="en-US" dirty="0"/>
          </a:p>
        </p:txBody>
      </p:sp>
    </p:spTree>
    <p:extLst>
      <p:ext uri="{BB962C8B-B14F-4D97-AF65-F5344CB8AC3E}">
        <p14:creationId xmlns:p14="http://schemas.microsoft.com/office/powerpoint/2010/main" val="2699614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1D98CAC-3EFF-4342-BD5A-6C0E8CAB4C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12192000" cy="40068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8C4061E8-9BF3-254A-A05B-7E253B631216}"/>
              </a:ext>
            </a:extLst>
          </p:cNvPr>
          <p:cNvSpPr>
            <a:spLocks noGrp="1"/>
          </p:cNvSpPr>
          <p:nvPr>
            <p:ph type="title"/>
          </p:nvPr>
        </p:nvSpPr>
        <p:spPr>
          <a:xfrm>
            <a:off x="838200" y="914402"/>
            <a:ext cx="10515600" cy="2659957"/>
          </a:xfrm>
        </p:spPr>
        <p:txBody>
          <a:bodyPr vert="horz" lIns="91440" tIns="45720" rIns="91440" bIns="45720" rtlCol="0" anchor="b">
            <a:normAutofit/>
          </a:bodyPr>
          <a:lstStyle/>
          <a:p>
            <a:pPr algn="ctr"/>
            <a:r>
              <a:rPr lang="en-US" sz="8000" kern="1200">
                <a:solidFill>
                  <a:srgbClr val="FFFFFF"/>
                </a:solidFill>
                <a:latin typeface="+mj-lt"/>
                <a:ea typeface="+mj-ea"/>
                <a:cs typeface="+mj-cs"/>
              </a:rPr>
              <a:t>JavaScript</a:t>
            </a:r>
          </a:p>
        </p:txBody>
      </p:sp>
      <p:sp>
        <p:nvSpPr>
          <p:cNvPr id="5" name="Text Placeholder 4">
            <a:extLst>
              <a:ext uri="{FF2B5EF4-FFF2-40B4-BE49-F238E27FC236}">
                <a16:creationId xmlns:a16="http://schemas.microsoft.com/office/drawing/2014/main" id="{ABB4BE99-AD90-974F-A5BA-15678B9A4EF3}"/>
              </a:ext>
            </a:extLst>
          </p:cNvPr>
          <p:cNvSpPr>
            <a:spLocks noGrp="1"/>
          </p:cNvSpPr>
          <p:nvPr>
            <p:ph type="body" idx="1"/>
          </p:nvPr>
        </p:nvSpPr>
        <p:spPr>
          <a:xfrm>
            <a:off x="838200" y="4368800"/>
            <a:ext cx="10515600" cy="1390650"/>
          </a:xfrm>
        </p:spPr>
        <p:txBody>
          <a:bodyPr vert="horz" lIns="91440" tIns="45720" rIns="91440" bIns="45720" rtlCol="0">
            <a:normAutofit/>
          </a:bodyPr>
          <a:lstStyle/>
          <a:p>
            <a:pPr algn="ctr"/>
            <a:endParaRPr lang="en-US" sz="3200" kern="1200">
              <a:solidFill>
                <a:schemeClr val="tx1"/>
              </a:solidFill>
              <a:latin typeface="+mn-lt"/>
              <a:ea typeface="+mn-ea"/>
              <a:cs typeface="+mn-cs"/>
            </a:endParaRPr>
          </a:p>
        </p:txBody>
      </p:sp>
    </p:spTree>
    <p:extLst>
      <p:ext uri="{BB962C8B-B14F-4D97-AF65-F5344CB8AC3E}">
        <p14:creationId xmlns:p14="http://schemas.microsoft.com/office/powerpoint/2010/main" val="34421674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68341EAD-4B7B-6B4F-9ED5-E72CBEAE83E4}"/>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Basic info on JavaScript</a:t>
            </a:r>
          </a:p>
        </p:txBody>
      </p:sp>
      <p:sp>
        <p:nvSpPr>
          <p:cNvPr id="3" name="Content Placeholder 2">
            <a:extLst>
              <a:ext uri="{FF2B5EF4-FFF2-40B4-BE49-F238E27FC236}">
                <a16:creationId xmlns:a16="http://schemas.microsoft.com/office/drawing/2014/main" id="{2C5E12D4-A8AE-8347-AC80-FB638DEC4AC2}"/>
              </a:ext>
            </a:extLst>
          </p:cNvPr>
          <p:cNvSpPr>
            <a:spLocks noGrp="1"/>
          </p:cNvSpPr>
          <p:nvPr>
            <p:ph idx="1"/>
          </p:nvPr>
        </p:nvSpPr>
        <p:spPr>
          <a:xfrm>
            <a:off x="1367624" y="2490436"/>
            <a:ext cx="9708995" cy="3567173"/>
          </a:xfrm>
        </p:spPr>
        <p:txBody>
          <a:bodyPr anchor="ctr">
            <a:normAutofit/>
          </a:bodyPr>
          <a:lstStyle/>
          <a:p>
            <a:r>
              <a:rPr lang="en-US" sz="2400"/>
              <a:t>Functional language - </a:t>
            </a:r>
            <a:r>
              <a:rPr lang="en-CA" sz="2400"/>
              <a:t>In JavaScript, functions are simply one more object type. They can be passed around just like any other element. They can be bound to variables, and, in later version of JavaScript, they can even be thrown as exceptions.</a:t>
            </a:r>
          </a:p>
          <a:p>
            <a:r>
              <a:rPr lang="en-CA" sz="2400"/>
              <a:t>Since JavaScript is a trademark new name was introduced. In practice, the terms “ECMAScript” and “JavaScript” are interchangeable</a:t>
            </a:r>
          </a:p>
          <a:p>
            <a:r>
              <a:rPr lang="en-CA" sz="2400"/>
              <a:t>With React-native features of ES6-ES9 can be used </a:t>
            </a:r>
            <a:endParaRPr lang="en-US" sz="2400"/>
          </a:p>
        </p:txBody>
      </p:sp>
    </p:spTree>
    <p:extLst>
      <p:ext uri="{BB962C8B-B14F-4D97-AF65-F5344CB8AC3E}">
        <p14:creationId xmlns:p14="http://schemas.microsoft.com/office/powerpoint/2010/main" val="545801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lowchart: Document 9">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A9C4B8-937F-2248-98EA-89D2A89D7EF7}"/>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Features ES6</a:t>
            </a:r>
          </a:p>
        </p:txBody>
      </p:sp>
      <p:sp>
        <p:nvSpPr>
          <p:cNvPr id="4" name="Content Placeholder 3">
            <a:extLst>
              <a:ext uri="{FF2B5EF4-FFF2-40B4-BE49-F238E27FC236}">
                <a16:creationId xmlns:a16="http://schemas.microsoft.com/office/drawing/2014/main" id="{5CFAFB7A-E91A-1A43-8FA6-81D702EE33AB}"/>
              </a:ext>
            </a:extLst>
          </p:cNvPr>
          <p:cNvSpPr>
            <a:spLocks noGrp="1"/>
          </p:cNvSpPr>
          <p:nvPr>
            <p:ph sz="half" idx="1"/>
          </p:nvPr>
        </p:nvSpPr>
        <p:spPr>
          <a:xfrm>
            <a:off x="4203700" y="635000"/>
            <a:ext cx="3251200" cy="5575300"/>
          </a:xfrm>
        </p:spPr>
        <p:txBody>
          <a:bodyPr wrap="square" anchor="t">
            <a:normAutofit/>
          </a:bodyPr>
          <a:lstStyle/>
          <a:p>
            <a:r>
              <a:rPr lang="en-CA" sz="2400">
                <a:hlinkClick r:id="rId3"/>
              </a:rPr>
              <a:t>arrows</a:t>
            </a:r>
            <a:endParaRPr lang="en-CA" sz="2400"/>
          </a:p>
          <a:p>
            <a:r>
              <a:rPr lang="en-CA" sz="2400">
                <a:hlinkClick r:id="rId4"/>
              </a:rPr>
              <a:t>classes</a:t>
            </a:r>
            <a:endParaRPr lang="en-CA" sz="2400"/>
          </a:p>
          <a:p>
            <a:r>
              <a:rPr lang="en-CA" sz="2400">
                <a:hlinkClick r:id="rId5"/>
              </a:rPr>
              <a:t>enhanced object literals</a:t>
            </a:r>
            <a:endParaRPr lang="en-CA" sz="2400"/>
          </a:p>
          <a:p>
            <a:r>
              <a:rPr lang="en-CA" sz="2400">
                <a:hlinkClick r:id="rId6"/>
              </a:rPr>
              <a:t>template strings</a:t>
            </a:r>
            <a:endParaRPr lang="en-CA" sz="2400"/>
          </a:p>
          <a:p>
            <a:r>
              <a:rPr lang="en-CA" sz="2400">
                <a:hlinkClick r:id="rId7"/>
              </a:rPr>
              <a:t>destructuring</a:t>
            </a:r>
            <a:endParaRPr lang="en-CA" sz="2400"/>
          </a:p>
          <a:p>
            <a:r>
              <a:rPr lang="en-CA" sz="2400">
                <a:hlinkClick r:id="rId8"/>
              </a:rPr>
              <a:t>default + rest + spread</a:t>
            </a:r>
            <a:endParaRPr lang="en-CA" sz="2400"/>
          </a:p>
          <a:p>
            <a:r>
              <a:rPr lang="en-CA" sz="2400">
                <a:hlinkClick r:id="rId9"/>
              </a:rPr>
              <a:t>let + const</a:t>
            </a:r>
            <a:endParaRPr lang="en-CA" sz="2400"/>
          </a:p>
          <a:p>
            <a:r>
              <a:rPr lang="en-CA" sz="2400">
                <a:hlinkClick r:id="rId10"/>
              </a:rPr>
              <a:t>iterators + for..of</a:t>
            </a:r>
            <a:endParaRPr lang="en-CA" sz="2400"/>
          </a:p>
          <a:p>
            <a:r>
              <a:rPr lang="en-CA" sz="2400">
                <a:hlinkClick r:id="rId11"/>
              </a:rPr>
              <a:t>generators</a:t>
            </a:r>
            <a:endParaRPr lang="en-CA" sz="2400"/>
          </a:p>
          <a:p>
            <a:r>
              <a:rPr lang="en-CA" sz="2400">
                <a:hlinkClick r:id="rId12"/>
              </a:rPr>
              <a:t>unicode</a:t>
            </a:r>
            <a:endParaRPr lang="en-CA" sz="2400"/>
          </a:p>
          <a:p>
            <a:r>
              <a:rPr lang="en-CA" sz="2400">
                <a:hlinkClick r:id="rId13"/>
              </a:rPr>
              <a:t>modules</a:t>
            </a:r>
            <a:endParaRPr lang="en-CA" sz="2400"/>
          </a:p>
        </p:txBody>
      </p:sp>
      <p:sp>
        <p:nvSpPr>
          <p:cNvPr id="5" name="Content Placeholder 4">
            <a:extLst>
              <a:ext uri="{FF2B5EF4-FFF2-40B4-BE49-F238E27FC236}">
                <a16:creationId xmlns:a16="http://schemas.microsoft.com/office/drawing/2014/main" id="{4C77188F-E90D-5344-8EDE-4870654D2ABF}"/>
              </a:ext>
            </a:extLst>
          </p:cNvPr>
          <p:cNvSpPr>
            <a:spLocks noGrp="1"/>
          </p:cNvSpPr>
          <p:nvPr>
            <p:ph sz="half" idx="2"/>
          </p:nvPr>
        </p:nvSpPr>
        <p:spPr>
          <a:xfrm>
            <a:off x="7505700" y="635000"/>
            <a:ext cx="4025900" cy="5575300"/>
          </a:xfrm>
        </p:spPr>
        <p:txBody>
          <a:bodyPr wrap="square" anchor="t">
            <a:normAutofit/>
          </a:bodyPr>
          <a:lstStyle/>
          <a:p>
            <a:r>
              <a:rPr lang="en-CA" sz="2600">
                <a:hlinkClick r:id="rId14"/>
              </a:rPr>
              <a:t>module loaders</a:t>
            </a:r>
            <a:endParaRPr lang="en-CA" sz="2600"/>
          </a:p>
          <a:p>
            <a:r>
              <a:rPr lang="en-CA" sz="2600">
                <a:hlinkClick r:id="rId15"/>
              </a:rPr>
              <a:t>map + set + weakmap + weakset</a:t>
            </a:r>
            <a:endParaRPr lang="en-CA" sz="2600"/>
          </a:p>
          <a:p>
            <a:r>
              <a:rPr lang="en-CA" sz="2600">
                <a:hlinkClick r:id="rId16"/>
              </a:rPr>
              <a:t>proxies</a:t>
            </a:r>
            <a:endParaRPr lang="en-CA" sz="2600"/>
          </a:p>
          <a:p>
            <a:r>
              <a:rPr lang="en-CA" sz="2600">
                <a:hlinkClick r:id="rId17"/>
              </a:rPr>
              <a:t>symbols</a:t>
            </a:r>
            <a:endParaRPr lang="en-CA" sz="2600"/>
          </a:p>
          <a:p>
            <a:r>
              <a:rPr lang="en-CA" sz="2600">
                <a:hlinkClick r:id="rId18"/>
              </a:rPr>
              <a:t>subclassable built-ins</a:t>
            </a:r>
            <a:endParaRPr lang="en-CA" sz="2600"/>
          </a:p>
          <a:p>
            <a:r>
              <a:rPr lang="en-CA" sz="2600">
                <a:hlinkClick r:id="rId19"/>
              </a:rPr>
              <a:t>promises</a:t>
            </a:r>
            <a:endParaRPr lang="en-CA" sz="2600"/>
          </a:p>
          <a:p>
            <a:r>
              <a:rPr lang="en-CA" sz="2600">
                <a:hlinkClick r:id="rId20"/>
              </a:rPr>
              <a:t>math + number + string + array + object APIs</a:t>
            </a:r>
            <a:endParaRPr lang="en-CA" sz="2600"/>
          </a:p>
          <a:p>
            <a:r>
              <a:rPr lang="en-CA" sz="2600">
                <a:hlinkClick r:id="rId21"/>
              </a:rPr>
              <a:t>binary and octal literals</a:t>
            </a:r>
            <a:endParaRPr lang="en-CA" sz="2600"/>
          </a:p>
          <a:p>
            <a:r>
              <a:rPr lang="en-CA" sz="2600">
                <a:hlinkClick r:id="rId22"/>
              </a:rPr>
              <a:t>reflect api</a:t>
            </a:r>
            <a:endParaRPr lang="en-CA" sz="2600"/>
          </a:p>
          <a:p>
            <a:r>
              <a:rPr lang="en-CA" sz="2600">
                <a:hlinkClick r:id="rId23"/>
              </a:rPr>
              <a:t>tail calls</a:t>
            </a:r>
            <a:endParaRPr lang="en-CA" sz="2600"/>
          </a:p>
        </p:txBody>
      </p:sp>
    </p:spTree>
    <p:extLst>
      <p:ext uri="{BB962C8B-B14F-4D97-AF65-F5344CB8AC3E}">
        <p14:creationId xmlns:p14="http://schemas.microsoft.com/office/powerpoint/2010/main" val="11143364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CCA9C4B8-937F-2248-98EA-89D2A89D7EF7}"/>
              </a:ext>
            </a:extLst>
          </p:cNvPr>
          <p:cNvSpPr>
            <a:spLocks noGrp="1"/>
          </p:cNvSpPr>
          <p:nvPr>
            <p:ph type="title"/>
          </p:nvPr>
        </p:nvSpPr>
        <p:spPr>
          <a:xfrm>
            <a:off x="958506" y="800392"/>
            <a:ext cx="10264697" cy="1212102"/>
          </a:xfrm>
        </p:spPr>
        <p:txBody>
          <a:bodyPr>
            <a:normAutofit/>
          </a:bodyPr>
          <a:lstStyle/>
          <a:p>
            <a:r>
              <a:rPr lang="en-US" sz="4000" dirty="0">
                <a:solidFill>
                  <a:srgbClr val="FFFFFF"/>
                </a:solidFill>
              </a:rPr>
              <a:t>Features ES7</a:t>
            </a:r>
          </a:p>
        </p:txBody>
      </p:sp>
      <p:sp>
        <p:nvSpPr>
          <p:cNvPr id="3" name="Content Placeholder 2">
            <a:extLst>
              <a:ext uri="{FF2B5EF4-FFF2-40B4-BE49-F238E27FC236}">
                <a16:creationId xmlns:a16="http://schemas.microsoft.com/office/drawing/2014/main" id="{F4C580EF-9B2E-154E-A1CF-6EED8A52B807}"/>
              </a:ext>
            </a:extLst>
          </p:cNvPr>
          <p:cNvSpPr>
            <a:spLocks noGrp="1"/>
          </p:cNvSpPr>
          <p:nvPr>
            <p:ph idx="1"/>
          </p:nvPr>
        </p:nvSpPr>
        <p:spPr>
          <a:xfrm>
            <a:off x="1367624" y="2490436"/>
            <a:ext cx="9708995" cy="3567173"/>
          </a:xfrm>
        </p:spPr>
        <p:txBody>
          <a:bodyPr anchor="ctr">
            <a:normAutofit/>
          </a:bodyPr>
          <a:lstStyle/>
          <a:p>
            <a:r>
              <a:rPr lang="en-CA" sz="2400"/>
              <a:t>Array.prototype.includes()</a:t>
            </a:r>
          </a:p>
          <a:p>
            <a:r>
              <a:rPr lang="en-CA" sz="2400"/>
              <a:t>Exponentiation operator</a:t>
            </a:r>
          </a:p>
        </p:txBody>
      </p:sp>
    </p:spTree>
    <p:extLst>
      <p:ext uri="{BB962C8B-B14F-4D97-AF65-F5344CB8AC3E}">
        <p14:creationId xmlns:p14="http://schemas.microsoft.com/office/powerpoint/2010/main" val="2293217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29DE7B6-DC7C-4BA1-B406-EDDA0C0A3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
            <a:ext cx="7537704"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E589D118-05CE-1747-B9E3-A1CD66C36243}"/>
              </a:ext>
            </a:extLst>
          </p:cNvPr>
          <p:cNvSpPr>
            <a:spLocks noGrp="1"/>
          </p:cNvSpPr>
          <p:nvPr>
            <p:ph type="title"/>
          </p:nvPr>
        </p:nvSpPr>
        <p:spPr>
          <a:xfrm>
            <a:off x="5189620" y="1306071"/>
            <a:ext cx="5478379" cy="2663407"/>
          </a:xfrm>
        </p:spPr>
        <p:txBody>
          <a:bodyPr vert="horz" lIns="91440" tIns="45720" rIns="91440" bIns="45720" rtlCol="0" anchor="b">
            <a:normAutofit/>
          </a:bodyPr>
          <a:lstStyle/>
          <a:p>
            <a:r>
              <a:rPr lang="en-US" sz="5400" kern="1200">
                <a:solidFill>
                  <a:srgbClr val="FFFFFF"/>
                </a:solidFill>
                <a:latin typeface="+mj-lt"/>
                <a:ea typeface="+mj-ea"/>
                <a:cs typeface="+mj-cs"/>
              </a:rPr>
              <a:t>Web vs Native vs React-native</a:t>
            </a:r>
          </a:p>
        </p:txBody>
      </p:sp>
      <p:sp>
        <p:nvSpPr>
          <p:cNvPr id="5" name="Text Placeholder 4">
            <a:extLst>
              <a:ext uri="{FF2B5EF4-FFF2-40B4-BE49-F238E27FC236}">
                <a16:creationId xmlns:a16="http://schemas.microsoft.com/office/drawing/2014/main" id="{70B9DFEB-5B44-EB4B-B0FE-FF3726033E09}"/>
              </a:ext>
            </a:extLst>
          </p:cNvPr>
          <p:cNvSpPr>
            <a:spLocks noGrp="1"/>
          </p:cNvSpPr>
          <p:nvPr>
            <p:ph type="body" idx="1"/>
          </p:nvPr>
        </p:nvSpPr>
        <p:spPr>
          <a:xfrm>
            <a:off x="5189620" y="4106004"/>
            <a:ext cx="5478380" cy="1860883"/>
          </a:xfrm>
        </p:spPr>
        <p:txBody>
          <a:bodyPr vert="horz" lIns="91440" tIns="45720" rIns="91440" bIns="45720" rtlCol="0">
            <a:normAutofit/>
          </a:bodyPr>
          <a:lstStyle/>
          <a:p>
            <a:r>
              <a:rPr lang="en-US" kern="1200">
                <a:solidFill>
                  <a:srgbClr val="FFFFFF"/>
                </a:solidFill>
                <a:latin typeface="+mn-lt"/>
                <a:ea typeface="+mn-ea"/>
                <a:cs typeface="+mn-cs"/>
              </a:rPr>
              <a:t>Place of cross-platform development</a:t>
            </a:r>
          </a:p>
        </p:txBody>
      </p:sp>
      <p:pic>
        <p:nvPicPr>
          <p:cNvPr id="9" name="Graphic 8" descr="Web Design">
            <a:extLst>
              <a:ext uri="{FF2B5EF4-FFF2-40B4-BE49-F238E27FC236}">
                <a16:creationId xmlns:a16="http://schemas.microsoft.com/office/drawing/2014/main" id="{8872CF61-5E3F-47AD-BADE-031B6E73838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81723" y="2593485"/>
            <a:ext cx="1648572" cy="1648572"/>
          </a:xfrm>
          <a:prstGeom prst="rect">
            <a:avLst/>
          </a:prstGeom>
        </p:spPr>
      </p:pic>
    </p:spTree>
    <p:extLst>
      <p:ext uri="{BB962C8B-B14F-4D97-AF65-F5344CB8AC3E}">
        <p14:creationId xmlns:p14="http://schemas.microsoft.com/office/powerpoint/2010/main" val="19654520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2D44074-0B69-4F0C-A7B3-5645CE40D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0"/>
            <a:ext cx="465734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A9C4B8-937F-2248-98EA-89D2A89D7EF7}"/>
              </a:ext>
            </a:extLst>
          </p:cNvPr>
          <p:cNvSpPr>
            <a:spLocks noGrp="1"/>
          </p:cNvSpPr>
          <p:nvPr>
            <p:ph type="title"/>
          </p:nvPr>
        </p:nvSpPr>
        <p:spPr>
          <a:xfrm>
            <a:off x="8153399" y="640081"/>
            <a:ext cx="3395133" cy="5574452"/>
          </a:xfrm>
        </p:spPr>
        <p:txBody>
          <a:bodyPr vert="horz" lIns="91440" tIns="45720" rIns="91440" bIns="45720" rtlCol="0" anchor="ctr">
            <a:normAutofit/>
          </a:bodyPr>
          <a:lstStyle/>
          <a:p>
            <a:r>
              <a:rPr lang="en-US" kern="1200">
                <a:solidFill>
                  <a:srgbClr val="FFFFFF"/>
                </a:solidFill>
                <a:latin typeface="+mj-lt"/>
                <a:ea typeface="+mj-ea"/>
                <a:cs typeface="+mj-cs"/>
              </a:rPr>
              <a:t>Features ES8</a:t>
            </a:r>
          </a:p>
        </p:txBody>
      </p:sp>
      <p:sp>
        <p:nvSpPr>
          <p:cNvPr id="4" name="Content Placeholder 3">
            <a:extLst>
              <a:ext uri="{FF2B5EF4-FFF2-40B4-BE49-F238E27FC236}">
                <a16:creationId xmlns:a16="http://schemas.microsoft.com/office/drawing/2014/main" id="{A1B8F196-C497-C24F-AC5D-BC748F5E10C2}"/>
              </a:ext>
            </a:extLst>
          </p:cNvPr>
          <p:cNvSpPr>
            <a:spLocks noGrp="1"/>
          </p:cNvSpPr>
          <p:nvPr>
            <p:ph sz="half" idx="1"/>
          </p:nvPr>
        </p:nvSpPr>
        <p:spPr>
          <a:xfrm>
            <a:off x="635000" y="635000"/>
            <a:ext cx="6565900" cy="1447800"/>
          </a:xfrm>
        </p:spPr>
        <p:txBody>
          <a:bodyPr wrap="square" anchor="t">
            <a:normAutofit/>
          </a:bodyPr>
          <a:lstStyle/>
          <a:p>
            <a:pPr marL="0" indent="0">
              <a:buNone/>
            </a:pPr>
            <a:r>
              <a:rPr lang="en-CA" sz="2600"/>
              <a:t>Major new features:</a:t>
            </a:r>
          </a:p>
          <a:p>
            <a:r>
              <a:rPr lang="en-CA" sz="2600">
                <a:hlinkClick r:id="rId2"/>
              </a:rPr>
              <a:t>Async Functions (Brian Terlson)</a:t>
            </a:r>
            <a:endParaRPr lang="en-CA" sz="2600"/>
          </a:p>
          <a:p>
            <a:r>
              <a:rPr lang="en-CA" sz="2600">
                <a:hlinkClick r:id="rId3"/>
              </a:rPr>
              <a:t>Shared memory and atomics (Lars T. Hansen)</a:t>
            </a:r>
            <a:endParaRPr lang="en-CA" sz="2600"/>
          </a:p>
          <a:p>
            <a:endParaRPr lang="en-US" sz="2600"/>
          </a:p>
        </p:txBody>
      </p:sp>
      <p:sp>
        <p:nvSpPr>
          <p:cNvPr id="5" name="Content Placeholder 4">
            <a:extLst>
              <a:ext uri="{FF2B5EF4-FFF2-40B4-BE49-F238E27FC236}">
                <a16:creationId xmlns:a16="http://schemas.microsoft.com/office/drawing/2014/main" id="{25EBE91C-1604-DD47-8599-58608CBC8743}"/>
              </a:ext>
            </a:extLst>
          </p:cNvPr>
          <p:cNvSpPr>
            <a:spLocks noGrp="1"/>
          </p:cNvSpPr>
          <p:nvPr>
            <p:ph sz="half" idx="2"/>
          </p:nvPr>
        </p:nvSpPr>
        <p:spPr>
          <a:xfrm>
            <a:off x="635000" y="2146300"/>
            <a:ext cx="6565900" cy="4038600"/>
          </a:xfrm>
        </p:spPr>
        <p:txBody>
          <a:bodyPr wrap="square" anchor="t">
            <a:normAutofit/>
          </a:bodyPr>
          <a:lstStyle/>
          <a:p>
            <a:pPr marL="0" indent="0">
              <a:buNone/>
            </a:pPr>
            <a:r>
              <a:rPr lang="en-CA" sz="2600"/>
              <a:t>Minor new features:</a:t>
            </a:r>
          </a:p>
          <a:p>
            <a:r>
              <a:rPr lang="en-CA" sz="2600">
                <a:hlinkClick r:id="rId4"/>
              </a:rPr>
              <a:t>Object.values/Object.entries (Jordan Harband)</a:t>
            </a:r>
            <a:endParaRPr lang="en-CA" sz="2600"/>
          </a:p>
          <a:p>
            <a:r>
              <a:rPr lang="en-CA" sz="2600">
                <a:hlinkClick r:id="rId5"/>
              </a:rPr>
              <a:t>String padding (Jordan Harband, Rick Waldron)</a:t>
            </a:r>
            <a:endParaRPr lang="en-CA" sz="2600"/>
          </a:p>
          <a:p>
            <a:r>
              <a:rPr lang="en-CA" sz="2600">
                <a:hlinkClick r:id="rId6"/>
              </a:rPr>
              <a:t>Object.getOwnPropertyDescriptors() (Jordan Harband, Andrea Giammarchi)</a:t>
            </a:r>
            <a:endParaRPr lang="en-CA" sz="2600"/>
          </a:p>
          <a:p>
            <a:r>
              <a:rPr lang="en-CA" sz="2600">
                <a:hlinkClick r:id="rId7"/>
              </a:rPr>
              <a:t>Trailing commas in function parameter lists and calls (Jeff Morrison)</a:t>
            </a:r>
            <a:endParaRPr lang="en-CA" sz="2600"/>
          </a:p>
          <a:p>
            <a:endParaRPr lang="en-US" sz="2600"/>
          </a:p>
        </p:txBody>
      </p:sp>
    </p:spTree>
    <p:extLst>
      <p:ext uri="{BB962C8B-B14F-4D97-AF65-F5344CB8AC3E}">
        <p14:creationId xmlns:p14="http://schemas.microsoft.com/office/powerpoint/2010/main" val="22501441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9C4B8-937F-2248-98EA-89D2A89D7EF7}"/>
              </a:ext>
            </a:extLst>
          </p:cNvPr>
          <p:cNvSpPr>
            <a:spLocks noGrp="1"/>
          </p:cNvSpPr>
          <p:nvPr>
            <p:ph type="title"/>
          </p:nvPr>
        </p:nvSpPr>
        <p:spPr/>
        <p:txBody>
          <a:bodyPr/>
          <a:lstStyle/>
          <a:p>
            <a:r>
              <a:rPr lang="en-US"/>
              <a:t>Features ES9</a:t>
            </a:r>
            <a:endParaRPr lang="en-US" dirty="0"/>
          </a:p>
        </p:txBody>
      </p:sp>
      <p:sp>
        <p:nvSpPr>
          <p:cNvPr id="4" name="Content Placeholder 3">
            <a:extLst>
              <a:ext uri="{FF2B5EF4-FFF2-40B4-BE49-F238E27FC236}">
                <a16:creationId xmlns:a16="http://schemas.microsoft.com/office/drawing/2014/main" id="{A1B8F196-C497-C24F-AC5D-BC748F5E10C2}"/>
              </a:ext>
            </a:extLst>
          </p:cNvPr>
          <p:cNvSpPr>
            <a:spLocks noGrp="1"/>
          </p:cNvSpPr>
          <p:nvPr>
            <p:ph sz="half" idx="1"/>
          </p:nvPr>
        </p:nvSpPr>
        <p:spPr/>
        <p:txBody>
          <a:bodyPr>
            <a:normAutofit/>
          </a:bodyPr>
          <a:lstStyle/>
          <a:p>
            <a:pPr marL="0" indent="0">
              <a:buNone/>
            </a:pPr>
            <a:r>
              <a:rPr lang="en-CA"/>
              <a:t>Major new features:</a:t>
            </a:r>
          </a:p>
          <a:p>
            <a:r>
              <a:rPr lang="en-CA">
                <a:hlinkClick r:id="rId3"/>
              </a:rPr>
              <a:t>Asynchronous Iteration</a:t>
            </a:r>
            <a:r>
              <a:rPr lang="en-CA"/>
              <a:t> </a:t>
            </a:r>
          </a:p>
          <a:p>
            <a:r>
              <a:rPr lang="en-CA">
                <a:hlinkClick r:id="rId4"/>
              </a:rPr>
              <a:t>Rest/Spread Properties</a:t>
            </a:r>
            <a:r>
              <a:rPr lang="en-CA"/>
              <a:t> </a:t>
            </a:r>
            <a:endParaRPr lang="en-CA" dirty="0"/>
          </a:p>
        </p:txBody>
      </p:sp>
      <p:sp>
        <p:nvSpPr>
          <p:cNvPr id="5" name="Content Placeholder 4">
            <a:extLst>
              <a:ext uri="{FF2B5EF4-FFF2-40B4-BE49-F238E27FC236}">
                <a16:creationId xmlns:a16="http://schemas.microsoft.com/office/drawing/2014/main" id="{25EBE91C-1604-DD47-8599-58608CBC8743}"/>
              </a:ext>
            </a:extLst>
          </p:cNvPr>
          <p:cNvSpPr>
            <a:spLocks noGrp="1"/>
          </p:cNvSpPr>
          <p:nvPr>
            <p:ph sz="half" idx="2"/>
          </p:nvPr>
        </p:nvSpPr>
        <p:spPr/>
        <p:txBody>
          <a:bodyPr>
            <a:normAutofit/>
          </a:bodyPr>
          <a:lstStyle/>
          <a:p>
            <a:pPr marL="0" indent="0">
              <a:buNone/>
            </a:pPr>
            <a:r>
              <a:rPr lang="en-CA"/>
              <a:t>New regular expression features:</a:t>
            </a:r>
          </a:p>
          <a:p>
            <a:r>
              <a:rPr lang="en-CA">
                <a:hlinkClick r:id="rId5"/>
              </a:rPr>
              <a:t>RegExp named capture groups</a:t>
            </a:r>
            <a:r>
              <a:rPr lang="en-CA"/>
              <a:t> </a:t>
            </a:r>
          </a:p>
          <a:p>
            <a:r>
              <a:rPr lang="en-CA">
                <a:hlinkClick r:id="rId6"/>
              </a:rPr>
              <a:t>RegExp Unicode Property Escapes</a:t>
            </a:r>
            <a:r>
              <a:rPr lang="en-CA"/>
              <a:t> </a:t>
            </a:r>
          </a:p>
          <a:p>
            <a:r>
              <a:rPr lang="en-CA">
                <a:hlinkClick r:id="rId7"/>
              </a:rPr>
              <a:t>RegExp Lookbehind Assertions</a:t>
            </a:r>
            <a:r>
              <a:rPr lang="en-CA"/>
              <a:t> </a:t>
            </a:r>
          </a:p>
          <a:p>
            <a:r>
              <a:rPr lang="en-CA">
                <a:hlinkClick r:id="rId8"/>
              </a:rPr>
              <a:t>s (dotAll) flag for regular expressions</a:t>
            </a:r>
            <a:r>
              <a:rPr lang="en-CA"/>
              <a:t> </a:t>
            </a:r>
            <a:endParaRPr lang="en-CA" dirty="0"/>
          </a:p>
        </p:txBody>
      </p:sp>
    </p:spTree>
    <p:extLst>
      <p:ext uri="{BB962C8B-B14F-4D97-AF65-F5344CB8AC3E}">
        <p14:creationId xmlns:p14="http://schemas.microsoft.com/office/powerpoint/2010/main" val="25700659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1D98CAC-3EFF-4342-BD5A-6C0E8CAB4C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12192000" cy="40068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99E78D-DA77-3F42-BF95-943355B628B2}"/>
              </a:ext>
            </a:extLst>
          </p:cNvPr>
          <p:cNvSpPr>
            <a:spLocks noGrp="1"/>
          </p:cNvSpPr>
          <p:nvPr>
            <p:ph type="title"/>
          </p:nvPr>
        </p:nvSpPr>
        <p:spPr>
          <a:xfrm>
            <a:off x="838200" y="914402"/>
            <a:ext cx="10515600" cy="2659957"/>
          </a:xfrm>
        </p:spPr>
        <p:txBody>
          <a:bodyPr vert="horz" lIns="91440" tIns="45720" rIns="91440" bIns="45720" rtlCol="0" anchor="b">
            <a:normAutofit/>
          </a:bodyPr>
          <a:lstStyle/>
          <a:p>
            <a:pPr algn="ctr"/>
            <a:r>
              <a:rPr lang="en-US" sz="8000" kern="1200">
                <a:solidFill>
                  <a:srgbClr val="FFFFFF"/>
                </a:solidFill>
                <a:latin typeface="+mj-lt"/>
                <a:ea typeface="+mj-ea"/>
                <a:cs typeface="+mj-cs"/>
              </a:rPr>
              <a:t>React-native basics</a:t>
            </a:r>
          </a:p>
        </p:txBody>
      </p:sp>
      <p:sp>
        <p:nvSpPr>
          <p:cNvPr id="5" name="Text Placeholder 4">
            <a:extLst>
              <a:ext uri="{FF2B5EF4-FFF2-40B4-BE49-F238E27FC236}">
                <a16:creationId xmlns:a16="http://schemas.microsoft.com/office/drawing/2014/main" id="{55177773-CF56-AE40-8044-B349FAA6468D}"/>
              </a:ext>
            </a:extLst>
          </p:cNvPr>
          <p:cNvSpPr>
            <a:spLocks noGrp="1"/>
          </p:cNvSpPr>
          <p:nvPr>
            <p:ph type="body" idx="1"/>
          </p:nvPr>
        </p:nvSpPr>
        <p:spPr>
          <a:xfrm>
            <a:off x="838200" y="4368800"/>
            <a:ext cx="10515600" cy="1390650"/>
          </a:xfrm>
        </p:spPr>
        <p:txBody>
          <a:bodyPr vert="horz" lIns="91440" tIns="45720" rIns="91440" bIns="45720" rtlCol="0">
            <a:normAutofit/>
          </a:bodyPr>
          <a:lstStyle/>
          <a:p>
            <a:pPr algn="ctr"/>
            <a:endParaRPr lang="en-US" sz="3200" kern="1200">
              <a:solidFill>
                <a:schemeClr val="tx1"/>
              </a:solidFill>
              <a:latin typeface="+mn-lt"/>
              <a:ea typeface="+mn-ea"/>
              <a:cs typeface="+mn-cs"/>
            </a:endParaRPr>
          </a:p>
        </p:txBody>
      </p:sp>
    </p:spTree>
    <p:extLst>
      <p:ext uri="{BB962C8B-B14F-4D97-AF65-F5344CB8AC3E}">
        <p14:creationId xmlns:p14="http://schemas.microsoft.com/office/powerpoint/2010/main" val="12168274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Rectangle 19">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0FBBCF7A-E66A-C54F-87B3-AA3F8A2F1216}"/>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JSX</a:t>
            </a:r>
          </a:p>
        </p:txBody>
      </p:sp>
      <p:sp>
        <p:nvSpPr>
          <p:cNvPr id="5" name="Content Placeholder 4">
            <a:extLst>
              <a:ext uri="{FF2B5EF4-FFF2-40B4-BE49-F238E27FC236}">
                <a16:creationId xmlns:a16="http://schemas.microsoft.com/office/drawing/2014/main" id="{5EAD8399-F9F5-3941-B866-93D0DBD55945}"/>
              </a:ext>
            </a:extLst>
          </p:cNvPr>
          <p:cNvSpPr>
            <a:spLocks noGrp="1"/>
          </p:cNvSpPr>
          <p:nvPr>
            <p:ph idx="1"/>
          </p:nvPr>
        </p:nvSpPr>
        <p:spPr>
          <a:xfrm>
            <a:off x="1367624" y="2490436"/>
            <a:ext cx="9708995" cy="3567173"/>
          </a:xfrm>
        </p:spPr>
        <p:txBody>
          <a:bodyPr anchor="ctr">
            <a:normAutofit/>
          </a:bodyPr>
          <a:lstStyle/>
          <a:p>
            <a:pPr marL="0" indent="0">
              <a:buNone/>
            </a:pPr>
            <a:r>
              <a:rPr lang="en-CA" sz="2400"/>
              <a:t>React and React Native use </a:t>
            </a:r>
            <a:r>
              <a:rPr lang="en-CA" sz="2400" b="1"/>
              <a:t>JSX,</a:t>
            </a:r>
            <a:r>
              <a:rPr lang="en-CA" sz="2400"/>
              <a:t> a syntax that lets you write elements inside JavaScript like so: &lt;Text&gt;Hello, I am your cat!&lt;/Text&gt;. </a:t>
            </a:r>
          </a:p>
          <a:p>
            <a:pPr marL="0" indent="0">
              <a:buNone/>
            </a:pPr>
            <a:endParaRPr lang="en-CA" sz="2400"/>
          </a:p>
          <a:p>
            <a:pPr marL="0" indent="0">
              <a:buNone/>
            </a:pPr>
            <a:r>
              <a:rPr lang="en-CA" sz="2400"/>
              <a:t>The React docs have </a:t>
            </a:r>
            <a:r>
              <a:rPr lang="en-CA" sz="2400">
                <a:hlinkClick r:id="rId3"/>
              </a:rPr>
              <a:t>a comprehensive guide to JSX</a:t>
            </a:r>
            <a:r>
              <a:rPr lang="en-CA" sz="2400"/>
              <a:t> you can reference to learn even more. Because JSX is JavaScript, you can use variables inside it. </a:t>
            </a:r>
          </a:p>
          <a:p>
            <a:pPr marL="0" indent="0">
              <a:buNone/>
            </a:pPr>
            <a:endParaRPr lang="en-CA" sz="2400"/>
          </a:p>
          <a:p>
            <a:pPr marL="0" indent="0">
              <a:buNone/>
            </a:pPr>
            <a:r>
              <a:rPr lang="en-CA" sz="2400"/>
              <a:t>Any JavaScript expression will work between curly braces, including function calls like { getFullName("Rum", Tum", "Tugger") }</a:t>
            </a:r>
            <a:endParaRPr lang="en-US" sz="2400"/>
          </a:p>
        </p:txBody>
      </p:sp>
    </p:spTree>
    <p:extLst>
      <p:ext uri="{BB962C8B-B14F-4D97-AF65-F5344CB8AC3E}">
        <p14:creationId xmlns:p14="http://schemas.microsoft.com/office/powerpoint/2010/main" val="1354044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07D252-6E39-F54C-870E-F9C7DBB30C03}"/>
              </a:ext>
            </a:extLst>
          </p:cNvPr>
          <p:cNvSpPr>
            <a:spLocks noGrp="1"/>
          </p:cNvSpPr>
          <p:nvPr>
            <p:ph type="title"/>
          </p:nvPr>
        </p:nvSpPr>
        <p:spPr/>
        <p:txBody>
          <a:bodyPr/>
          <a:lstStyle/>
          <a:p>
            <a:r>
              <a:rPr lang="en-US"/>
              <a:t>Components – your screens and more</a:t>
            </a:r>
            <a:endParaRPr lang="en-US" dirty="0"/>
          </a:p>
        </p:txBody>
      </p:sp>
      <p:sp>
        <p:nvSpPr>
          <p:cNvPr id="8" name="Text Placeholder 7">
            <a:extLst>
              <a:ext uri="{FF2B5EF4-FFF2-40B4-BE49-F238E27FC236}">
                <a16:creationId xmlns:a16="http://schemas.microsoft.com/office/drawing/2014/main" id="{2F5047C7-0FAD-0F44-82FB-FA0783013A9C}"/>
              </a:ext>
            </a:extLst>
          </p:cNvPr>
          <p:cNvSpPr>
            <a:spLocks noGrp="1"/>
          </p:cNvSpPr>
          <p:nvPr>
            <p:ph type="body" idx="1"/>
          </p:nvPr>
        </p:nvSpPr>
        <p:spPr>
          <a:xfrm>
            <a:off x="839788" y="1367248"/>
            <a:ext cx="10512424" cy="487089"/>
          </a:xfrm>
        </p:spPr>
        <p:txBody>
          <a:bodyPr/>
          <a:lstStyle/>
          <a:p>
            <a:pPr algn="ctr"/>
            <a:r>
              <a:rPr lang="en-CA" dirty="0"/>
              <a:t>With React, you can make components using either classes or functions. </a:t>
            </a:r>
          </a:p>
        </p:txBody>
      </p:sp>
      <p:sp>
        <p:nvSpPr>
          <p:cNvPr id="5" name="Content Placeholder 4">
            <a:extLst>
              <a:ext uri="{FF2B5EF4-FFF2-40B4-BE49-F238E27FC236}">
                <a16:creationId xmlns:a16="http://schemas.microsoft.com/office/drawing/2014/main" id="{C21D9A5E-1E42-914F-BFDA-027D9E220CC2}"/>
              </a:ext>
            </a:extLst>
          </p:cNvPr>
          <p:cNvSpPr>
            <a:spLocks noGrp="1"/>
          </p:cNvSpPr>
          <p:nvPr>
            <p:ph sz="half" idx="2"/>
          </p:nvPr>
        </p:nvSpPr>
        <p:spPr>
          <a:xfrm>
            <a:off x="839788" y="1965434"/>
            <a:ext cx="5157787" cy="4782207"/>
          </a:xfrm>
        </p:spPr>
        <p:txBody>
          <a:bodyPr>
            <a:noAutofit/>
          </a:bodyPr>
          <a:lstStyle/>
          <a:p>
            <a:pPr marL="0" indent="0">
              <a:buNone/>
            </a:pPr>
            <a:r>
              <a:rPr lang="en-CA" sz="1200" b="1" dirty="0"/>
              <a:t>Function Component</a:t>
            </a:r>
          </a:p>
          <a:p>
            <a:pPr marL="0" indent="0">
              <a:buNone/>
            </a:pPr>
            <a:r>
              <a:rPr lang="en-CA" sz="1200" dirty="0"/>
              <a:t>import React from 'react';</a:t>
            </a:r>
          </a:p>
          <a:p>
            <a:pPr marL="0" indent="0">
              <a:buNone/>
            </a:pPr>
            <a:r>
              <a:rPr lang="en-CA" sz="1200" dirty="0"/>
              <a:t>import { Text, View } from 'react-native';</a:t>
            </a:r>
          </a:p>
          <a:p>
            <a:pPr marL="0" indent="0">
              <a:buNone/>
            </a:pPr>
            <a:endParaRPr lang="en-CA" sz="1200" dirty="0"/>
          </a:p>
          <a:p>
            <a:pPr marL="0" indent="0">
              <a:buNone/>
            </a:pPr>
            <a:r>
              <a:rPr lang="en-CA" sz="1200" dirty="0"/>
              <a:t>export default function </a:t>
            </a:r>
            <a:r>
              <a:rPr lang="en-CA" sz="1200" dirty="0" err="1"/>
              <a:t>HelloWorldApp</a:t>
            </a:r>
            <a:r>
              <a:rPr lang="en-CA" sz="1200" dirty="0"/>
              <a:t>() {</a:t>
            </a:r>
          </a:p>
          <a:p>
            <a:pPr marL="0" indent="0">
              <a:buNone/>
            </a:pPr>
            <a:r>
              <a:rPr lang="en-CA" sz="1200" dirty="0"/>
              <a:t>  </a:t>
            </a:r>
            <a:r>
              <a:rPr lang="en-CA" sz="1200" dirty="0">
                <a:highlight>
                  <a:srgbClr val="FFFF00"/>
                </a:highlight>
              </a:rPr>
              <a:t>return (</a:t>
            </a:r>
          </a:p>
          <a:p>
            <a:pPr marL="0" indent="0">
              <a:buNone/>
            </a:pPr>
            <a:r>
              <a:rPr lang="en-CA" sz="1200" dirty="0">
                <a:highlight>
                  <a:srgbClr val="FFFF00"/>
                </a:highlight>
              </a:rPr>
              <a:t>    &lt;View style={{</a:t>
            </a:r>
          </a:p>
          <a:p>
            <a:pPr marL="0" indent="0">
              <a:buNone/>
            </a:pPr>
            <a:r>
              <a:rPr lang="en-CA" sz="1200" dirty="0">
                <a:highlight>
                  <a:srgbClr val="FFFF00"/>
                </a:highlight>
              </a:rPr>
              <a:t>        flex: 1,</a:t>
            </a:r>
          </a:p>
          <a:p>
            <a:pPr marL="0" indent="0">
              <a:buNone/>
            </a:pPr>
            <a:r>
              <a:rPr lang="en-CA" sz="1200" dirty="0">
                <a:highlight>
                  <a:srgbClr val="FFFF00"/>
                </a:highlight>
              </a:rPr>
              <a:t>        </a:t>
            </a:r>
            <a:r>
              <a:rPr lang="en-CA" sz="1200" dirty="0" err="1">
                <a:highlight>
                  <a:srgbClr val="FFFF00"/>
                </a:highlight>
              </a:rPr>
              <a:t>justifyContent</a:t>
            </a:r>
            <a:r>
              <a:rPr lang="en-CA" sz="1200" dirty="0">
                <a:highlight>
                  <a:srgbClr val="FFFF00"/>
                </a:highlight>
              </a:rPr>
              <a:t>: 'center',</a:t>
            </a:r>
          </a:p>
          <a:p>
            <a:pPr marL="0" indent="0">
              <a:buNone/>
            </a:pPr>
            <a:r>
              <a:rPr lang="en-CA" sz="1200" dirty="0">
                <a:highlight>
                  <a:srgbClr val="FFFF00"/>
                </a:highlight>
              </a:rPr>
              <a:t>        </a:t>
            </a:r>
            <a:r>
              <a:rPr lang="en-CA" sz="1200" dirty="0" err="1">
                <a:highlight>
                  <a:srgbClr val="FFFF00"/>
                </a:highlight>
              </a:rPr>
              <a:t>alignItems</a:t>
            </a:r>
            <a:r>
              <a:rPr lang="en-CA" sz="1200" dirty="0">
                <a:highlight>
                  <a:srgbClr val="FFFF00"/>
                </a:highlight>
              </a:rPr>
              <a:t>: 'center'</a:t>
            </a:r>
          </a:p>
          <a:p>
            <a:pPr marL="0" indent="0">
              <a:buNone/>
            </a:pPr>
            <a:r>
              <a:rPr lang="en-CA" sz="1200" dirty="0">
                <a:highlight>
                  <a:srgbClr val="FFFF00"/>
                </a:highlight>
              </a:rPr>
              <a:t>      }}&gt;</a:t>
            </a:r>
          </a:p>
          <a:p>
            <a:pPr marL="0" indent="0">
              <a:buNone/>
            </a:pPr>
            <a:r>
              <a:rPr lang="en-CA" sz="1200" dirty="0">
                <a:highlight>
                  <a:srgbClr val="FFFF00"/>
                </a:highlight>
              </a:rPr>
              <a:t>      &lt;Text&gt;Hello, world!&lt;/Text&gt;</a:t>
            </a:r>
          </a:p>
          <a:p>
            <a:pPr marL="0" indent="0">
              <a:buNone/>
            </a:pPr>
            <a:r>
              <a:rPr lang="en-CA" sz="1200" dirty="0">
                <a:highlight>
                  <a:srgbClr val="FFFF00"/>
                </a:highlight>
              </a:rPr>
              <a:t>    &lt;/View&gt;</a:t>
            </a:r>
          </a:p>
          <a:p>
            <a:pPr marL="0" indent="0">
              <a:buNone/>
            </a:pPr>
            <a:r>
              <a:rPr lang="en-CA" sz="1200" dirty="0">
                <a:highlight>
                  <a:srgbClr val="FFFF00"/>
                </a:highlight>
              </a:rPr>
              <a:t>  );</a:t>
            </a:r>
            <a:r>
              <a:rPr lang="en-CA" sz="1200" dirty="0"/>
              <a:t>}</a:t>
            </a:r>
          </a:p>
        </p:txBody>
      </p:sp>
      <p:sp>
        <p:nvSpPr>
          <p:cNvPr id="10" name="Content Placeholder 9">
            <a:extLst>
              <a:ext uri="{FF2B5EF4-FFF2-40B4-BE49-F238E27FC236}">
                <a16:creationId xmlns:a16="http://schemas.microsoft.com/office/drawing/2014/main" id="{6B2CE715-83F5-7C44-A9E2-CB88D7254E7D}"/>
              </a:ext>
            </a:extLst>
          </p:cNvPr>
          <p:cNvSpPr>
            <a:spLocks noGrp="1"/>
          </p:cNvSpPr>
          <p:nvPr>
            <p:ph sz="quarter" idx="4"/>
          </p:nvPr>
        </p:nvSpPr>
        <p:spPr>
          <a:xfrm>
            <a:off x="6172200" y="1965434"/>
            <a:ext cx="5183188" cy="4677103"/>
          </a:xfrm>
        </p:spPr>
        <p:txBody>
          <a:bodyPr>
            <a:noAutofit/>
          </a:bodyPr>
          <a:lstStyle/>
          <a:p>
            <a:pPr marL="0" indent="0">
              <a:buNone/>
            </a:pPr>
            <a:r>
              <a:rPr lang="en-US" sz="1200" b="1" dirty="0"/>
              <a:t>Class Component</a:t>
            </a:r>
          </a:p>
          <a:p>
            <a:pPr marL="0" indent="0">
              <a:buNone/>
            </a:pPr>
            <a:r>
              <a:rPr lang="en-US" sz="1200" dirty="0"/>
              <a:t>import React, { Component } from 'react';</a:t>
            </a:r>
          </a:p>
          <a:p>
            <a:pPr marL="0" indent="0">
              <a:buNone/>
            </a:pPr>
            <a:r>
              <a:rPr lang="en-US" sz="1200" dirty="0"/>
              <a:t>import { Text, View } from 'react-native';</a:t>
            </a:r>
          </a:p>
          <a:p>
            <a:pPr marL="0" indent="0">
              <a:buNone/>
            </a:pPr>
            <a:endParaRPr lang="en-US" sz="1200" dirty="0"/>
          </a:p>
          <a:p>
            <a:pPr marL="0" indent="0">
              <a:buNone/>
            </a:pPr>
            <a:r>
              <a:rPr lang="en-US" sz="1200" dirty="0"/>
              <a:t>export default class </a:t>
            </a:r>
            <a:r>
              <a:rPr lang="en-US" sz="1200" dirty="0" err="1"/>
              <a:t>HelloWorldApp</a:t>
            </a:r>
            <a:r>
              <a:rPr lang="en-US" sz="1200" dirty="0"/>
              <a:t> extends Component {</a:t>
            </a:r>
          </a:p>
          <a:p>
            <a:pPr marL="0" indent="0">
              <a:buNone/>
            </a:pPr>
            <a:r>
              <a:rPr lang="en-US" sz="1200" dirty="0"/>
              <a:t>  </a:t>
            </a:r>
            <a:r>
              <a:rPr lang="en-US" sz="1200" b="1" dirty="0"/>
              <a:t>render</a:t>
            </a:r>
            <a:r>
              <a:rPr lang="en-US" sz="1200" dirty="0"/>
              <a:t>() {</a:t>
            </a:r>
          </a:p>
          <a:p>
            <a:pPr marL="0" indent="0">
              <a:buNone/>
            </a:pPr>
            <a:r>
              <a:rPr lang="en-US" sz="1200" dirty="0">
                <a:highlight>
                  <a:srgbClr val="FFFF00"/>
                </a:highlight>
              </a:rPr>
              <a:t>    return (</a:t>
            </a:r>
          </a:p>
          <a:p>
            <a:pPr marL="0" indent="0">
              <a:buNone/>
            </a:pPr>
            <a:r>
              <a:rPr lang="en-US" sz="1200" dirty="0">
                <a:highlight>
                  <a:srgbClr val="FFFF00"/>
                </a:highlight>
              </a:rPr>
              <a:t>      &lt;View style={{</a:t>
            </a:r>
          </a:p>
          <a:p>
            <a:pPr marL="0" indent="0">
              <a:buNone/>
            </a:pPr>
            <a:r>
              <a:rPr lang="en-US" sz="1200" dirty="0">
                <a:highlight>
                  <a:srgbClr val="FFFF00"/>
                </a:highlight>
              </a:rPr>
              <a:t>          flex: 1,</a:t>
            </a:r>
          </a:p>
          <a:p>
            <a:pPr marL="0" indent="0">
              <a:buNone/>
            </a:pPr>
            <a:r>
              <a:rPr lang="en-US" sz="1200" dirty="0">
                <a:highlight>
                  <a:srgbClr val="FFFF00"/>
                </a:highlight>
              </a:rPr>
              <a:t>          </a:t>
            </a:r>
            <a:r>
              <a:rPr lang="en-US" sz="1200" dirty="0" err="1">
                <a:highlight>
                  <a:srgbClr val="FFFF00"/>
                </a:highlight>
              </a:rPr>
              <a:t>justifyContent</a:t>
            </a:r>
            <a:r>
              <a:rPr lang="en-US" sz="1200" dirty="0">
                <a:highlight>
                  <a:srgbClr val="FFFF00"/>
                </a:highlight>
              </a:rPr>
              <a:t>: "center",</a:t>
            </a:r>
          </a:p>
          <a:p>
            <a:pPr marL="0" indent="0">
              <a:buNone/>
            </a:pPr>
            <a:r>
              <a:rPr lang="en-US" sz="1200" dirty="0">
                <a:highlight>
                  <a:srgbClr val="FFFF00"/>
                </a:highlight>
              </a:rPr>
              <a:t>          </a:t>
            </a:r>
            <a:r>
              <a:rPr lang="en-US" sz="1200" dirty="0" err="1">
                <a:highlight>
                  <a:srgbClr val="FFFF00"/>
                </a:highlight>
              </a:rPr>
              <a:t>alignItems</a:t>
            </a:r>
            <a:r>
              <a:rPr lang="en-US" sz="1200" dirty="0">
                <a:highlight>
                  <a:srgbClr val="FFFF00"/>
                </a:highlight>
              </a:rPr>
              <a:t>: "center"</a:t>
            </a:r>
          </a:p>
          <a:p>
            <a:pPr marL="0" indent="0">
              <a:buNone/>
            </a:pPr>
            <a:r>
              <a:rPr lang="en-US" sz="1200" dirty="0">
                <a:highlight>
                  <a:srgbClr val="FFFF00"/>
                </a:highlight>
              </a:rPr>
              <a:t>        }}&gt;</a:t>
            </a:r>
          </a:p>
          <a:p>
            <a:pPr marL="0" indent="0">
              <a:buNone/>
            </a:pPr>
            <a:r>
              <a:rPr lang="en-US" sz="1200" dirty="0">
                <a:highlight>
                  <a:srgbClr val="FFFF00"/>
                </a:highlight>
              </a:rPr>
              <a:t>        &lt;Text&gt;Hello, world!&lt;/Text&gt;</a:t>
            </a:r>
          </a:p>
          <a:p>
            <a:pPr marL="0" indent="0">
              <a:buNone/>
            </a:pPr>
            <a:r>
              <a:rPr lang="en-US" sz="1200" dirty="0">
                <a:highlight>
                  <a:srgbClr val="FFFF00"/>
                </a:highlight>
              </a:rPr>
              <a:t>      &lt;/View&gt;</a:t>
            </a:r>
          </a:p>
          <a:p>
            <a:pPr marL="0" indent="0">
              <a:buNone/>
            </a:pPr>
            <a:r>
              <a:rPr lang="en-US" sz="1200" dirty="0">
                <a:highlight>
                  <a:srgbClr val="FFFF00"/>
                </a:highlight>
              </a:rPr>
              <a:t>    )</a:t>
            </a:r>
            <a:r>
              <a:rPr lang="en-US" sz="1200" dirty="0"/>
              <a:t>;  } }</a:t>
            </a:r>
          </a:p>
        </p:txBody>
      </p:sp>
    </p:spTree>
    <p:extLst>
      <p:ext uri="{BB962C8B-B14F-4D97-AF65-F5344CB8AC3E}">
        <p14:creationId xmlns:p14="http://schemas.microsoft.com/office/powerpoint/2010/main" val="17877930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Rectangle 21">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31A4B624-55C1-F247-AFCF-E7885F0EE878}"/>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Views</a:t>
            </a:r>
          </a:p>
        </p:txBody>
      </p:sp>
      <p:sp>
        <p:nvSpPr>
          <p:cNvPr id="7" name="Content Placeholder 6">
            <a:extLst>
              <a:ext uri="{FF2B5EF4-FFF2-40B4-BE49-F238E27FC236}">
                <a16:creationId xmlns:a16="http://schemas.microsoft.com/office/drawing/2014/main" id="{1903948A-411D-1C4A-A216-6D429762F9CB}"/>
              </a:ext>
            </a:extLst>
          </p:cNvPr>
          <p:cNvSpPr>
            <a:spLocks noGrp="1"/>
          </p:cNvSpPr>
          <p:nvPr>
            <p:ph idx="1"/>
          </p:nvPr>
        </p:nvSpPr>
        <p:spPr>
          <a:xfrm>
            <a:off x="1367624" y="2490436"/>
            <a:ext cx="9708995" cy="3567173"/>
          </a:xfrm>
        </p:spPr>
        <p:txBody>
          <a:bodyPr anchor="ctr">
            <a:normAutofit/>
          </a:bodyPr>
          <a:lstStyle/>
          <a:p>
            <a:r>
              <a:rPr lang="en-CA" sz="2400"/>
              <a:t>In Android and iOS development, a </a:t>
            </a:r>
            <a:r>
              <a:rPr lang="en-CA" sz="2400" b="1"/>
              <a:t>view</a:t>
            </a:r>
            <a:r>
              <a:rPr lang="en-CA" sz="2400"/>
              <a:t> is the basic building block of UI: a small rectangular element on the screen which can be used to display text, images, or respond to user input. </a:t>
            </a:r>
          </a:p>
          <a:p>
            <a:r>
              <a:rPr lang="en-CA" sz="2400"/>
              <a:t>Even the smallest visual elements of an app, like a line of text or a button, are kinds of views. Some kinds of views can contain other views. </a:t>
            </a:r>
            <a:endParaRPr lang="en-US" sz="2400"/>
          </a:p>
        </p:txBody>
      </p:sp>
    </p:spTree>
    <p:extLst>
      <p:ext uri="{BB962C8B-B14F-4D97-AF65-F5344CB8AC3E}">
        <p14:creationId xmlns:p14="http://schemas.microsoft.com/office/powerpoint/2010/main" val="4439965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Rectangle 11">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31A4B624-55C1-F247-AFCF-E7885F0EE878}"/>
              </a:ext>
            </a:extLst>
          </p:cNvPr>
          <p:cNvSpPr>
            <a:spLocks noGrp="1"/>
          </p:cNvSpPr>
          <p:nvPr>
            <p:ph type="title"/>
          </p:nvPr>
        </p:nvSpPr>
        <p:spPr/>
        <p:txBody>
          <a:bodyPr/>
          <a:lstStyle/>
          <a:p>
            <a:r>
              <a:rPr lang="en-US" dirty="0"/>
              <a:t>Views</a:t>
            </a:r>
          </a:p>
        </p:txBody>
      </p:sp>
      <p:graphicFrame>
        <p:nvGraphicFramePr>
          <p:cNvPr id="3" name="Content Placeholder 2">
            <a:extLst>
              <a:ext uri="{FF2B5EF4-FFF2-40B4-BE49-F238E27FC236}">
                <a16:creationId xmlns:a16="http://schemas.microsoft.com/office/drawing/2014/main" id="{23D293AF-09F0-6247-8D19-99AC51659CB5}"/>
              </a:ext>
            </a:extLst>
          </p:cNvPr>
          <p:cNvGraphicFramePr>
            <a:graphicFrameLocks noGrp="1"/>
          </p:cNvGraphicFramePr>
          <p:nvPr>
            <p:ph idx="1"/>
          </p:nvPr>
        </p:nvGraphicFramePr>
        <p:xfrm>
          <a:off x="838200" y="1313793"/>
          <a:ext cx="10515600" cy="48631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716477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4F701F-3479-8648-85AA-41AFCAE28447}"/>
              </a:ext>
            </a:extLst>
          </p:cNvPr>
          <p:cNvSpPr>
            <a:spLocks noGrp="1"/>
          </p:cNvSpPr>
          <p:nvPr>
            <p:ph type="title"/>
          </p:nvPr>
        </p:nvSpPr>
        <p:spPr/>
        <p:txBody>
          <a:bodyPr/>
          <a:lstStyle/>
          <a:p>
            <a:r>
              <a:rPr lang="en-US" dirty="0"/>
              <a:t>Where components come from</a:t>
            </a:r>
          </a:p>
        </p:txBody>
      </p:sp>
      <p:graphicFrame>
        <p:nvGraphicFramePr>
          <p:cNvPr id="4" name="Content Placeholder 3">
            <a:extLst>
              <a:ext uri="{FF2B5EF4-FFF2-40B4-BE49-F238E27FC236}">
                <a16:creationId xmlns:a16="http://schemas.microsoft.com/office/drawing/2014/main" id="{C2E40B87-DFE8-FD47-80E1-CF4DF8BA0447}"/>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400481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8">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45CF85D6-71F9-0546-A0BB-36950445A886}"/>
              </a:ext>
            </a:extLst>
          </p:cNvPr>
          <p:cNvSpPr>
            <a:spLocks noGrp="1"/>
          </p:cNvSpPr>
          <p:nvPr>
            <p:ph type="title"/>
          </p:nvPr>
        </p:nvSpPr>
        <p:spPr>
          <a:xfrm>
            <a:off x="958506" y="800392"/>
            <a:ext cx="10264697" cy="1212102"/>
          </a:xfrm>
        </p:spPr>
        <p:txBody>
          <a:bodyPr vert="horz" lIns="91440" tIns="45720" rIns="91440" bIns="45720" rtlCol="0" anchor="ctr">
            <a:normAutofit/>
          </a:bodyPr>
          <a:lstStyle/>
          <a:p>
            <a:r>
              <a:rPr lang="en-US" sz="4000" kern="1200">
                <a:solidFill>
                  <a:srgbClr val="FFFFFF"/>
                </a:solidFill>
                <a:latin typeface="+mj-lt"/>
                <a:ea typeface="+mj-ea"/>
                <a:cs typeface="+mj-cs"/>
              </a:rPr>
              <a:t>Simple Custom Component</a:t>
            </a:r>
          </a:p>
        </p:txBody>
      </p:sp>
      <p:sp>
        <p:nvSpPr>
          <p:cNvPr id="4" name="Content Placeholder 3">
            <a:extLst>
              <a:ext uri="{FF2B5EF4-FFF2-40B4-BE49-F238E27FC236}">
                <a16:creationId xmlns:a16="http://schemas.microsoft.com/office/drawing/2014/main" id="{1B573083-B78E-7140-B99D-6503058755C3}"/>
              </a:ext>
            </a:extLst>
          </p:cNvPr>
          <p:cNvSpPr>
            <a:spLocks noGrp="1"/>
          </p:cNvSpPr>
          <p:nvPr>
            <p:ph sz="half" idx="1"/>
          </p:nvPr>
        </p:nvSpPr>
        <p:spPr>
          <a:xfrm>
            <a:off x="1367624" y="2490436"/>
            <a:ext cx="9708995" cy="3567173"/>
          </a:xfrm>
        </p:spPr>
        <p:txBody>
          <a:bodyPr vert="horz" lIns="91440" tIns="45720" rIns="91440" bIns="45720" rtlCol="0" anchor="ctr">
            <a:normAutofit/>
          </a:bodyPr>
          <a:lstStyle/>
          <a:p>
            <a:r>
              <a:rPr lang="en-US" sz="1500"/>
              <a:t>React allows you to use function as a JSX tag/component. </a:t>
            </a:r>
          </a:p>
          <a:p>
            <a:r>
              <a:rPr lang="en-US" sz="1500"/>
              <a:t>Components can be parametrized the same way HTML attributes are used. They are passed to the function using props variable. </a:t>
            </a:r>
          </a:p>
          <a:p>
            <a:r>
              <a:rPr lang="en-US" sz="1500"/>
              <a:t>The name of the attribute is added to the props variable and the value can be accessed through that name. </a:t>
            </a:r>
          </a:p>
          <a:p>
            <a:r>
              <a:rPr lang="en-US" sz="1500"/>
              <a:t>Component can also have a state that can be modified. </a:t>
            </a:r>
          </a:p>
          <a:p>
            <a:r>
              <a:rPr lang="en-US" sz="1500"/>
              <a:t>New components can be introduced through function</a:t>
            </a:r>
          </a:p>
          <a:p>
            <a:r>
              <a:rPr lang="en-US" sz="1500"/>
              <a:t>In this example Cat is a component that is rendered in a function Cat()</a:t>
            </a:r>
          </a:p>
          <a:p>
            <a:r>
              <a:rPr lang="en-US" sz="1500"/>
              <a:t>Such components can have parameters or rather attributes, so called props</a:t>
            </a:r>
          </a:p>
          <a:p>
            <a:r>
              <a:rPr lang="en-US" sz="1500"/>
              <a:t>You can add state to a component by calling React’s useState Hook. A Hook is a kind of function that lets you “hook into” React features. For example, useState is a Hook that lets you add state to function components. You can learn more about other kinds of Hooks in the React documentation.</a:t>
            </a:r>
          </a:p>
        </p:txBody>
      </p:sp>
    </p:spTree>
    <p:extLst>
      <p:ext uri="{BB962C8B-B14F-4D97-AF65-F5344CB8AC3E}">
        <p14:creationId xmlns:p14="http://schemas.microsoft.com/office/powerpoint/2010/main" val="39355431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Rectangle 19">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C5E1DF29-CEB2-AB4B-BC12-332957DC5B6F}"/>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Positioning of components</a:t>
            </a:r>
          </a:p>
        </p:txBody>
      </p:sp>
      <p:sp>
        <p:nvSpPr>
          <p:cNvPr id="5" name="Content Placeholder 4">
            <a:extLst>
              <a:ext uri="{FF2B5EF4-FFF2-40B4-BE49-F238E27FC236}">
                <a16:creationId xmlns:a16="http://schemas.microsoft.com/office/drawing/2014/main" id="{11CFEC14-FCA2-8848-87D3-7A3FED0E7CD1}"/>
              </a:ext>
            </a:extLst>
          </p:cNvPr>
          <p:cNvSpPr>
            <a:spLocks noGrp="1"/>
          </p:cNvSpPr>
          <p:nvPr>
            <p:ph idx="1"/>
          </p:nvPr>
        </p:nvSpPr>
        <p:spPr>
          <a:xfrm>
            <a:off x="1367624" y="2490436"/>
            <a:ext cx="9708995" cy="3567173"/>
          </a:xfrm>
        </p:spPr>
        <p:txBody>
          <a:bodyPr anchor="ctr">
            <a:normAutofit/>
          </a:bodyPr>
          <a:lstStyle/>
          <a:p>
            <a:r>
              <a:rPr lang="en-US" sz="2400"/>
              <a:t>Components are placed in a column and stretched by default </a:t>
            </a:r>
          </a:p>
          <a:p>
            <a:r>
              <a:rPr lang="en-US" sz="2400"/>
              <a:t>To modify this behavior you can use two things:</a:t>
            </a:r>
          </a:p>
          <a:p>
            <a:pPr lvl="1"/>
            <a:r>
              <a:rPr lang="en-US" dirty="0"/>
              <a:t>Nesting – put components in views</a:t>
            </a:r>
          </a:p>
          <a:p>
            <a:pPr lvl="1"/>
            <a:r>
              <a:rPr lang="en-US" dirty="0"/>
              <a:t>Styles – use CSS-like JSON syntax that uses Flexbox</a:t>
            </a:r>
          </a:p>
          <a:p>
            <a:pPr lvl="1"/>
            <a:endParaRPr lang="en-US" dirty="0"/>
          </a:p>
        </p:txBody>
      </p:sp>
    </p:spTree>
    <p:extLst>
      <p:ext uri="{BB962C8B-B14F-4D97-AF65-F5344CB8AC3E}">
        <p14:creationId xmlns:p14="http://schemas.microsoft.com/office/powerpoint/2010/main" val="1122495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5E0C9DDD-231A-D241-91D1-AA8DF07C6CC9}"/>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Native apps</a:t>
            </a:r>
          </a:p>
        </p:txBody>
      </p:sp>
      <p:sp>
        <p:nvSpPr>
          <p:cNvPr id="3" name="Content Placeholder 2">
            <a:extLst>
              <a:ext uri="{FF2B5EF4-FFF2-40B4-BE49-F238E27FC236}">
                <a16:creationId xmlns:a16="http://schemas.microsoft.com/office/drawing/2014/main" id="{C38BD5F3-5409-4848-B510-490D11FF5017}"/>
              </a:ext>
            </a:extLst>
          </p:cNvPr>
          <p:cNvSpPr>
            <a:spLocks noGrp="1"/>
          </p:cNvSpPr>
          <p:nvPr>
            <p:ph idx="1"/>
          </p:nvPr>
        </p:nvSpPr>
        <p:spPr>
          <a:xfrm>
            <a:off x="1367624" y="2490436"/>
            <a:ext cx="9708995" cy="3567173"/>
          </a:xfrm>
        </p:spPr>
        <p:txBody>
          <a:bodyPr anchor="ctr">
            <a:normAutofit/>
          </a:bodyPr>
          <a:lstStyle/>
          <a:p>
            <a:r>
              <a:rPr lang="en-US" sz="2400"/>
              <a:t>Native mobile apps are built for a specific platform, such as iOS for the Apple iPhone or Android for a Samsung device. </a:t>
            </a:r>
          </a:p>
          <a:p>
            <a:r>
              <a:rPr lang="en-US" sz="2400"/>
              <a:t>They are downloaded and installed via an app store and have access to system resources, such as GPS and the camera function. </a:t>
            </a:r>
          </a:p>
          <a:p>
            <a:r>
              <a:rPr lang="en-US" sz="2400"/>
              <a:t>Mobile apps live and run on the device itself. </a:t>
            </a:r>
          </a:p>
          <a:p>
            <a:endParaRPr lang="en-US" sz="2400"/>
          </a:p>
          <a:p>
            <a:endParaRPr lang="en-US" sz="2400"/>
          </a:p>
        </p:txBody>
      </p:sp>
    </p:spTree>
    <p:extLst>
      <p:ext uri="{BB962C8B-B14F-4D97-AF65-F5344CB8AC3E}">
        <p14:creationId xmlns:p14="http://schemas.microsoft.com/office/powerpoint/2010/main" val="37225257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3"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6">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A5AC4CE1-A802-8B40-B914-D139AABFA537}"/>
              </a:ext>
            </a:extLst>
          </p:cNvPr>
          <p:cNvSpPr>
            <a:spLocks noGrp="1"/>
          </p:cNvSpPr>
          <p:nvPr>
            <p:ph type="title"/>
          </p:nvPr>
        </p:nvSpPr>
        <p:spPr>
          <a:xfrm>
            <a:off x="1047280" y="759805"/>
            <a:ext cx="10306520" cy="1325563"/>
          </a:xfrm>
        </p:spPr>
        <p:txBody>
          <a:bodyPr vert="horz" lIns="91440" tIns="45720" rIns="91440" bIns="45720" rtlCol="0" anchor="ctr">
            <a:normAutofit/>
          </a:bodyPr>
          <a:lstStyle/>
          <a:p>
            <a:r>
              <a:rPr lang="en-US" sz="4000">
                <a:solidFill>
                  <a:srgbClr val="FFFFFF"/>
                </a:solidFill>
              </a:rPr>
              <a:t>Flexbox</a:t>
            </a:r>
          </a:p>
        </p:txBody>
      </p:sp>
      <p:sp>
        <p:nvSpPr>
          <p:cNvPr id="3" name="Content Placeholder 2">
            <a:extLst>
              <a:ext uri="{FF2B5EF4-FFF2-40B4-BE49-F238E27FC236}">
                <a16:creationId xmlns:a16="http://schemas.microsoft.com/office/drawing/2014/main" id="{ABB8E7F3-582C-3641-A003-086B93D9F46F}"/>
              </a:ext>
            </a:extLst>
          </p:cNvPr>
          <p:cNvSpPr>
            <a:spLocks noGrp="1"/>
          </p:cNvSpPr>
          <p:nvPr>
            <p:ph sz="half" idx="1"/>
          </p:nvPr>
        </p:nvSpPr>
        <p:spPr>
          <a:xfrm>
            <a:off x="1424904" y="2494450"/>
            <a:ext cx="4053545" cy="3563159"/>
          </a:xfrm>
        </p:spPr>
        <p:txBody>
          <a:bodyPr vert="horz" lIns="91440" tIns="45720" rIns="91440" bIns="45720" rtlCol="0">
            <a:normAutofit/>
          </a:bodyPr>
          <a:lstStyle/>
          <a:p>
            <a:r>
              <a:rPr lang="en-US" sz="2400">
                <a:hlinkClick r:id="rId3"/>
              </a:rPr>
              <a:t>You can test flexbox settings on this page</a:t>
            </a:r>
          </a:p>
          <a:p>
            <a:r>
              <a:rPr lang="en-US" sz="2400">
                <a:hlinkClick r:id="rId3"/>
              </a:rPr>
              <a:t>https://codepen.io/enxaneta/full/adLPwv/</a:t>
            </a:r>
            <a:endParaRPr lang="en-US" sz="2400"/>
          </a:p>
        </p:txBody>
      </p:sp>
      <p:pic>
        <p:nvPicPr>
          <p:cNvPr id="5" name="Content Placeholder 4">
            <a:extLst>
              <a:ext uri="{FF2B5EF4-FFF2-40B4-BE49-F238E27FC236}">
                <a16:creationId xmlns:a16="http://schemas.microsoft.com/office/drawing/2014/main" id="{F79BABD5-39E8-3447-9594-CCF819F6A49A}"/>
              </a:ext>
            </a:extLst>
          </p:cNvPr>
          <p:cNvPicPr>
            <a:picLocks noGrp="1" noChangeAspect="1"/>
          </p:cNvPicPr>
          <p:nvPr>
            <p:ph sz="half" idx="2"/>
          </p:nvPr>
        </p:nvPicPr>
        <p:blipFill rotWithShape="1">
          <a:blip r:embed="rId4"/>
          <a:srcRect l="14917" r="21069" b="2"/>
          <a:stretch/>
        </p:blipFill>
        <p:spPr>
          <a:xfrm>
            <a:off x="6098892" y="2492376"/>
            <a:ext cx="4802404" cy="3563372"/>
          </a:xfrm>
          <a:prstGeom prst="rect">
            <a:avLst/>
          </a:prstGeom>
        </p:spPr>
      </p:pic>
    </p:spTree>
    <p:extLst>
      <p:ext uri="{BB962C8B-B14F-4D97-AF65-F5344CB8AC3E}">
        <p14:creationId xmlns:p14="http://schemas.microsoft.com/office/powerpoint/2010/main" val="26610545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1D98CAC-3EFF-4342-BD5A-6C0E8CAB4C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12192000" cy="40068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E1098009-32C5-6B44-AEB5-996F8030AB51}"/>
              </a:ext>
            </a:extLst>
          </p:cNvPr>
          <p:cNvSpPr>
            <a:spLocks noGrp="1"/>
          </p:cNvSpPr>
          <p:nvPr>
            <p:ph type="title"/>
          </p:nvPr>
        </p:nvSpPr>
        <p:spPr>
          <a:xfrm>
            <a:off x="838200" y="914402"/>
            <a:ext cx="10515600" cy="2659957"/>
          </a:xfrm>
        </p:spPr>
        <p:txBody>
          <a:bodyPr vert="horz" lIns="91440" tIns="45720" rIns="91440" bIns="45720" rtlCol="0" anchor="b">
            <a:normAutofit/>
          </a:bodyPr>
          <a:lstStyle/>
          <a:p>
            <a:pPr algn="ctr"/>
            <a:r>
              <a:rPr lang="en-US" sz="8000" kern="1200">
                <a:solidFill>
                  <a:srgbClr val="FFFFFF"/>
                </a:solidFill>
                <a:latin typeface="+mj-lt"/>
                <a:ea typeface="+mj-ea"/>
                <a:cs typeface="+mj-cs"/>
              </a:rPr>
              <a:t>Basic components</a:t>
            </a:r>
          </a:p>
        </p:txBody>
      </p:sp>
      <p:sp>
        <p:nvSpPr>
          <p:cNvPr id="6" name="Text Placeholder 5">
            <a:extLst>
              <a:ext uri="{FF2B5EF4-FFF2-40B4-BE49-F238E27FC236}">
                <a16:creationId xmlns:a16="http://schemas.microsoft.com/office/drawing/2014/main" id="{055543B0-72CA-A144-931C-F8AA13568B2F}"/>
              </a:ext>
            </a:extLst>
          </p:cNvPr>
          <p:cNvSpPr>
            <a:spLocks noGrp="1"/>
          </p:cNvSpPr>
          <p:nvPr>
            <p:ph type="body" idx="1"/>
          </p:nvPr>
        </p:nvSpPr>
        <p:spPr>
          <a:xfrm>
            <a:off x="838200" y="4368800"/>
            <a:ext cx="10515600" cy="1390650"/>
          </a:xfrm>
        </p:spPr>
        <p:txBody>
          <a:bodyPr vert="horz" lIns="91440" tIns="45720" rIns="91440" bIns="45720" rtlCol="0">
            <a:normAutofit/>
          </a:bodyPr>
          <a:lstStyle/>
          <a:p>
            <a:pPr algn="ctr"/>
            <a:endParaRPr lang="en-US" sz="3200" kern="1200">
              <a:solidFill>
                <a:schemeClr val="tx1"/>
              </a:solidFill>
              <a:latin typeface="+mn-lt"/>
              <a:ea typeface="+mn-ea"/>
              <a:cs typeface="+mn-cs"/>
            </a:endParaRPr>
          </a:p>
        </p:txBody>
      </p:sp>
    </p:spTree>
    <p:extLst>
      <p:ext uri="{BB962C8B-B14F-4D97-AF65-F5344CB8AC3E}">
        <p14:creationId xmlns:p14="http://schemas.microsoft.com/office/powerpoint/2010/main" val="13870344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3B983-FA04-7D4D-BF86-0A6E3CFA8C96}"/>
              </a:ext>
            </a:extLst>
          </p:cNvPr>
          <p:cNvSpPr>
            <a:spLocks noGrp="1"/>
          </p:cNvSpPr>
          <p:nvPr>
            <p:ph type="title"/>
          </p:nvPr>
        </p:nvSpPr>
        <p:spPr/>
        <p:txBody>
          <a:bodyPr/>
          <a:lstStyle/>
          <a:p>
            <a:r>
              <a:rPr lang="en-US" dirty="0"/>
              <a:t>Text</a:t>
            </a:r>
          </a:p>
        </p:txBody>
      </p:sp>
      <p:sp>
        <p:nvSpPr>
          <p:cNvPr id="3" name="Content Placeholder 2">
            <a:extLst>
              <a:ext uri="{FF2B5EF4-FFF2-40B4-BE49-F238E27FC236}">
                <a16:creationId xmlns:a16="http://schemas.microsoft.com/office/drawing/2014/main" id="{9C615958-FFBA-CC45-A977-0A58392F0857}"/>
              </a:ext>
            </a:extLst>
          </p:cNvPr>
          <p:cNvSpPr>
            <a:spLocks noGrp="1"/>
          </p:cNvSpPr>
          <p:nvPr>
            <p:ph sz="half" idx="1"/>
          </p:nvPr>
        </p:nvSpPr>
        <p:spPr/>
        <p:txBody>
          <a:bodyPr>
            <a:normAutofit fontScale="92500" lnSpcReduction="10000"/>
          </a:bodyPr>
          <a:lstStyle/>
          <a:p>
            <a:pPr fontAlgn="base"/>
            <a:r>
              <a:rPr lang="en-CA" dirty="0"/>
              <a:t>A React component for displaying text.</a:t>
            </a:r>
          </a:p>
          <a:p>
            <a:pPr fontAlgn="base"/>
            <a:r>
              <a:rPr lang="en-CA" b="1" dirty="0"/>
              <a:t>You must wrap all the text nodes inside of a &lt;Text&gt; component</a:t>
            </a:r>
            <a:r>
              <a:rPr lang="en-CA" dirty="0"/>
              <a:t>. You cannot have a text node directly under a &lt;View&gt;.</a:t>
            </a:r>
          </a:p>
          <a:p>
            <a:pPr fontAlgn="base"/>
            <a:r>
              <a:rPr lang="en-CA" dirty="0"/>
              <a:t>Text supports nesting, styling, and touch handling.</a:t>
            </a:r>
          </a:p>
          <a:p>
            <a:r>
              <a:rPr lang="en-CA" dirty="0"/>
              <a:t>Elements inside of a &lt;Text&gt; are no longer rectangles, but they wrap when they see the end of the line.</a:t>
            </a:r>
            <a:endParaRPr lang="en-US" dirty="0"/>
          </a:p>
        </p:txBody>
      </p:sp>
      <p:sp>
        <p:nvSpPr>
          <p:cNvPr id="4" name="Content Placeholder 3">
            <a:extLst>
              <a:ext uri="{FF2B5EF4-FFF2-40B4-BE49-F238E27FC236}">
                <a16:creationId xmlns:a16="http://schemas.microsoft.com/office/drawing/2014/main" id="{8F00CC95-9D65-C642-A1A1-40F57FEB0D34}"/>
              </a:ext>
            </a:extLst>
          </p:cNvPr>
          <p:cNvSpPr>
            <a:spLocks noGrp="1"/>
          </p:cNvSpPr>
          <p:nvPr>
            <p:ph sz="half" idx="2"/>
          </p:nvPr>
        </p:nvSpPr>
        <p:spPr/>
        <p:txBody>
          <a:bodyPr>
            <a:normAutofit fontScale="92500" lnSpcReduction="10000"/>
          </a:bodyPr>
          <a:lstStyle/>
          <a:p>
            <a:pPr marL="0" indent="0">
              <a:buNone/>
            </a:pPr>
            <a:r>
              <a:rPr lang="en-CA" sz="1800" dirty="0"/>
              <a:t>Try the following two and compare:</a:t>
            </a:r>
          </a:p>
          <a:p>
            <a:pPr marL="0" indent="0">
              <a:buNone/>
            </a:pPr>
            <a:r>
              <a:rPr lang="en-CA" sz="1800" dirty="0"/>
              <a:t>1.</a:t>
            </a:r>
          </a:p>
          <a:p>
            <a:pPr marL="0" indent="0">
              <a:buNone/>
            </a:pPr>
            <a:r>
              <a:rPr lang="en-CA" sz="1800" dirty="0"/>
              <a:t>&lt;Text&gt; </a:t>
            </a:r>
          </a:p>
          <a:p>
            <a:pPr marL="0" indent="0">
              <a:buNone/>
            </a:pPr>
            <a:r>
              <a:rPr lang="en-CA" sz="1800" dirty="0"/>
              <a:t>	&lt;Text&gt;First part and &lt;/Text&gt; 	</a:t>
            </a:r>
          </a:p>
          <a:p>
            <a:pPr marL="0" indent="0">
              <a:buNone/>
            </a:pPr>
            <a:r>
              <a:rPr lang="en-CA" sz="1800" dirty="0"/>
              <a:t>	&lt;Text&gt;second part&lt;/Text&gt;</a:t>
            </a:r>
          </a:p>
          <a:p>
            <a:pPr marL="0" indent="0">
              <a:buNone/>
            </a:pPr>
            <a:r>
              <a:rPr lang="en-CA" sz="1800" dirty="0"/>
              <a:t> &lt;/Text&gt;</a:t>
            </a:r>
          </a:p>
          <a:p>
            <a:pPr marL="0" indent="0">
              <a:buNone/>
            </a:pPr>
            <a:endParaRPr lang="en-CA" sz="1800" dirty="0"/>
          </a:p>
          <a:p>
            <a:pPr marL="0" indent="0">
              <a:buNone/>
            </a:pPr>
            <a:r>
              <a:rPr lang="en-CA" sz="1800" dirty="0"/>
              <a:t>2.</a:t>
            </a:r>
          </a:p>
          <a:p>
            <a:pPr marL="0" indent="0">
              <a:buNone/>
            </a:pPr>
            <a:r>
              <a:rPr lang="en-CA" sz="1800" dirty="0"/>
              <a:t>&lt;View&gt; </a:t>
            </a:r>
          </a:p>
          <a:p>
            <a:pPr marL="0" indent="0">
              <a:buNone/>
            </a:pPr>
            <a:r>
              <a:rPr lang="en-CA" sz="1800" dirty="0"/>
              <a:t>	&lt;Text&gt;First part and &lt;/Text&gt; 	</a:t>
            </a:r>
          </a:p>
          <a:p>
            <a:pPr marL="0" indent="0">
              <a:buNone/>
            </a:pPr>
            <a:r>
              <a:rPr lang="en-CA" sz="1800" dirty="0"/>
              <a:t>	&lt;Text&gt;second part&lt;/Text&gt;</a:t>
            </a:r>
          </a:p>
          <a:p>
            <a:pPr marL="0" indent="0">
              <a:buNone/>
            </a:pPr>
            <a:r>
              <a:rPr lang="en-CA" sz="1800" dirty="0"/>
              <a:t> &lt;/View&gt;</a:t>
            </a:r>
            <a:endParaRPr lang="en-US" sz="1800" dirty="0"/>
          </a:p>
          <a:p>
            <a:pPr marL="0" indent="0">
              <a:buNone/>
            </a:pPr>
            <a:endParaRPr lang="en-US" sz="1800" dirty="0"/>
          </a:p>
        </p:txBody>
      </p:sp>
    </p:spTree>
    <p:extLst>
      <p:ext uri="{BB962C8B-B14F-4D97-AF65-F5344CB8AC3E}">
        <p14:creationId xmlns:p14="http://schemas.microsoft.com/office/powerpoint/2010/main" val="13001922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A0670-9925-9D48-89C2-D209CF9C9267}"/>
              </a:ext>
            </a:extLst>
          </p:cNvPr>
          <p:cNvSpPr>
            <a:spLocks noGrp="1"/>
          </p:cNvSpPr>
          <p:nvPr>
            <p:ph type="title"/>
          </p:nvPr>
        </p:nvSpPr>
        <p:spPr/>
        <p:txBody>
          <a:bodyPr/>
          <a:lstStyle/>
          <a:p>
            <a:r>
              <a:rPr lang="en-US"/>
              <a:t>Button</a:t>
            </a:r>
            <a:endParaRPr lang="en-US" dirty="0"/>
          </a:p>
        </p:txBody>
      </p:sp>
      <p:sp>
        <p:nvSpPr>
          <p:cNvPr id="3" name="Content Placeholder 2">
            <a:extLst>
              <a:ext uri="{FF2B5EF4-FFF2-40B4-BE49-F238E27FC236}">
                <a16:creationId xmlns:a16="http://schemas.microsoft.com/office/drawing/2014/main" id="{2B362E15-69E0-394C-B5A9-9D54951C686D}"/>
              </a:ext>
            </a:extLst>
          </p:cNvPr>
          <p:cNvSpPr>
            <a:spLocks noGrp="1"/>
          </p:cNvSpPr>
          <p:nvPr>
            <p:ph sz="half" idx="1"/>
          </p:nvPr>
        </p:nvSpPr>
        <p:spPr/>
        <p:txBody>
          <a:bodyPr/>
          <a:lstStyle/>
          <a:p>
            <a:r>
              <a:rPr lang="en-CA" dirty="0"/>
              <a:t>A basic button component that should render nicely on any platform. Supports a minimal level of customization.</a:t>
            </a:r>
            <a:endParaRPr lang="en-US" dirty="0"/>
          </a:p>
        </p:txBody>
      </p:sp>
      <p:sp>
        <p:nvSpPr>
          <p:cNvPr id="4" name="Content Placeholder 3">
            <a:extLst>
              <a:ext uri="{FF2B5EF4-FFF2-40B4-BE49-F238E27FC236}">
                <a16:creationId xmlns:a16="http://schemas.microsoft.com/office/drawing/2014/main" id="{BB17CBE2-00BD-B34F-98F3-DE425B966EF7}"/>
              </a:ext>
            </a:extLst>
          </p:cNvPr>
          <p:cNvSpPr>
            <a:spLocks noGrp="1"/>
          </p:cNvSpPr>
          <p:nvPr>
            <p:ph sz="half" idx="2"/>
          </p:nvPr>
        </p:nvSpPr>
        <p:spPr/>
        <p:txBody>
          <a:bodyPr/>
          <a:lstStyle/>
          <a:p>
            <a:pPr marL="0" indent="0">
              <a:buNone/>
            </a:pPr>
            <a:r>
              <a:rPr lang="en-CA" dirty="0"/>
              <a:t>&lt;Button </a:t>
            </a:r>
          </a:p>
          <a:p>
            <a:pPr marL="0" indent="0">
              <a:buNone/>
            </a:pPr>
            <a:r>
              <a:rPr lang="en-CA" dirty="0"/>
              <a:t>	</a:t>
            </a:r>
            <a:r>
              <a:rPr lang="en-CA" dirty="0" err="1"/>
              <a:t>onPress</a:t>
            </a:r>
            <a:r>
              <a:rPr lang="en-CA" dirty="0"/>
              <a:t>={()=&gt;{}} </a:t>
            </a:r>
          </a:p>
          <a:p>
            <a:pPr marL="0" indent="0">
              <a:buNone/>
            </a:pPr>
            <a:r>
              <a:rPr lang="en-CA" dirty="0"/>
              <a:t>	title="Learn More" </a:t>
            </a:r>
          </a:p>
          <a:p>
            <a:pPr marL="0" indent="0">
              <a:buNone/>
            </a:pPr>
            <a:r>
              <a:rPr lang="en-CA" dirty="0"/>
              <a:t>	color="#841584" 	</a:t>
            </a:r>
            <a:r>
              <a:rPr lang="en-CA" dirty="0" err="1"/>
              <a:t>accessibilityLabel</a:t>
            </a:r>
            <a:r>
              <a:rPr lang="en-CA" dirty="0"/>
              <a:t>= "Label”</a:t>
            </a:r>
          </a:p>
          <a:p>
            <a:pPr marL="0" indent="0">
              <a:buNone/>
            </a:pPr>
            <a:r>
              <a:rPr lang="en-CA" dirty="0"/>
              <a:t> /&gt;</a:t>
            </a:r>
            <a:endParaRPr lang="en-US" dirty="0"/>
          </a:p>
        </p:txBody>
      </p:sp>
    </p:spTree>
    <p:extLst>
      <p:ext uri="{BB962C8B-B14F-4D97-AF65-F5344CB8AC3E}">
        <p14:creationId xmlns:p14="http://schemas.microsoft.com/office/powerpoint/2010/main" val="20544254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A0670-9925-9D48-89C2-D209CF9C9267}"/>
              </a:ext>
            </a:extLst>
          </p:cNvPr>
          <p:cNvSpPr>
            <a:spLocks noGrp="1"/>
          </p:cNvSpPr>
          <p:nvPr>
            <p:ph type="title"/>
          </p:nvPr>
        </p:nvSpPr>
        <p:spPr/>
        <p:txBody>
          <a:bodyPr/>
          <a:lstStyle/>
          <a:p>
            <a:r>
              <a:rPr lang="en-US"/>
              <a:t>Switch</a:t>
            </a:r>
            <a:endParaRPr lang="en-US" dirty="0"/>
          </a:p>
        </p:txBody>
      </p:sp>
      <p:sp>
        <p:nvSpPr>
          <p:cNvPr id="3" name="Content Placeholder 2">
            <a:extLst>
              <a:ext uri="{FF2B5EF4-FFF2-40B4-BE49-F238E27FC236}">
                <a16:creationId xmlns:a16="http://schemas.microsoft.com/office/drawing/2014/main" id="{2B362E15-69E0-394C-B5A9-9D54951C686D}"/>
              </a:ext>
            </a:extLst>
          </p:cNvPr>
          <p:cNvSpPr>
            <a:spLocks noGrp="1"/>
          </p:cNvSpPr>
          <p:nvPr>
            <p:ph sz="half" idx="1"/>
          </p:nvPr>
        </p:nvSpPr>
        <p:spPr/>
        <p:txBody>
          <a:bodyPr>
            <a:normAutofit fontScale="62500" lnSpcReduction="20000"/>
          </a:bodyPr>
          <a:lstStyle/>
          <a:p>
            <a:pPr fontAlgn="base"/>
            <a:r>
              <a:rPr lang="en-CA"/>
              <a:t>Renders a boolean input.</a:t>
            </a:r>
          </a:p>
          <a:p>
            <a:pPr fontAlgn="base"/>
            <a:r>
              <a:rPr lang="en-CA"/>
              <a:t>This is a controlled component that requires an onValueChange callback that updates the value prop in order for the component to reflect user actions. </a:t>
            </a:r>
          </a:p>
          <a:p>
            <a:pPr fontAlgn="base"/>
            <a:r>
              <a:rPr lang="en-CA"/>
              <a:t>If the value prop is not updated, the component will continue to render the supplied value prop instead of the expected result of any user actions.</a:t>
            </a:r>
          </a:p>
          <a:p>
            <a:pPr fontAlgn="base"/>
            <a:r>
              <a:rPr lang="en-CA">
                <a:hlinkClick r:id="rId3"/>
              </a:rPr>
              <a:t>https://reactnative.dev/docs/switch</a:t>
            </a:r>
            <a:endParaRPr lang="en-CA" dirty="0"/>
          </a:p>
        </p:txBody>
      </p:sp>
      <p:sp>
        <p:nvSpPr>
          <p:cNvPr id="4" name="Content Placeholder 3">
            <a:extLst>
              <a:ext uri="{FF2B5EF4-FFF2-40B4-BE49-F238E27FC236}">
                <a16:creationId xmlns:a16="http://schemas.microsoft.com/office/drawing/2014/main" id="{BB17CBE2-00BD-B34F-98F3-DE425B966EF7}"/>
              </a:ext>
            </a:extLst>
          </p:cNvPr>
          <p:cNvSpPr>
            <a:spLocks noGrp="1"/>
          </p:cNvSpPr>
          <p:nvPr>
            <p:ph sz="half" idx="2"/>
          </p:nvPr>
        </p:nvSpPr>
        <p:spPr/>
        <p:txBody>
          <a:bodyPr>
            <a:normAutofit fontScale="62500" lnSpcReduction="20000"/>
          </a:bodyPr>
          <a:lstStyle/>
          <a:p>
            <a:pPr marL="0" indent="0">
              <a:buNone/>
            </a:pPr>
            <a:r>
              <a:rPr lang="en-CA"/>
              <a:t>const [isEnabled, setIsEnabled] = useState(false);</a:t>
            </a:r>
          </a:p>
          <a:p>
            <a:pPr marL="0" indent="0">
              <a:buNone/>
            </a:pPr>
            <a:r>
              <a:rPr lang="en-CA"/>
              <a:t>  const toggleSwitch = () =&gt; setIsEnabled(previousState =&gt; !previousState);</a:t>
            </a:r>
          </a:p>
          <a:p>
            <a:pPr marL="0" indent="0">
              <a:buNone/>
            </a:pPr>
            <a:r>
              <a:rPr lang="en-CA"/>
              <a:t>…</a:t>
            </a:r>
          </a:p>
          <a:p>
            <a:pPr marL="0" indent="0">
              <a:buNone/>
            </a:pPr>
            <a:r>
              <a:rPr lang="en-CA"/>
              <a:t>&lt;Switch</a:t>
            </a:r>
          </a:p>
          <a:p>
            <a:pPr marL="0" indent="0">
              <a:buNone/>
            </a:pPr>
            <a:r>
              <a:rPr lang="en-CA"/>
              <a:t>        trackColor={{ false: "#767577", </a:t>
            </a:r>
          </a:p>
          <a:p>
            <a:pPr marL="0" indent="0">
              <a:buNone/>
            </a:pPr>
            <a:r>
              <a:rPr lang="en-CA"/>
              <a:t>		true: "#81b0ff" }}</a:t>
            </a:r>
          </a:p>
          <a:p>
            <a:pPr marL="0" indent="0">
              <a:buNone/>
            </a:pPr>
            <a:r>
              <a:rPr lang="en-CA"/>
              <a:t>        thumbColor={isEnabled ? "#f5dd4b" : "#f4f3f4"}</a:t>
            </a:r>
          </a:p>
          <a:p>
            <a:pPr marL="0" indent="0">
              <a:buNone/>
            </a:pPr>
            <a:r>
              <a:rPr lang="en-CA"/>
              <a:t>        ios_backgroundColor="#3e3e3e"</a:t>
            </a:r>
          </a:p>
          <a:p>
            <a:pPr marL="0" indent="0">
              <a:buNone/>
            </a:pPr>
            <a:r>
              <a:rPr lang="en-CA"/>
              <a:t>        onValueChange={toggleSwitch}</a:t>
            </a:r>
          </a:p>
          <a:p>
            <a:pPr marL="0" indent="0">
              <a:buNone/>
            </a:pPr>
            <a:r>
              <a:rPr lang="en-CA"/>
              <a:t>        value={isEnabled}</a:t>
            </a:r>
          </a:p>
          <a:p>
            <a:pPr marL="0" indent="0">
              <a:buNone/>
            </a:pPr>
            <a:r>
              <a:rPr lang="en-CA"/>
              <a:t>      /&gt;</a:t>
            </a:r>
            <a:endParaRPr lang="en-US" dirty="0"/>
          </a:p>
        </p:txBody>
      </p:sp>
    </p:spTree>
    <p:extLst>
      <p:ext uri="{BB962C8B-B14F-4D97-AF65-F5344CB8AC3E}">
        <p14:creationId xmlns:p14="http://schemas.microsoft.com/office/powerpoint/2010/main" val="28267221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B9669-3A4A-204B-8D5C-2DCCCCDB05D7}"/>
              </a:ext>
            </a:extLst>
          </p:cNvPr>
          <p:cNvSpPr>
            <a:spLocks noGrp="1"/>
          </p:cNvSpPr>
          <p:nvPr>
            <p:ph type="title"/>
          </p:nvPr>
        </p:nvSpPr>
        <p:spPr/>
        <p:txBody>
          <a:bodyPr/>
          <a:lstStyle/>
          <a:p>
            <a:r>
              <a:rPr lang="en-US" dirty="0" err="1"/>
              <a:t>TextInput</a:t>
            </a:r>
            <a:endParaRPr lang="en-US" dirty="0"/>
          </a:p>
        </p:txBody>
      </p:sp>
      <p:sp>
        <p:nvSpPr>
          <p:cNvPr id="3" name="Content Placeholder 2">
            <a:extLst>
              <a:ext uri="{FF2B5EF4-FFF2-40B4-BE49-F238E27FC236}">
                <a16:creationId xmlns:a16="http://schemas.microsoft.com/office/drawing/2014/main" id="{E59F0C72-5581-0E46-8F31-E9CB39257678}"/>
              </a:ext>
            </a:extLst>
          </p:cNvPr>
          <p:cNvSpPr>
            <a:spLocks noGrp="1"/>
          </p:cNvSpPr>
          <p:nvPr>
            <p:ph sz="half" idx="1"/>
          </p:nvPr>
        </p:nvSpPr>
        <p:spPr/>
        <p:txBody>
          <a:bodyPr>
            <a:normAutofit fontScale="70000" lnSpcReduction="20000"/>
          </a:bodyPr>
          <a:lstStyle/>
          <a:p>
            <a:pPr fontAlgn="base"/>
            <a:r>
              <a:rPr lang="en-CA" dirty="0"/>
              <a:t>A foundational component for inputting text into the app via a keyboard. Props provide configurability for several features, such as auto-correction, auto-capitalization, placeholder text, and different keyboard types, such as a numeric keypad.</a:t>
            </a:r>
          </a:p>
          <a:p>
            <a:pPr fontAlgn="base"/>
            <a:r>
              <a:rPr lang="en-CA" dirty="0"/>
              <a:t>The most basic use case is to plop down a </a:t>
            </a:r>
            <a:r>
              <a:rPr lang="en-CA" dirty="0" err="1"/>
              <a:t>TextInput</a:t>
            </a:r>
            <a:r>
              <a:rPr lang="en-CA" dirty="0"/>
              <a:t> and subscribe to the </a:t>
            </a:r>
            <a:r>
              <a:rPr lang="en-CA" dirty="0" err="1"/>
              <a:t>onChangeText</a:t>
            </a:r>
            <a:r>
              <a:rPr lang="en-CA" dirty="0"/>
              <a:t> events to read the user input. There are also other events, such as </a:t>
            </a:r>
            <a:r>
              <a:rPr lang="en-CA" dirty="0" err="1"/>
              <a:t>onSubmitEditing</a:t>
            </a:r>
            <a:r>
              <a:rPr lang="en-CA" dirty="0"/>
              <a:t> and </a:t>
            </a:r>
            <a:r>
              <a:rPr lang="en-CA" dirty="0" err="1"/>
              <a:t>onFocus</a:t>
            </a:r>
            <a:r>
              <a:rPr lang="en-CA" dirty="0"/>
              <a:t> that can be subscribed to.</a:t>
            </a:r>
          </a:p>
          <a:p>
            <a:endParaRPr lang="en-US" dirty="0"/>
          </a:p>
        </p:txBody>
      </p:sp>
      <p:sp>
        <p:nvSpPr>
          <p:cNvPr id="4" name="Content Placeholder 3">
            <a:extLst>
              <a:ext uri="{FF2B5EF4-FFF2-40B4-BE49-F238E27FC236}">
                <a16:creationId xmlns:a16="http://schemas.microsoft.com/office/drawing/2014/main" id="{F0BF8245-6002-5840-8306-54962C74B73F}"/>
              </a:ext>
            </a:extLst>
          </p:cNvPr>
          <p:cNvSpPr>
            <a:spLocks noGrp="1"/>
          </p:cNvSpPr>
          <p:nvPr>
            <p:ph sz="half" idx="2"/>
          </p:nvPr>
        </p:nvSpPr>
        <p:spPr/>
        <p:txBody>
          <a:bodyPr>
            <a:normAutofit fontScale="70000" lnSpcReduction="20000"/>
          </a:bodyPr>
          <a:lstStyle/>
          <a:p>
            <a:pPr marL="0" indent="0">
              <a:buNone/>
            </a:pPr>
            <a:r>
              <a:rPr lang="en-US" dirty="0"/>
              <a:t>const [value, </a:t>
            </a:r>
            <a:r>
              <a:rPr lang="en-US" dirty="0" err="1"/>
              <a:t>onChangeText</a:t>
            </a:r>
            <a:r>
              <a:rPr lang="en-US" dirty="0"/>
              <a:t>] = 	</a:t>
            </a:r>
            <a:r>
              <a:rPr lang="en-US" dirty="0" err="1"/>
              <a:t>React.useState</a:t>
            </a:r>
            <a:r>
              <a:rPr lang="en-US" dirty="0"/>
              <a:t>('Placeholder');  </a:t>
            </a:r>
          </a:p>
          <a:p>
            <a:pPr marL="0" indent="0">
              <a:buNone/>
            </a:pPr>
            <a:r>
              <a:rPr lang="en-US" dirty="0"/>
              <a:t>  return (</a:t>
            </a:r>
          </a:p>
          <a:p>
            <a:pPr marL="0" indent="0">
              <a:buNone/>
            </a:pPr>
            <a:r>
              <a:rPr lang="en-US" dirty="0"/>
              <a:t>  &lt;View&gt;</a:t>
            </a:r>
          </a:p>
          <a:p>
            <a:pPr marL="0" indent="0">
              <a:buNone/>
            </a:pPr>
            <a:r>
              <a:rPr lang="en-US" dirty="0"/>
              <a:t>    &lt;</a:t>
            </a:r>
            <a:r>
              <a:rPr lang="en-US" dirty="0" err="1"/>
              <a:t>TextInput</a:t>
            </a:r>
            <a:endParaRPr lang="en-US" dirty="0"/>
          </a:p>
          <a:p>
            <a:pPr marL="0" indent="0">
              <a:buNone/>
            </a:pPr>
            <a:r>
              <a:rPr lang="en-US" dirty="0"/>
              <a:t>	</a:t>
            </a:r>
            <a:r>
              <a:rPr lang="en-US" dirty="0" err="1"/>
              <a:t>onChangeText</a:t>
            </a:r>
            <a:r>
              <a:rPr lang="en-US" dirty="0"/>
              <a:t>={text =&gt; </a:t>
            </a:r>
            <a:r>
              <a:rPr lang="en-US" dirty="0" err="1"/>
              <a:t>onChangeText</a:t>
            </a:r>
            <a:r>
              <a:rPr lang="en-US" dirty="0"/>
              <a:t>(text)}</a:t>
            </a:r>
          </a:p>
          <a:p>
            <a:pPr marL="0" indent="0">
              <a:buNone/>
            </a:pPr>
            <a:r>
              <a:rPr lang="en-US" dirty="0"/>
              <a:t>      value={value}</a:t>
            </a:r>
          </a:p>
          <a:p>
            <a:pPr marL="0" indent="0">
              <a:buNone/>
            </a:pPr>
            <a:r>
              <a:rPr lang="en-US" dirty="0"/>
              <a:t>    /&gt;</a:t>
            </a:r>
          </a:p>
          <a:p>
            <a:pPr marL="0" indent="0">
              <a:buNone/>
            </a:pPr>
            <a:r>
              <a:rPr lang="en-US" dirty="0"/>
              <a:t>    &lt;Text&gt;{value}&lt;/Text&gt;</a:t>
            </a:r>
          </a:p>
          <a:p>
            <a:pPr marL="0" indent="0">
              <a:buNone/>
            </a:pPr>
            <a:r>
              <a:rPr lang="en-US" dirty="0"/>
              <a:t>   &lt;/View&gt; </a:t>
            </a:r>
          </a:p>
          <a:p>
            <a:pPr marL="0" indent="0">
              <a:buNone/>
            </a:pPr>
            <a:r>
              <a:rPr lang="en-US" dirty="0"/>
              <a:t>  );</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41662664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98EEF-BAE2-F945-92FB-66FAD4F110B7}"/>
              </a:ext>
            </a:extLst>
          </p:cNvPr>
          <p:cNvSpPr>
            <a:spLocks noGrp="1"/>
          </p:cNvSpPr>
          <p:nvPr>
            <p:ph type="title"/>
          </p:nvPr>
        </p:nvSpPr>
        <p:spPr/>
        <p:txBody>
          <a:bodyPr/>
          <a:lstStyle/>
          <a:p>
            <a:r>
              <a:rPr lang="en-US" dirty="0"/>
              <a:t>First app	</a:t>
            </a:r>
          </a:p>
        </p:txBody>
      </p:sp>
      <p:sp>
        <p:nvSpPr>
          <p:cNvPr id="3" name="Content Placeholder 2">
            <a:extLst>
              <a:ext uri="{FF2B5EF4-FFF2-40B4-BE49-F238E27FC236}">
                <a16:creationId xmlns:a16="http://schemas.microsoft.com/office/drawing/2014/main" id="{56D3D4B7-5501-1041-A4AE-42E150BA0DBF}"/>
              </a:ext>
            </a:extLst>
          </p:cNvPr>
          <p:cNvSpPr>
            <a:spLocks noGrp="1"/>
          </p:cNvSpPr>
          <p:nvPr>
            <p:ph idx="1"/>
          </p:nvPr>
        </p:nvSpPr>
        <p:spPr>
          <a:xfrm>
            <a:off x="838200" y="2796209"/>
            <a:ext cx="10515600" cy="3380754"/>
          </a:xfrm>
        </p:spPr>
        <p:txBody>
          <a:bodyPr/>
          <a:lstStyle/>
          <a:p>
            <a:r>
              <a:rPr lang="en-US" dirty="0"/>
              <a:t>Create your first application named Lab8</a:t>
            </a:r>
          </a:p>
          <a:p>
            <a:r>
              <a:rPr lang="en-US" dirty="0"/>
              <a:t>App should have just one screen and </a:t>
            </a:r>
            <a:r>
              <a:rPr lang="en-US" dirty="0" err="1"/>
              <a:t>TextView</a:t>
            </a:r>
            <a:r>
              <a:rPr lang="en-US" dirty="0"/>
              <a:t> showing your name and </a:t>
            </a:r>
            <a:r>
              <a:rPr lang="en-US" dirty="0" err="1"/>
              <a:t>studentID</a:t>
            </a:r>
            <a:r>
              <a:rPr lang="en-US" dirty="0"/>
              <a:t>.</a:t>
            </a:r>
          </a:p>
        </p:txBody>
      </p:sp>
      <p:sp>
        <p:nvSpPr>
          <p:cNvPr id="4" name="Text Placeholder 4">
            <a:extLst>
              <a:ext uri="{FF2B5EF4-FFF2-40B4-BE49-F238E27FC236}">
                <a16:creationId xmlns:a16="http://schemas.microsoft.com/office/drawing/2014/main" id="{82E01D5B-0B50-A34D-BAC9-F1A5365DD63A}"/>
              </a:ext>
            </a:extLst>
          </p:cNvPr>
          <p:cNvSpPr txBox="1">
            <a:spLocks/>
          </p:cNvSpPr>
          <p:nvPr/>
        </p:nvSpPr>
        <p:spPr>
          <a:xfrm>
            <a:off x="838200" y="2251007"/>
            <a:ext cx="5157787" cy="5452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Task 1</a:t>
            </a:r>
          </a:p>
        </p:txBody>
      </p:sp>
    </p:spTree>
    <p:extLst>
      <p:ext uri="{BB962C8B-B14F-4D97-AF65-F5344CB8AC3E}">
        <p14:creationId xmlns:p14="http://schemas.microsoft.com/office/powerpoint/2010/main" val="5475321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22E34-B486-584C-8DD0-09166743CF5C}"/>
              </a:ext>
            </a:extLst>
          </p:cNvPr>
          <p:cNvSpPr>
            <a:spLocks noGrp="1"/>
          </p:cNvSpPr>
          <p:nvPr>
            <p:ph type="title"/>
          </p:nvPr>
        </p:nvSpPr>
        <p:spPr/>
        <p:txBody>
          <a:bodyPr/>
          <a:lstStyle/>
          <a:p>
            <a:r>
              <a:rPr lang="en-US" dirty="0"/>
              <a:t>Lab tasks</a:t>
            </a:r>
          </a:p>
        </p:txBody>
      </p:sp>
      <p:sp>
        <p:nvSpPr>
          <p:cNvPr id="5" name="Text Placeholder 4">
            <a:extLst>
              <a:ext uri="{FF2B5EF4-FFF2-40B4-BE49-F238E27FC236}">
                <a16:creationId xmlns:a16="http://schemas.microsoft.com/office/drawing/2014/main" id="{3EB9CB92-E5C8-094E-A7AB-29D2558F496C}"/>
              </a:ext>
            </a:extLst>
          </p:cNvPr>
          <p:cNvSpPr>
            <a:spLocks noGrp="1"/>
          </p:cNvSpPr>
          <p:nvPr>
            <p:ph type="body" idx="1"/>
          </p:nvPr>
        </p:nvSpPr>
        <p:spPr/>
        <p:txBody>
          <a:bodyPr/>
          <a:lstStyle/>
          <a:p>
            <a:r>
              <a:rPr lang="en-US" dirty="0"/>
              <a:t>Task 2</a:t>
            </a:r>
          </a:p>
        </p:txBody>
      </p:sp>
      <p:sp>
        <p:nvSpPr>
          <p:cNvPr id="3" name="Content Placeholder 2">
            <a:extLst>
              <a:ext uri="{FF2B5EF4-FFF2-40B4-BE49-F238E27FC236}">
                <a16:creationId xmlns:a16="http://schemas.microsoft.com/office/drawing/2014/main" id="{388AB2C5-818D-9B49-ACCF-189DC4816F1C}"/>
              </a:ext>
            </a:extLst>
          </p:cNvPr>
          <p:cNvSpPr>
            <a:spLocks noGrp="1"/>
          </p:cNvSpPr>
          <p:nvPr>
            <p:ph sz="half" idx="2"/>
          </p:nvPr>
        </p:nvSpPr>
        <p:spPr>
          <a:xfrm>
            <a:off x="839788" y="2505075"/>
            <a:ext cx="5157787" cy="1541408"/>
          </a:xfrm>
        </p:spPr>
        <p:txBody>
          <a:bodyPr/>
          <a:lstStyle/>
          <a:p>
            <a:r>
              <a:rPr lang="en-US" dirty="0"/>
              <a:t>Takes input from the </a:t>
            </a:r>
            <a:r>
              <a:rPr lang="en-US" dirty="0" err="1"/>
              <a:t>TextInput</a:t>
            </a:r>
            <a:endParaRPr lang="en-US" dirty="0"/>
          </a:p>
          <a:p>
            <a:r>
              <a:rPr lang="en-US" dirty="0"/>
              <a:t>Displays it in the Text component below</a:t>
            </a:r>
          </a:p>
        </p:txBody>
      </p:sp>
      <p:sp>
        <p:nvSpPr>
          <p:cNvPr id="6" name="Text Placeholder 5">
            <a:extLst>
              <a:ext uri="{FF2B5EF4-FFF2-40B4-BE49-F238E27FC236}">
                <a16:creationId xmlns:a16="http://schemas.microsoft.com/office/drawing/2014/main" id="{BAA737B2-4578-A544-9EEA-2CD3DFBD3FC5}"/>
              </a:ext>
            </a:extLst>
          </p:cNvPr>
          <p:cNvSpPr>
            <a:spLocks noGrp="1"/>
          </p:cNvSpPr>
          <p:nvPr>
            <p:ph type="body" sz="quarter" idx="3"/>
          </p:nvPr>
        </p:nvSpPr>
        <p:spPr/>
        <p:txBody>
          <a:bodyPr/>
          <a:lstStyle/>
          <a:p>
            <a:r>
              <a:rPr lang="en-US" dirty="0"/>
              <a:t>Task 3</a:t>
            </a:r>
          </a:p>
        </p:txBody>
      </p:sp>
      <p:sp>
        <p:nvSpPr>
          <p:cNvPr id="7" name="Content Placeholder 6">
            <a:extLst>
              <a:ext uri="{FF2B5EF4-FFF2-40B4-BE49-F238E27FC236}">
                <a16:creationId xmlns:a16="http://schemas.microsoft.com/office/drawing/2014/main" id="{F8EA651C-DDDC-9542-B643-343982DB7EA0}"/>
              </a:ext>
            </a:extLst>
          </p:cNvPr>
          <p:cNvSpPr>
            <a:spLocks noGrp="1"/>
          </p:cNvSpPr>
          <p:nvPr>
            <p:ph sz="quarter" idx="4"/>
          </p:nvPr>
        </p:nvSpPr>
        <p:spPr>
          <a:xfrm>
            <a:off x="6172200" y="2505075"/>
            <a:ext cx="5183188" cy="2133655"/>
          </a:xfrm>
        </p:spPr>
        <p:txBody>
          <a:bodyPr/>
          <a:lstStyle/>
          <a:p>
            <a:r>
              <a:rPr lang="en-US" dirty="0"/>
              <a:t>Add Button that clears the content of the filed</a:t>
            </a:r>
          </a:p>
        </p:txBody>
      </p:sp>
      <p:sp>
        <p:nvSpPr>
          <p:cNvPr id="8" name="Text Placeholder 4">
            <a:extLst>
              <a:ext uri="{FF2B5EF4-FFF2-40B4-BE49-F238E27FC236}">
                <a16:creationId xmlns:a16="http://schemas.microsoft.com/office/drawing/2014/main" id="{9E763527-B169-C54C-9F2E-10B5EBD7C2ED}"/>
              </a:ext>
            </a:extLst>
          </p:cNvPr>
          <p:cNvSpPr txBox="1">
            <a:spLocks/>
          </p:cNvSpPr>
          <p:nvPr/>
        </p:nvSpPr>
        <p:spPr>
          <a:xfrm>
            <a:off x="1014413" y="3824343"/>
            <a:ext cx="10340975"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Task 4</a:t>
            </a:r>
          </a:p>
        </p:txBody>
      </p:sp>
      <p:sp>
        <p:nvSpPr>
          <p:cNvPr id="9" name="Content Placeholder 2">
            <a:extLst>
              <a:ext uri="{FF2B5EF4-FFF2-40B4-BE49-F238E27FC236}">
                <a16:creationId xmlns:a16="http://schemas.microsoft.com/office/drawing/2014/main" id="{86471FEB-3332-6249-8646-52E81262C2A3}"/>
              </a:ext>
            </a:extLst>
          </p:cNvPr>
          <p:cNvSpPr txBox="1">
            <a:spLocks/>
          </p:cNvSpPr>
          <p:nvPr/>
        </p:nvSpPr>
        <p:spPr>
          <a:xfrm>
            <a:off x="1014413" y="4648255"/>
            <a:ext cx="10340975" cy="15414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Add a functionality that will clear the </a:t>
            </a:r>
            <a:r>
              <a:rPr lang="en-US" dirty="0" err="1"/>
              <a:t>InputText</a:t>
            </a:r>
            <a:r>
              <a:rPr lang="en-US" dirty="0"/>
              <a:t> when we click into it (</a:t>
            </a:r>
            <a:r>
              <a:rPr lang="en-US" dirty="0" err="1"/>
              <a:t>onFocus</a:t>
            </a:r>
            <a:r>
              <a:rPr lang="en-US" dirty="0"/>
              <a:t>)</a:t>
            </a:r>
          </a:p>
        </p:txBody>
      </p:sp>
    </p:spTree>
    <p:extLst>
      <p:ext uri="{BB962C8B-B14F-4D97-AF65-F5344CB8AC3E}">
        <p14:creationId xmlns:p14="http://schemas.microsoft.com/office/powerpoint/2010/main" val="995474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E2C28370-C332-7A43-8DF7-62A45F23421A}"/>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Native apps - Pros</a:t>
            </a:r>
          </a:p>
        </p:txBody>
      </p:sp>
      <p:sp>
        <p:nvSpPr>
          <p:cNvPr id="3" name="Content Placeholder 2">
            <a:extLst>
              <a:ext uri="{FF2B5EF4-FFF2-40B4-BE49-F238E27FC236}">
                <a16:creationId xmlns:a16="http://schemas.microsoft.com/office/drawing/2014/main" id="{16A66051-6C7B-BD44-91DE-FFAC919C5C0A}"/>
              </a:ext>
            </a:extLst>
          </p:cNvPr>
          <p:cNvSpPr>
            <a:spLocks noGrp="1"/>
          </p:cNvSpPr>
          <p:nvPr>
            <p:ph idx="1"/>
          </p:nvPr>
        </p:nvSpPr>
        <p:spPr>
          <a:xfrm>
            <a:off x="1367624" y="2490436"/>
            <a:ext cx="9708995" cy="3567173"/>
          </a:xfrm>
        </p:spPr>
        <p:txBody>
          <a:bodyPr anchor="ctr">
            <a:normAutofit/>
          </a:bodyPr>
          <a:lstStyle/>
          <a:p>
            <a:r>
              <a:rPr lang="en-US" sz="2400"/>
              <a:t>Faster than web apps</a:t>
            </a:r>
          </a:p>
          <a:p>
            <a:r>
              <a:rPr lang="en-US" sz="2400"/>
              <a:t>Greater functionality as they have access to system resources</a:t>
            </a:r>
          </a:p>
          <a:p>
            <a:r>
              <a:rPr lang="en-US" sz="2400"/>
              <a:t>Can work offline</a:t>
            </a:r>
          </a:p>
          <a:p>
            <a:r>
              <a:rPr lang="en-US" sz="2400"/>
              <a:t>Safe and secure — native apps must first be approved by the app store</a:t>
            </a:r>
          </a:p>
          <a:p>
            <a:r>
              <a:rPr lang="en-US" sz="2400"/>
              <a:t>Easier to build due to the availability of developer tools, interface elements and SDKs</a:t>
            </a:r>
          </a:p>
        </p:txBody>
      </p:sp>
    </p:spTree>
    <p:extLst>
      <p:ext uri="{BB962C8B-B14F-4D97-AF65-F5344CB8AC3E}">
        <p14:creationId xmlns:p14="http://schemas.microsoft.com/office/powerpoint/2010/main" val="3257383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E2C28370-C332-7A43-8DF7-62A45F23421A}"/>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Native apps - Cons</a:t>
            </a:r>
          </a:p>
        </p:txBody>
      </p:sp>
      <p:sp>
        <p:nvSpPr>
          <p:cNvPr id="3" name="Content Placeholder 2">
            <a:extLst>
              <a:ext uri="{FF2B5EF4-FFF2-40B4-BE49-F238E27FC236}">
                <a16:creationId xmlns:a16="http://schemas.microsoft.com/office/drawing/2014/main" id="{16A66051-6C7B-BD44-91DE-FFAC919C5C0A}"/>
              </a:ext>
            </a:extLst>
          </p:cNvPr>
          <p:cNvSpPr>
            <a:spLocks noGrp="1"/>
          </p:cNvSpPr>
          <p:nvPr>
            <p:ph idx="1"/>
          </p:nvPr>
        </p:nvSpPr>
        <p:spPr>
          <a:xfrm>
            <a:off x="1367624" y="2490436"/>
            <a:ext cx="9708995" cy="3567173"/>
          </a:xfrm>
        </p:spPr>
        <p:txBody>
          <a:bodyPr anchor="ctr">
            <a:normAutofit/>
          </a:bodyPr>
          <a:lstStyle/>
          <a:p>
            <a:r>
              <a:rPr lang="en-US" sz="2400"/>
              <a:t>More expensive to build than web apps</a:t>
            </a:r>
          </a:p>
          <a:p>
            <a:r>
              <a:rPr lang="en-US" sz="2400"/>
              <a:t>Compatibility with different platforms (i.e. iOS and Android) usually means designing and building the app from scratch</a:t>
            </a:r>
          </a:p>
          <a:p>
            <a:r>
              <a:rPr lang="en-US" sz="2400"/>
              <a:t>Expensive to maintain and update</a:t>
            </a:r>
          </a:p>
          <a:p>
            <a:r>
              <a:rPr lang="en-US" sz="2400"/>
              <a:t>It may prove difficult to get a native app approved by the app store</a:t>
            </a:r>
          </a:p>
        </p:txBody>
      </p:sp>
    </p:spTree>
    <p:extLst>
      <p:ext uri="{BB962C8B-B14F-4D97-AF65-F5344CB8AC3E}">
        <p14:creationId xmlns:p14="http://schemas.microsoft.com/office/powerpoint/2010/main" val="1580095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C0D58AEA-4039-ED47-9E86-671CAB5DBF4D}"/>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Web apps</a:t>
            </a:r>
          </a:p>
        </p:txBody>
      </p:sp>
      <p:sp>
        <p:nvSpPr>
          <p:cNvPr id="3" name="Content Placeholder 2">
            <a:extLst>
              <a:ext uri="{FF2B5EF4-FFF2-40B4-BE49-F238E27FC236}">
                <a16:creationId xmlns:a16="http://schemas.microsoft.com/office/drawing/2014/main" id="{A6F91807-F1AF-904E-9141-139766BE38F1}"/>
              </a:ext>
            </a:extLst>
          </p:cNvPr>
          <p:cNvSpPr>
            <a:spLocks noGrp="1"/>
          </p:cNvSpPr>
          <p:nvPr>
            <p:ph idx="1"/>
          </p:nvPr>
        </p:nvSpPr>
        <p:spPr>
          <a:xfrm>
            <a:off x="1367624" y="2490436"/>
            <a:ext cx="9708995" cy="3567173"/>
          </a:xfrm>
        </p:spPr>
        <p:txBody>
          <a:bodyPr anchor="ctr">
            <a:normAutofit/>
          </a:bodyPr>
          <a:lstStyle/>
          <a:p>
            <a:r>
              <a:rPr lang="en-US" sz="2400"/>
              <a:t>Web apps, on the other hand, are accessed via the internet browser and will adapt to whichever device you’re viewing them on. </a:t>
            </a:r>
          </a:p>
          <a:p>
            <a:r>
              <a:rPr lang="en-US" sz="2400"/>
              <a:t>They are not native to a particular system, and don’t need to be downloaded or installed. They don’t have access to many native features of the device.</a:t>
            </a:r>
          </a:p>
          <a:p>
            <a:r>
              <a:rPr lang="en-US" sz="2400"/>
              <a:t>Due to their responsive nature, they do indeed look and function a lot like mobile apps — and this is where the confusion arises.</a:t>
            </a:r>
          </a:p>
        </p:txBody>
      </p:sp>
    </p:spTree>
    <p:extLst>
      <p:ext uri="{BB962C8B-B14F-4D97-AF65-F5344CB8AC3E}">
        <p14:creationId xmlns:p14="http://schemas.microsoft.com/office/powerpoint/2010/main" val="3689342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975765FC-8C66-7A4F-ACE8-B181745464E2}"/>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Web apps - Pros</a:t>
            </a:r>
          </a:p>
        </p:txBody>
      </p:sp>
      <p:sp>
        <p:nvSpPr>
          <p:cNvPr id="3" name="Content Placeholder 2">
            <a:extLst>
              <a:ext uri="{FF2B5EF4-FFF2-40B4-BE49-F238E27FC236}">
                <a16:creationId xmlns:a16="http://schemas.microsoft.com/office/drawing/2014/main" id="{D4EFC924-EF49-7D4D-9E6F-C59FD9680409}"/>
              </a:ext>
            </a:extLst>
          </p:cNvPr>
          <p:cNvSpPr>
            <a:spLocks noGrp="1"/>
          </p:cNvSpPr>
          <p:nvPr>
            <p:ph idx="1"/>
          </p:nvPr>
        </p:nvSpPr>
        <p:spPr>
          <a:xfrm>
            <a:off x="1367624" y="2490436"/>
            <a:ext cx="9708995" cy="3567173"/>
          </a:xfrm>
        </p:spPr>
        <p:txBody>
          <a:bodyPr anchor="ctr">
            <a:normAutofit/>
          </a:bodyPr>
          <a:lstStyle/>
          <a:p>
            <a:r>
              <a:rPr lang="en-US" sz="2400"/>
              <a:t>Do not need to be downloaded or installed — web apps function in-browser</a:t>
            </a:r>
          </a:p>
          <a:p>
            <a:r>
              <a:rPr lang="en-US" sz="2400"/>
              <a:t>Easy to maintain — they have a common codebase regardless of mobile platform</a:t>
            </a:r>
          </a:p>
          <a:p>
            <a:r>
              <a:rPr lang="en-US" sz="2400"/>
              <a:t>Will update themselves</a:t>
            </a:r>
          </a:p>
          <a:p>
            <a:r>
              <a:rPr lang="en-US" sz="2400"/>
              <a:t>Quicker and easier to build than mobile apps</a:t>
            </a:r>
          </a:p>
          <a:p>
            <a:r>
              <a:rPr lang="en-US" sz="2400"/>
              <a:t>Do not require app store approval, so can be launched quickly</a:t>
            </a:r>
          </a:p>
          <a:p>
            <a:endParaRPr lang="en-US" sz="2400"/>
          </a:p>
        </p:txBody>
      </p:sp>
    </p:spTree>
    <p:extLst>
      <p:ext uri="{BB962C8B-B14F-4D97-AF65-F5344CB8AC3E}">
        <p14:creationId xmlns:p14="http://schemas.microsoft.com/office/powerpoint/2010/main" val="370186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975765FC-8C66-7A4F-ACE8-B181745464E2}"/>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Web apps - Cons</a:t>
            </a:r>
          </a:p>
        </p:txBody>
      </p:sp>
      <p:sp>
        <p:nvSpPr>
          <p:cNvPr id="3" name="Content Placeholder 2">
            <a:extLst>
              <a:ext uri="{FF2B5EF4-FFF2-40B4-BE49-F238E27FC236}">
                <a16:creationId xmlns:a16="http://schemas.microsoft.com/office/drawing/2014/main" id="{D4EFC924-EF49-7D4D-9E6F-C59FD9680409}"/>
              </a:ext>
            </a:extLst>
          </p:cNvPr>
          <p:cNvSpPr>
            <a:spLocks noGrp="1"/>
          </p:cNvSpPr>
          <p:nvPr>
            <p:ph idx="1"/>
          </p:nvPr>
        </p:nvSpPr>
        <p:spPr>
          <a:xfrm>
            <a:off x="1367624" y="2490436"/>
            <a:ext cx="9708995" cy="3567173"/>
          </a:xfrm>
        </p:spPr>
        <p:txBody>
          <a:bodyPr anchor="ctr">
            <a:normAutofit/>
          </a:bodyPr>
          <a:lstStyle/>
          <a:p>
            <a:r>
              <a:rPr lang="en-CA" sz="2400"/>
              <a:t>Do not work offline</a:t>
            </a:r>
          </a:p>
          <a:p>
            <a:r>
              <a:rPr lang="en-CA" sz="2400"/>
              <a:t>Slower than mobile apps, and less advanced in terms of features</a:t>
            </a:r>
          </a:p>
          <a:p>
            <a:r>
              <a:rPr lang="en-CA" sz="2400"/>
              <a:t>May not be as discoverable as mobile apps as they are not listed in a specific database, such as the app store</a:t>
            </a:r>
          </a:p>
          <a:p>
            <a:r>
              <a:rPr lang="en-CA" sz="2400"/>
              <a:t>Quality and security is not always guaranteed — web apps don’t need to be approved by the app store</a:t>
            </a:r>
          </a:p>
        </p:txBody>
      </p:sp>
    </p:spTree>
    <p:extLst>
      <p:ext uri="{BB962C8B-B14F-4D97-AF65-F5344CB8AC3E}">
        <p14:creationId xmlns:p14="http://schemas.microsoft.com/office/powerpoint/2010/main" val="2533360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31F30987-A4FF-E743-910E-1827B4A874DA}"/>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React Native</a:t>
            </a:r>
          </a:p>
        </p:txBody>
      </p:sp>
      <p:sp>
        <p:nvSpPr>
          <p:cNvPr id="3" name="Content Placeholder 2">
            <a:extLst>
              <a:ext uri="{FF2B5EF4-FFF2-40B4-BE49-F238E27FC236}">
                <a16:creationId xmlns:a16="http://schemas.microsoft.com/office/drawing/2014/main" id="{BC7B4A7D-2401-EB4E-87E8-8FAEC43C6937}"/>
              </a:ext>
            </a:extLst>
          </p:cNvPr>
          <p:cNvSpPr>
            <a:spLocks noGrp="1"/>
          </p:cNvSpPr>
          <p:nvPr>
            <p:ph idx="1"/>
          </p:nvPr>
        </p:nvSpPr>
        <p:spPr>
          <a:xfrm>
            <a:off x="1367624" y="2490436"/>
            <a:ext cx="9708995" cy="3567173"/>
          </a:xfrm>
        </p:spPr>
        <p:txBody>
          <a:bodyPr anchor="ctr">
            <a:normAutofit/>
          </a:bodyPr>
          <a:lstStyle/>
          <a:p>
            <a:r>
              <a:rPr lang="en-CA" sz="2400"/>
              <a:t>React Native is a framework for building native applications using JavaScript. </a:t>
            </a:r>
          </a:p>
          <a:p>
            <a:r>
              <a:rPr lang="en-CA" sz="2400"/>
              <a:t>React Native compiles to native app components, which makes it possible for you to build native mobile applications. </a:t>
            </a:r>
          </a:p>
          <a:p>
            <a:r>
              <a:rPr lang="en-CA" sz="2400"/>
              <a:t>In React JS, React is the base abstraction of React DOM for the web platform, while with React Native, React is still the base abstraction but of React Native. So the syntax and workflow remain similar, but the components are different.</a:t>
            </a:r>
          </a:p>
          <a:p>
            <a:r>
              <a:rPr lang="en-CA" sz="2400"/>
              <a:t>Write once, build/deliver for many</a:t>
            </a:r>
            <a:endParaRPr lang="en-US" sz="2400"/>
          </a:p>
        </p:txBody>
      </p:sp>
    </p:spTree>
    <p:extLst>
      <p:ext uri="{BB962C8B-B14F-4D97-AF65-F5344CB8AC3E}">
        <p14:creationId xmlns:p14="http://schemas.microsoft.com/office/powerpoint/2010/main" val="270566830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1696</TotalTime>
  <Words>3314</Words>
  <Application>Microsoft Macintosh PowerPoint</Application>
  <PresentationFormat>Widescreen</PresentationFormat>
  <Paragraphs>342</Paragraphs>
  <Slides>37</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Calibri</vt:lpstr>
      <vt:lpstr>Calibri Light</vt:lpstr>
      <vt:lpstr>Office Theme</vt:lpstr>
      <vt:lpstr>COMP3074  Mobile App Development I</vt:lpstr>
      <vt:lpstr>Web vs Native vs React-native</vt:lpstr>
      <vt:lpstr>Native apps</vt:lpstr>
      <vt:lpstr>Native apps - Pros</vt:lpstr>
      <vt:lpstr>Native apps - Cons</vt:lpstr>
      <vt:lpstr>Web apps</vt:lpstr>
      <vt:lpstr>Web apps - Pros</vt:lpstr>
      <vt:lpstr>Web apps - Cons</vt:lpstr>
      <vt:lpstr>React Native</vt:lpstr>
      <vt:lpstr>React Native Advantages </vt:lpstr>
      <vt:lpstr>React Native Advantages </vt:lpstr>
      <vt:lpstr>React Native Advantages </vt:lpstr>
      <vt:lpstr>Your task – Discussion </vt:lpstr>
      <vt:lpstr>Tools and coding</vt:lpstr>
      <vt:lpstr>Installation of the tools</vt:lpstr>
      <vt:lpstr>JavaScript</vt:lpstr>
      <vt:lpstr>Basic info on JavaScript</vt:lpstr>
      <vt:lpstr>Features ES6</vt:lpstr>
      <vt:lpstr>Features ES7</vt:lpstr>
      <vt:lpstr>Features ES8</vt:lpstr>
      <vt:lpstr>Features ES9</vt:lpstr>
      <vt:lpstr>React-native basics</vt:lpstr>
      <vt:lpstr>JSX</vt:lpstr>
      <vt:lpstr>Components – your screens and more</vt:lpstr>
      <vt:lpstr>Views</vt:lpstr>
      <vt:lpstr>Views</vt:lpstr>
      <vt:lpstr>Where components come from</vt:lpstr>
      <vt:lpstr>Simple Custom Component</vt:lpstr>
      <vt:lpstr>Positioning of components</vt:lpstr>
      <vt:lpstr>Flexbox</vt:lpstr>
      <vt:lpstr>Basic components</vt:lpstr>
      <vt:lpstr>Text</vt:lpstr>
      <vt:lpstr>Button</vt:lpstr>
      <vt:lpstr>Switch</vt:lpstr>
      <vt:lpstr>TextInput</vt:lpstr>
      <vt:lpstr>First app </vt:lpstr>
      <vt:lpstr>Lab tasks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COMP3074  Mobile App Development I</dc:title>
  <dc:creator>Przemyslaw Pawluk</dc:creator>
  <cp:lastModifiedBy>Microsoft Office User</cp:lastModifiedBy>
  <cp:revision>3</cp:revision>
  <dcterms:created xsi:type="dcterms:W3CDTF">2020-11-04T08:54:43Z</dcterms:created>
  <dcterms:modified xsi:type="dcterms:W3CDTF">2021-11-03T22:36:06Z</dcterms:modified>
</cp:coreProperties>
</file>