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sldIdLst>
    <p:sldId id="256" r:id="rId2"/>
    <p:sldId id="259" r:id="rId3"/>
    <p:sldId id="299" r:id="rId4"/>
    <p:sldId id="337" r:id="rId5"/>
    <p:sldId id="338" r:id="rId6"/>
    <p:sldId id="293" r:id="rId7"/>
    <p:sldId id="336" r:id="rId8"/>
    <p:sldId id="332" r:id="rId9"/>
    <p:sldId id="394" r:id="rId10"/>
    <p:sldId id="395" r:id="rId11"/>
    <p:sldId id="396" r:id="rId12"/>
    <p:sldId id="397" r:id="rId13"/>
    <p:sldId id="398" r:id="rId14"/>
    <p:sldId id="399" r:id="rId15"/>
    <p:sldId id="41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89981" autoAdjust="0"/>
  </p:normalViewPr>
  <p:slideViewPr>
    <p:cSldViewPr>
      <p:cViewPr varScale="1">
        <p:scale>
          <a:sx n="105" d="100"/>
          <a:sy n="105" d="100"/>
        </p:scale>
        <p:origin x="56" y="9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2021-11-08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user-guide/getting-started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6591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2888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4074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825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579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8850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7003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416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8742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2002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18645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https://docs.anaconda.com/anaconda/user-guide/getting-started/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4421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https://anaconda.org/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70626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https://anaconda.org/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2884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9142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pandas is useful for Python users who want to work with data, and searching for a powerful tool for doing so.</a:t>
            </a:r>
          </a:p>
          <a:p>
            <a:r>
              <a:rPr lang="en-CA" dirty="0"/>
              <a:t>We had those concepts before, but panda made it easier to work with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361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1533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2675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https://www.anaconda.com/distribution/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3763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15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2021-11-08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user-guide/getting-started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slide" Target="slide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Dr. Reza Dibaj</a:t>
            </a: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022445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9" y="1897797"/>
            <a:ext cx="849630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+mj-lt"/>
                <a:cs typeface="Times New Roman" pitchFamily="18" charset="0"/>
              </a:rPr>
              <a:t>pandas 101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Anaconda Distribution of Python</a:t>
            </a:r>
            <a:endParaRPr lang="en-US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910874-CC9A-41CF-A010-1D1B4EAAC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65" y="1940478"/>
            <a:ext cx="7914269" cy="3608731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76BE999-E113-4595-BD18-949DD3459773}"/>
              </a:ext>
            </a:extLst>
          </p:cNvPr>
          <p:cNvSpPr/>
          <p:nvPr/>
        </p:nvSpPr>
        <p:spPr>
          <a:xfrm>
            <a:off x="2743200" y="1940478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014A5A9-E64A-4272-9900-D669900E4EB7}"/>
              </a:ext>
            </a:extLst>
          </p:cNvPr>
          <p:cNvSpPr/>
          <p:nvPr/>
        </p:nvSpPr>
        <p:spPr>
          <a:xfrm>
            <a:off x="1371600" y="44196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5863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E39E58-08AF-4150-A474-7CDF59CFF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76400"/>
            <a:ext cx="4267200" cy="32958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BE4AAC3-3AF5-4FBB-B010-CAD6FFAF7599}"/>
              </a:ext>
            </a:extLst>
          </p:cNvPr>
          <p:cNvSpPr/>
          <p:nvPr/>
        </p:nvSpPr>
        <p:spPr>
          <a:xfrm>
            <a:off x="400050" y="154909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3BB483-D7C4-4469-BB6F-AAA123846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512" y="2441094"/>
            <a:ext cx="4752975" cy="36957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758CC48F-A69D-4CEE-BFAB-B42935A4B06F}"/>
              </a:ext>
            </a:extLst>
          </p:cNvPr>
          <p:cNvSpPr/>
          <p:nvPr/>
        </p:nvSpPr>
        <p:spPr>
          <a:xfrm>
            <a:off x="4819650" y="5582272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7077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C88634-0DA5-4C89-926D-5B3FCACA0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2" y="2089150"/>
            <a:ext cx="4752975" cy="36957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43C8751-816A-4BE4-92CC-56BC7EAD905B}"/>
              </a:ext>
            </a:extLst>
          </p:cNvPr>
          <p:cNvSpPr/>
          <p:nvPr/>
        </p:nvSpPr>
        <p:spPr>
          <a:xfrm rot="5400000">
            <a:off x="5511800" y="501015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9415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FEF9FB-4FF1-46E1-A803-5931A760E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2057400"/>
            <a:ext cx="4752975" cy="36957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61F4C99-F8E9-44FA-AFC8-1139D3D68B46}"/>
              </a:ext>
            </a:extLst>
          </p:cNvPr>
          <p:cNvSpPr/>
          <p:nvPr/>
        </p:nvSpPr>
        <p:spPr>
          <a:xfrm>
            <a:off x="1943100" y="375889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F97E1AC-BD28-4F53-BD62-409ABD111871}"/>
              </a:ext>
            </a:extLst>
          </p:cNvPr>
          <p:cNvSpPr/>
          <p:nvPr/>
        </p:nvSpPr>
        <p:spPr>
          <a:xfrm>
            <a:off x="4876800" y="522605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5298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AAB21B-27D4-4403-AE5E-B2C75B70F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2171700"/>
            <a:ext cx="4752975" cy="369570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16B1C093-AD4E-4DDA-B034-6E1A3AE38540}"/>
              </a:ext>
            </a:extLst>
          </p:cNvPr>
          <p:cNvSpPr/>
          <p:nvPr/>
        </p:nvSpPr>
        <p:spPr>
          <a:xfrm>
            <a:off x="4876800" y="53594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E7CD5C0-1945-412A-B485-7CC7678874D2}"/>
              </a:ext>
            </a:extLst>
          </p:cNvPr>
          <p:cNvSpPr/>
          <p:nvPr/>
        </p:nvSpPr>
        <p:spPr>
          <a:xfrm>
            <a:off x="2119312" y="4205357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9DA3F5-C15A-4395-B8D2-7D6494A38101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You can change the installation path or leave it as it 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942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4B4075-0064-4C35-899E-1F62F6AD8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825149"/>
            <a:ext cx="5197180" cy="4042251"/>
          </a:xfrm>
          <a:prstGeom prst="rect">
            <a:avLst/>
          </a:prstGeom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DA7790A-1D97-4E71-A626-46E0D7E42C97}"/>
              </a:ext>
            </a:extLst>
          </p:cNvPr>
          <p:cNvSpPr/>
          <p:nvPr/>
        </p:nvSpPr>
        <p:spPr>
          <a:xfrm>
            <a:off x="4876800" y="5338955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6F7C471-3D10-41B7-866D-44EFEE157072}"/>
              </a:ext>
            </a:extLst>
          </p:cNvPr>
          <p:cNvSpPr/>
          <p:nvPr/>
        </p:nvSpPr>
        <p:spPr>
          <a:xfrm>
            <a:off x="2041819" y="2898279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1350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E8B222-6E70-46B5-88CC-21FBA9D4F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2" y="1896993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8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C5E7B7-389C-4DF3-95D5-8C08D4BD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2" y="1896993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1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625A9-738D-4A75-A7A0-4F773FD16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1881118"/>
            <a:ext cx="4752975" cy="36957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7557C24-16DF-4CEF-99B0-E6376944DAEE}"/>
              </a:ext>
            </a:extLst>
          </p:cNvPr>
          <p:cNvSpPr/>
          <p:nvPr/>
        </p:nvSpPr>
        <p:spPr>
          <a:xfrm>
            <a:off x="4876800" y="5062468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513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CE6C5F-0C0B-4079-90F4-D94B75379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2057400"/>
            <a:ext cx="4752975" cy="36957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E59149C-AA86-4C12-9587-40B3E12152C0}"/>
              </a:ext>
            </a:extLst>
          </p:cNvPr>
          <p:cNvSpPr/>
          <p:nvPr/>
        </p:nvSpPr>
        <p:spPr>
          <a:xfrm>
            <a:off x="4876800" y="522605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749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6858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Outline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74113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What is pandas?</a:t>
            </a:r>
          </a:p>
          <a:p>
            <a:r>
              <a:rPr lang="en-US" sz="2400" b="1" dirty="0"/>
              <a:t>More about pandas….</a:t>
            </a:r>
          </a:p>
          <a:p>
            <a:r>
              <a:rPr lang="en-US" sz="2400" b="1" dirty="0"/>
              <a:t>How to get pandas….</a:t>
            </a:r>
          </a:p>
          <a:p>
            <a:r>
              <a:rPr lang="en-US" sz="2400" b="1" dirty="0"/>
              <a:t>Appendix: Installation Process</a:t>
            </a:r>
          </a:p>
          <a:p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7397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BC3D35-A55C-42E2-A63D-FB9AD1EE6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2063750"/>
            <a:ext cx="4752975" cy="36957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B99B90E-D3A9-45AA-8927-78DA50853BB3}"/>
              </a:ext>
            </a:extLst>
          </p:cNvPr>
          <p:cNvSpPr/>
          <p:nvPr/>
        </p:nvSpPr>
        <p:spPr>
          <a:xfrm>
            <a:off x="4819650" y="52324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152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2" name="Picture 1">
            <a:hlinkClick r:id="rId3"/>
            <a:extLst>
              <a:ext uri="{FF2B5EF4-FFF2-40B4-BE49-F238E27FC236}">
                <a16:creationId xmlns:a16="http://schemas.microsoft.com/office/drawing/2014/main" id="{7A047416-C7CC-4410-A2C6-672D954DD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07" y="1563618"/>
            <a:ext cx="8116186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3A2EB14-3C93-4D0F-8CDD-C66396982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063562"/>
            <a:ext cx="8115300" cy="4361974"/>
          </a:xfrm>
          <a:prstGeom prst="rect">
            <a:avLst/>
          </a:prstGeom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025690-E603-4D6B-85F4-ADCEE371FF32}"/>
              </a:ext>
            </a:extLst>
          </p:cNvPr>
          <p:cNvGrpSpPr/>
          <p:nvPr/>
        </p:nvGrpSpPr>
        <p:grpSpPr>
          <a:xfrm>
            <a:off x="4602480" y="3089220"/>
            <a:ext cx="392430" cy="3039830"/>
            <a:chOff x="4640580" y="2636520"/>
            <a:chExt cx="392430" cy="3039830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5CE51B77-DE5D-4728-8911-3248BEB7CBCF}"/>
                </a:ext>
              </a:extLst>
            </p:cNvPr>
            <p:cNvSpPr/>
            <p:nvPr/>
          </p:nvSpPr>
          <p:spPr>
            <a:xfrm>
              <a:off x="4640580" y="5092150"/>
              <a:ext cx="3810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1E0B8015-3785-40C2-9AF4-D19CE97FDC68}"/>
                </a:ext>
              </a:extLst>
            </p:cNvPr>
            <p:cNvSpPr/>
            <p:nvPr/>
          </p:nvSpPr>
          <p:spPr>
            <a:xfrm>
              <a:off x="4652010" y="2636520"/>
              <a:ext cx="381000" cy="58420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481BBF7B-5B08-4775-A2BC-6FB4C6DF8C9F}"/>
                </a:ext>
              </a:extLst>
            </p:cNvPr>
            <p:cNvSpPr/>
            <p:nvPr/>
          </p:nvSpPr>
          <p:spPr>
            <a:xfrm>
              <a:off x="4781550" y="3340548"/>
              <a:ext cx="247650" cy="26911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CFFF5B12-DE4B-495C-A68F-A9D672654443}"/>
                </a:ext>
              </a:extLst>
            </p:cNvPr>
            <p:cNvSpPr/>
            <p:nvPr/>
          </p:nvSpPr>
          <p:spPr>
            <a:xfrm>
              <a:off x="4781550" y="3609665"/>
              <a:ext cx="247650" cy="26911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2912FF34-C318-4607-A4EA-D4BB7F7F5B9F}"/>
                </a:ext>
              </a:extLst>
            </p:cNvPr>
            <p:cNvSpPr/>
            <p:nvPr/>
          </p:nvSpPr>
          <p:spPr>
            <a:xfrm>
              <a:off x="4781550" y="3926265"/>
              <a:ext cx="247650" cy="26911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8EC16A38-D5E9-4AED-8E45-503413E89581}"/>
                </a:ext>
              </a:extLst>
            </p:cNvPr>
            <p:cNvSpPr/>
            <p:nvPr/>
          </p:nvSpPr>
          <p:spPr>
            <a:xfrm>
              <a:off x="4781550" y="4199765"/>
              <a:ext cx="247650" cy="26911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76D9BE8D-3E3A-4CC2-A414-2198DD84AD98}"/>
                </a:ext>
              </a:extLst>
            </p:cNvPr>
            <p:cNvSpPr/>
            <p:nvPr/>
          </p:nvSpPr>
          <p:spPr>
            <a:xfrm>
              <a:off x="4781550" y="4455283"/>
              <a:ext cx="247650" cy="26911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ED0872C-3507-436A-B0AD-2D838FEAFEC2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Sign up for the first time….</a:t>
            </a:r>
          </a:p>
        </p:txBody>
      </p:sp>
    </p:spTree>
    <p:extLst>
      <p:ext uri="{BB962C8B-B14F-4D97-AF65-F5344CB8AC3E}">
        <p14:creationId xmlns:p14="http://schemas.microsoft.com/office/powerpoint/2010/main" val="296957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27DB25-838A-437D-B39C-22410F720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123122"/>
            <a:ext cx="7391400" cy="3972878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D4A14819-3202-4B7D-8A5C-4D7D53EDE1CB}"/>
              </a:ext>
            </a:extLst>
          </p:cNvPr>
          <p:cNvSpPr/>
          <p:nvPr/>
        </p:nvSpPr>
        <p:spPr>
          <a:xfrm>
            <a:off x="4629150" y="4033361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9BBFF-C07F-42FE-A7F7-4896B2235181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Sign in after the first time….</a:t>
            </a:r>
          </a:p>
        </p:txBody>
      </p:sp>
    </p:spTree>
    <p:extLst>
      <p:ext uri="{BB962C8B-B14F-4D97-AF65-F5344CB8AC3E}">
        <p14:creationId xmlns:p14="http://schemas.microsoft.com/office/powerpoint/2010/main" val="367518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Installation Process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2420D-6F45-4BB8-9A66-7351C2A64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778883"/>
            <a:ext cx="731520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6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What is pandas?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Pandas is an open-source library in Python for data analysis, data manipulation, and data visualization.</a:t>
            </a:r>
          </a:p>
        </p:txBody>
      </p:sp>
      <p:pic>
        <p:nvPicPr>
          <p:cNvPr id="3" name="Picture 4" descr="Related image">
            <a:extLst>
              <a:ext uri="{FF2B5EF4-FFF2-40B4-BE49-F238E27FC236}">
                <a16:creationId xmlns:a16="http://schemas.microsoft.com/office/drawing/2014/main" id="{B806DBBD-1C95-4C04-A706-32D53CEA6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47900"/>
            <a:ext cx="6191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More about pandas….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ton of 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Well-supported by the community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Under active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Lots of 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Plays well with other packages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e.g. It is built on top of NumPy (Numerical Python), and works well with </a:t>
            </a:r>
            <a:r>
              <a:rPr lang="en-US" sz="2400" dirty="0" err="1"/>
              <a:t>scikit</a:t>
            </a:r>
            <a:r>
              <a:rPr lang="en-US" sz="2400" dirty="0"/>
              <a:t>-learn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234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How to get pandas….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best way is to install Anaconda Distribution, which contains all pandas dependencies….</a:t>
            </a:r>
          </a:p>
          <a:p>
            <a:endParaRPr lang="en-US" sz="2400" dirty="0"/>
          </a:p>
          <a:p>
            <a:r>
              <a:rPr lang="en-US" sz="2400" dirty="0">
                <a:hlinkClick r:id="rId3"/>
              </a:rPr>
              <a:t>https://www.anaconda.com/distribution/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You can follow the steps in the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79EDF176-28A6-4482-A733-F3765C5FAD7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18256900"/>
                  </p:ext>
                </p:extLst>
              </p:nvPr>
            </p:nvGraphicFramePr>
            <p:xfrm>
              <a:off x="4876800" y="3428495"/>
              <a:ext cx="2590800" cy="1943100"/>
            </p:xfrm>
            <a:graphic>
              <a:graphicData uri="http://schemas.microsoft.com/office/powerpoint/2016/slidezoom">
                <pslz:sldZm>
                  <pslz:sldZmObj sldId="336" cId="4222277315">
                    <pslz:zmPr id="{3C0AF5A9-98CE-4208-A932-50B671E05678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90800" cy="1943100"/>
                        </a:xfrm>
                        <a:prstGeom prst="rect">
                          <a:avLst/>
                        </a:prstGeom>
                        <a:solidFill>
                          <a:srgbClr val="FFFFFF">
                            <a:shade val="85000"/>
                          </a:srgbClr>
                        </a:solidFill>
                        <a:ln w="88900" cap="sq">
                          <a:solidFill>
                            <a:srgbClr val="FFFFFF"/>
                          </a:solidFill>
                          <a:miter lim="800000"/>
                        </a:ln>
                        <a:effectLst>
                          <a:outerShdw blurRad="55000" dist="18000" dir="54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scene3d>
                          <a:camera prst="orthographicFront"/>
                          <a:lightRig rig="twoPt" dir="t">
                            <a:rot lat="0" lon="0" rev="7200000"/>
                          </a:lightRig>
                        </a:scene3d>
                        <a:sp3d>
                          <a:bevelT w="25400" h="19050"/>
                          <a:contourClr>
                            <a:srgbClr val="FFFFFF"/>
                          </a:contourClr>
                        </a:sp3d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79EDF176-28A6-4482-A733-F3765C5FAD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76800" y="3428495"/>
                <a:ext cx="2590800" cy="19431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90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799" y="1066800"/>
            <a:ext cx="8496301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+mj-lt"/>
                <a:cs typeface="Times New Roman" pitchFamily="18" charset="0"/>
              </a:rPr>
              <a:t>Appendix:</a:t>
            </a:r>
          </a:p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Installation Process</a:t>
            </a:r>
            <a:endParaRPr lang="en-US" sz="4400" dirty="0">
              <a:latin typeface="+mj-lt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>
                <a:latin typeface="+mj-lt"/>
              </a:rPr>
              <a:pPr/>
              <a:t>7</a:t>
            </a:fld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227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Anaconda Distribution of Python</a:t>
            </a:r>
            <a:endParaRPr lang="en-US" sz="2800" b="1" dirty="0"/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4D016A51-9240-455D-83C5-300FBC72DB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4"/>
          <a:stretch/>
        </p:blipFill>
        <p:spPr>
          <a:xfrm>
            <a:off x="419100" y="1524000"/>
            <a:ext cx="8305800" cy="425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6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Anaconda Distribution of Python</a:t>
            </a:r>
            <a:endParaRPr lang="en-US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16A51-9240-455D-83C5-300FBC72DB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4"/>
          <a:stretch/>
        </p:blipFill>
        <p:spPr>
          <a:xfrm>
            <a:off x="419100" y="1524000"/>
            <a:ext cx="8305800" cy="425502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EC9B77D-A64E-44CA-A9ED-F5FFBB7B16BC}"/>
              </a:ext>
            </a:extLst>
          </p:cNvPr>
          <p:cNvSpPr/>
          <p:nvPr/>
        </p:nvSpPr>
        <p:spPr>
          <a:xfrm>
            <a:off x="6616700" y="5219700"/>
            <a:ext cx="381000" cy="5842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1497A6F2-7F2B-4013-98EB-81C0BACE34D3}"/>
              </a:ext>
            </a:extLst>
          </p:cNvPr>
          <p:cNvSpPr/>
          <p:nvPr/>
        </p:nvSpPr>
        <p:spPr>
          <a:xfrm>
            <a:off x="4762500" y="2603500"/>
            <a:ext cx="419100" cy="52070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2935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8234</TotalTime>
  <Words>342</Words>
  <Application>Microsoft Office PowerPoint</Application>
  <PresentationFormat>On-screen Show (4:3)</PresentationFormat>
  <Paragraphs>114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Edwardian Script ITC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410</cp:revision>
  <dcterms:created xsi:type="dcterms:W3CDTF">2006-08-16T00:00:00Z</dcterms:created>
  <dcterms:modified xsi:type="dcterms:W3CDTF">2021-11-08T16:51:24Z</dcterms:modified>
</cp:coreProperties>
</file>