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99" r:id="rId3"/>
    <p:sldId id="447" r:id="rId4"/>
    <p:sldId id="448" r:id="rId5"/>
    <p:sldId id="449" r:id="rId6"/>
    <p:sldId id="450" r:id="rId7"/>
    <p:sldId id="445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75583" autoAdjust="0"/>
  </p:normalViewPr>
  <p:slideViewPr>
    <p:cSldViewPr>
      <p:cViewPr varScale="1">
        <p:scale>
          <a:sx n="105" d="100"/>
          <a:sy n="105" d="100"/>
        </p:scale>
        <p:origin x="56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2021-11-08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b-NO" dirty="0"/>
              <a:t>ufo = pd.read_csv('http://bit.ly/uforeports’)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ufo.columns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753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ufo.rename</a:t>
            </a:r>
            <a:r>
              <a:rPr lang="en-CA" dirty="0"/>
              <a:t>(columns = {'Colors Reported':'</a:t>
            </a:r>
            <a:r>
              <a:rPr lang="en-CA" dirty="0" err="1"/>
              <a:t>Colors_Reported</a:t>
            </a:r>
            <a:r>
              <a:rPr lang="en-CA" dirty="0"/>
              <a:t>', 'Shape Reported':'</a:t>
            </a:r>
            <a:r>
              <a:rPr lang="en-CA" dirty="0" err="1"/>
              <a:t>Shape_Reported</a:t>
            </a:r>
            <a:r>
              <a:rPr lang="en-CA" dirty="0"/>
              <a:t>'}, </a:t>
            </a:r>
            <a:r>
              <a:rPr lang="en-CA" dirty="0" err="1"/>
              <a:t>inplace</a:t>
            </a:r>
            <a:r>
              <a:rPr lang="en-CA" dirty="0"/>
              <a:t>=True)</a:t>
            </a:r>
            <a:br>
              <a:rPr lang="en-CA" dirty="0"/>
            </a:br>
            <a:r>
              <a:rPr lang="en-CA" dirty="0" err="1"/>
              <a:t>ufo.columns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361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ufo_cols</a:t>
            </a:r>
            <a:r>
              <a:rPr lang="en-US" dirty="0"/>
              <a:t> = ['city', 'color reported', 'shape reported', 'state', 'time’]</a:t>
            </a:r>
          </a:p>
          <a:p>
            <a:r>
              <a:rPr lang="en-US" dirty="0" err="1"/>
              <a:t>ufo.columns</a:t>
            </a:r>
            <a:r>
              <a:rPr lang="en-US" dirty="0"/>
              <a:t> = </a:t>
            </a:r>
            <a:r>
              <a:rPr lang="en-US" dirty="0" err="1"/>
              <a:t>ufo_cols</a:t>
            </a:r>
            <a:endParaRPr lang="en-US" dirty="0"/>
          </a:p>
          <a:p>
            <a:r>
              <a:rPr lang="en-US" dirty="0" err="1"/>
              <a:t>ufo.head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764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('http://bit.ly/</a:t>
            </a:r>
            <a:r>
              <a:rPr lang="en-US" dirty="0" err="1"/>
              <a:t>uforeports</a:t>
            </a:r>
            <a:r>
              <a:rPr lang="en-US" dirty="0"/>
              <a:t>', names=</a:t>
            </a:r>
            <a:r>
              <a:rPr lang="en-US" dirty="0" err="1"/>
              <a:t>ufo_cols</a:t>
            </a:r>
            <a:r>
              <a:rPr lang="en-US" dirty="0"/>
              <a:t>, header=0)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4653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ufo.columns</a:t>
            </a:r>
            <a:endParaRPr lang="en-CA" dirty="0"/>
          </a:p>
          <a:p>
            <a:r>
              <a:rPr lang="en-CA" dirty="0" err="1"/>
              <a:t>ufo.columns</a:t>
            </a:r>
            <a:r>
              <a:rPr lang="en-CA" dirty="0"/>
              <a:t> = </a:t>
            </a:r>
            <a:r>
              <a:rPr lang="en-CA" dirty="0" err="1"/>
              <a:t>ufo.columns.str.replace</a:t>
            </a:r>
            <a:r>
              <a:rPr lang="en-CA" dirty="0"/>
              <a:t>(' ','_')</a:t>
            </a:r>
          </a:p>
          <a:p>
            <a:r>
              <a:rPr lang="en-CA" dirty="0" err="1"/>
              <a:t>ufo.columns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899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rename columns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in a pandas </a:t>
            </a:r>
            <a:r>
              <a:rPr lang="en-US" sz="4000" dirty="0" err="1">
                <a:latin typeface="+mj-lt"/>
                <a:cs typeface="Times New Roman" pitchFamily="18" charset="0"/>
              </a:rPr>
              <a:t>DataFrame</a:t>
            </a:r>
            <a:r>
              <a:rPr lang="en-US" sz="4000" dirty="0">
                <a:latin typeface="+mj-lt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How to rename columns in pandas….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import </a:t>
            </a:r>
            <a:r>
              <a:rPr lang="en-US" sz="2400" dirty="0" err="1"/>
              <a:t>ufo</a:t>
            </a:r>
            <a:r>
              <a:rPr lang="en-US" sz="2400" dirty="0"/>
              <a:t> dataset again: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13840C-2B2A-4A7E-9990-1B154ED1A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305554"/>
            <a:ext cx="5600700" cy="2886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Shortcut to check the columns name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quick command to see the </a:t>
            </a:r>
            <a:r>
              <a:rPr lang="en-US" sz="2400" dirty="0" err="1"/>
              <a:t>DataFrame’s</a:t>
            </a:r>
            <a:r>
              <a:rPr lang="en-US" sz="2400" dirty="0"/>
              <a:t> columns: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9E6F8C-CEF9-4051-A2C6-294487E4B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97"/>
          <a:stretch/>
        </p:blipFill>
        <p:spPr>
          <a:xfrm>
            <a:off x="1071562" y="2590800"/>
            <a:ext cx="7000875" cy="699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376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Let’s rename a few column names…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Imagine that we want to replace the space in ‘Colors Reported’ and ‘Shape Reported’ by underline.</a:t>
            </a:r>
          </a:p>
          <a:p>
            <a:r>
              <a:rPr lang="en-US" sz="2400" dirty="0"/>
              <a:t>The following method is the rename </a:t>
            </a:r>
            <a:r>
              <a:rPr lang="en-US" sz="2400" dirty="0" err="1"/>
              <a:t>DataFrame</a:t>
            </a:r>
            <a:r>
              <a:rPr lang="en-US" sz="2400" dirty="0"/>
              <a:t> method which passing  a columns a dictionary as follows: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AF957B-427D-4E55-B487-7B08C44D2509}"/>
              </a:ext>
            </a:extLst>
          </p:cNvPr>
          <p:cNvGrpSpPr/>
          <p:nvPr/>
        </p:nvGrpSpPr>
        <p:grpSpPr>
          <a:xfrm>
            <a:off x="221213" y="3148379"/>
            <a:ext cx="8724901" cy="2484373"/>
            <a:chOff x="221213" y="3148379"/>
            <a:chExt cx="8724901" cy="248437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E463417-8971-4A3D-A42A-A025B4FF7149}"/>
                </a:ext>
              </a:extLst>
            </p:cNvPr>
            <p:cNvSpPr/>
            <p:nvPr/>
          </p:nvSpPr>
          <p:spPr>
            <a:xfrm>
              <a:off x="2616200" y="3148379"/>
              <a:ext cx="990600" cy="4191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14ABB7F-5476-435A-ABB6-38B2569ED8BA}"/>
                </a:ext>
              </a:extLst>
            </p:cNvPr>
            <p:cNvSpPr/>
            <p:nvPr/>
          </p:nvSpPr>
          <p:spPr>
            <a:xfrm>
              <a:off x="3937000" y="3148379"/>
              <a:ext cx="990600" cy="4191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Value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7E7C7EE-E32A-40AC-829F-1BDEF7057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13" y="3782181"/>
              <a:ext cx="8724900" cy="10858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FA635AB-A5A3-4E6F-BB48-D8D212FD053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111500" y="3567479"/>
              <a:ext cx="0" cy="355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78D262C-31BC-47E4-A12E-106B5BE95E1E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432300" y="3567479"/>
              <a:ext cx="0" cy="355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E83C266-B850-47BC-A43E-F7A851A3AA9E}"/>
                </a:ext>
              </a:extLst>
            </p:cNvPr>
            <p:cNvSpPr/>
            <p:nvPr/>
          </p:nvSpPr>
          <p:spPr>
            <a:xfrm>
              <a:off x="5275943" y="3148379"/>
              <a:ext cx="990600" cy="4191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D328A61-3A9B-4340-88B7-34F4EAF7FD96}"/>
                </a:ext>
              </a:extLst>
            </p:cNvPr>
            <p:cNvSpPr/>
            <p:nvPr/>
          </p:nvSpPr>
          <p:spPr>
            <a:xfrm>
              <a:off x="6509659" y="3148379"/>
              <a:ext cx="990600" cy="4191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Value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206AAEB-FA9E-49F9-B1E3-99A49AF407DD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5771243" y="3567479"/>
              <a:ext cx="0" cy="355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33695B9-AC99-4F8C-81D0-0C3FA3E8C816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004959" y="3567479"/>
              <a:ext cx="0" cy="355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BCDAFEF0-1C3C-4667-9CEF-49B13BE9CF24}"/>
                </a:ext>
              </a:extLst>
            </p:cNvPr>
            <p:cNvSpPr/>
            <p:nvPr/>
          </p:nvSpPr>
          <p:spPr>
            <a:xfrm>
              <a:off x="5275944" y="5213652"/>
              <a:ext cx="3670170" cy="419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 impact on the current </a:t>
              </a:r>
              <a:r>
                <a:rPr lang="en-US" dirty="0" err="1"/>
                <a:t>DataFrame</a:t>
              </a:r>
              <a:endParaRPr lang="en-US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17759AE-8168-40D6-A665-B004F046E1D1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7111029" y="4137488"/>
              <a:ext cx="1073085" cy="107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4EE3257-7F8F-48E7-85C8-968FAE87182A}"/>
                </a:ext>
              </a:extLst>
            </p:cNvPr>
            <p:cNvSpPr/>
            <p:nvPr/>
          </p:nvSpPr>
          <p:spPr>
            <a:xfrm>
              <a:off x="540657" y="5213652"/>
              <a:ext cx="2075543" cy="419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Checking the result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9034694-C7F9-42C0-B8D5-B44D3AA40FAD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1578429" y="4495800"/>
              <a:ext cx="0" cy="71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340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Another column renaming method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want to change all the column names and do not want to use key-value or old name-new name form format?</a:t>
            </a:r>
          </a:p>
          <a:p>
            <a:r>
              <a:rPr lang="en-US" sz="2400" dirty="0"/>
              <a:t>The following is one of the possibilities….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7CC89-979E-46CD-A374-D7DC6178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1" y="2995702"/>
            <a:ext cx="6286500" cy="2905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A14C0D-F7F9-4A90-8B9E-12BE0D84B66D}"/>
              </a:ext>
            </a:extLst>
          </p:cNvPr>
          <p:cNvSpPr/>
          <p:nvPr/>
        </p:nvSpPr>
        <p:spPr>
          <a:xfrm>
            <a:off x="228600" y="2854642"/>
            <a:ext cx="1981200" cy="879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all the columns to the lower case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19DF13-A5C1-4AFA-8B7A-6D5A0DAAF06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209800" y="3294221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B9744E-D62F-492C-824B-202C8D3CF8E3}"/>
              </a:ext>
            </a:extLst>
          </p:cNvPr>
          <p:cNvSpPr/>
          <p:nvPr/>
        </p:nvSpPr>
        <p:spPr>
          <a:xfrm>
            <a:off x="228600" y="3883026"/>
            <a:ext cx="1981200" cy="879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Replacing the current with the defined collection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5AF385-8F94-420B-AB16-3B865794F5E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209800" y="3756727"/>
            <a:ext cx="1066800" cy="56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B2DBBC-0616-4BC4-9494-6ECE64134016}"/>
              </a:ext>
            </a:extLst>
          </p:cNvPr>
          <p:cNvSpPr/>
          <p:nvPr/>
        </p:nvSpPr>
        <p:spPr>
          <a:xfrm>
            <a:off x="228600" y="4896663"/>
            <a:ext cx="1963057" cy="538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00C183-A937-4859-8FD7-7F0BCDE148A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191657" y="4508024"/>
            <a:ext cx="2075543" cy="65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34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Renaming columns while reading a dataset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19099" y="1347373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can assign the column names while we are reading the source file,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header=0 means that the first row of the dataset, which is indexed by zero, has existing column names and I replaced them with the defined collection.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91E785-ED2A-40D1-B490-134475140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6" y="2592140"/>
            <a:ext cx="6105525" cy="2524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03EE8C-32CA-4364-8F6C-73C49DD08ACD}"/>
              </a:ext>
            </a:extLst>
          </p:cNvPr>
          <p:cNvSpPr/>
          <p:nvPr/>
        </p:nvSpPr>
        <p:spPr>
          <a:xfrm>
            <a:off x="3200400" y="1859697"/>
            <a:ext cx="5410201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the column names with the defined collection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F72564-9A6C-4F33-83BB-199B065A008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905501" y="2278797"/>
            <a:ext cx="0" cy="43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8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Imagine if we have a dataset that contains 100 columns and some of these columns contain space(s) in their names. </a:t>
            </a:r>
          </a:p>
          <a:p>
            <a:r>
              <a:rPr lang="en-US" sz="2400" dirty="0"/>
              <a:t>In this case, we can use the string library, </a:t>
            </a:r>
            <a:r>
              <a:rPr lang="en-US" sz="2400" dirty="0">
                <a:solidFill>
                  <a:srgbClr val="00B050"/>
                </a:solidFill>
              </a:rPr>
              <a:t>str</a:t>
            </a:r>
            <a:r>
              <a:rPr lang="en-US" sz="2400" dirty="0"/>
              <a:t>, and the replace method inside the </a:t>
            </a:r>
            <a:r>
              <a:rPr lang="en-US" sz="2400" dirty="0">
                <a:solidFill>
                  <a:srgbClr val="00B050"/>
                </a:solidFill>
              </a:rPr>
              <a:t>str</a:t>
            </a:r>
            <a:r>
              <a:rPr lang="en-US" sz="2400" dirty="0"/>
              <a:t> library to replace all spaces with underscores as follows: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4526A5-5613-44FB-A64D-0104E49BB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7" y="3625850"/>
            <a:ext cx="7096125" cy="1809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00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10146</TotalTime>
  <Words>431</Words>
  <Application>Microsoft Office PowerPoint</Application>
  <PresentationFormat>On-screen Show (4:3)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487</cp:revision>
  <dcterms:created xsi:type="dcterms:W3CDTF">2006-08-16T00:00:00Z</dcterms:created>
  <dcterms:modified xsi:type="dcterms:W3CDTF">2021-11-08T18:48:48Z</dcterms:modified>
</cp:coreProperties>
</file>