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99" r:id="rId3"/>
    <p:sldId id="447" r:id="rId4"/>
    <p:sldId id="451" r:id="rId5"/>
    <p:sldId id="445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69388" autoAdjust="0"/>
  </p:normalViewPr>
  <p:slideViewPr>
    <p:cSldViewPr>
      <p:cViewPr varScale="1">
        <p:scale>
          <a:sx n="52" d="100"/>
          <a:sy n="52" d="100"/>
        </p:scale>
        <p:origin x="17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ufo.drop</a:t>
            </a:r>
            <a:r>
              <a:rPr lang="en-CA" dirty="0"/>
              <a:t>('Colors Reported', axis=1, </a:t>
            </a:r>
            <a:r>
              <a:rPr lang="en-CA" dirty="0" err="1"/>
              <a:t>inplace</a:t>
            </a:r>
            <a:r>
              <a:rPr lang="en-CA" dirty="0"/>
              <a:t>=True)</a:t>
            </a:r>
          </a:p>
          <a:p>
            <a:r>
              <a:rPr lang="en-CA" dirty="0"/>
              <a:t> </a:t>
            </a:r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53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(['City', 'State'], axis=1,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/>
              <a:t> </a:t>
            </a:r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60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ufo.shape</a:t>
            </a:r>
            <a:endParaRPr lang="en-CA" dirty="0"/>
          </a:p>
          <a:p>
            <a:r>
              <a:rPr lang="en-US" dirty="0" err="1"/>
              <a:t>ufo.drop</a:t>
            </a:r>
            <a:r>
              <a:rPr lang="en-US" dirty="0"/>
              <a:t>([0, 1], axis=0, </a:t>
            </a:r>
            <a:r>
              <a:rPr lang="en-US" dirty="0" err="1"/>
              <a:t>inplace</a:t>
            </a:r>
            <a:r>
              <a:rPr lang="en-US" dirty="0"/>
              <a:t>=True)</a:t>
            </a:r>
            <a:endParaRPr lang="en-CA" dirty="0"/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remove columns from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remove columns from pandas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72713" y="1153588"/>
            <a:ext cx="6893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b="1" dirty="0"/>
              <a:t> </a:t>
            </a:r>
            <a:r>
              <a:rPr lang="en-US" sz="2400" dirty="0"/>
              <a:t>is the primary unit of data storage in the pandas library that contains rows and columns. </a:t>
            </a:r>
          </a:p>
          <a:p>
            <a:r>
              <a:rPr lang="en-US" sz="2400" dirty="0"/>
              <a:t>How could we remove columns from our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8" name="Picture 2" descr="Image result for quick recap">
            <a:extLst>
              <a:ext uri="{FF2B5EF4-FFF2-40B4-BE49-F238E27FC236}">
                <a16:creationId xmlns:a16="http://schemas.microsoft.com/office/drawing/2014/main" id="{A3F50FA4-BA22-4717-8521-50107BF63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011F37-B032-4621-B1FD-80928EF1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884513"/>
            <a:ext cx="56388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Removing one column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that we do not want ‘Colors Reported’ column. For this we need to use a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drop</a:t>
            </a:r>
            <a:r>
              <a:rPr lang="en-US" sz="2400" dirty="0"/>
              <a:t> method, as follows: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1041CE-8A3E-4A0C-9C22-4D16CDF1BE09}"/>
              </a:ext>
            </a:extLst>
          </p:cNvPr>
          <p:cNvGrpSpPr/>
          <p:nvPr/>
        </p:nvGrpSpPr>
        <p:grpSpPr>
          <a:xfrm>
            <a:off x="892533" y="2597462"/>
            <a:ext cx="7358934" cy="3650939"/>
            <a:chOff x="354767" y="2591216"/>
            <a:chExt cx="7358934" cy="365093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E02AC7-963B-427F-BCFD-9AD09C60968F}"/>
                </a:ext>
              </a:extLst>
            </p:cNvPr>
            <p:cNvSpPr/>
            <p:nvPr/>
          </p:nvSpPr>
          <p:spPr>
            <a:xfrm>
              <a:off x="4900917" y="2611698"/>
              <a:ext cx="2812784" cy="707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When we want the operation to occur in place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953919-3F2A-4F2C-9D33-932724D6D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8757" y="3775180"/>
              <a:ext cx="4648200" cy="24669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F19A5A-9CC7-4EB4-9CE5-0332F3B9C82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307309" y="3319584"/>
              <a:ext cx="0" cy="54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78E42B-15A8-4B29-A1D0-948DC12DF932}"/>
                </a:ext>
              </a:extLst>
            </p:cNvPr>
            <p:cNvSpPr/>
            <p:nvPr/>
          </p:nvSpPr>
          <p:spPr>
            <a:xfrm>
              <a:off x="2193771" y="2591216"/>
              <a:ext cx="2589313" cy="728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axis  = 1 </a:t>
              </a:r>
              <a:r>
                <a:rPr lang="en-US" dirty="0">
                  <a:sym typeface="Wingdings" panose="05000000000000000000" pitchFamily="2" charset="2"/>
                </a:rPr>
                <a:t> column</a:t>
              </a:r>
            </a:p>
            <a:p>
              <a:r>
                <a:rPr lang="en-US" dirty="0"/>
                <a:t>axis  = 0 </a:t>
              </a:r>
              <a:r>
                <a:rPr lang="en-US" dirty="0">
                  <a:sym typeface="Wingdings" panose="05000000000000000000" pitchFamily="2" charset="2"/>
                </a:rPr>
                <a:t> row (default)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7B118C-F651-4EE2-A126-9318EC7A95A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488428" y="3319584"/>
              <a:ext cx="1939234" cy="54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AC4778C-43B0-4557-8547-7A0AFBF99879}"/>
                </a:ext>
              </a:extLst>
            </p:cNvPr>
            <p:cNvSpPr/>
            <p:nvPr/>
          </p:nvSpPr>
          <p:spPr>
            <a:xfrm>
              <a:off x="354767" y="4288369"/>
              <a:ext cx="1931437" cy="10054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There  is no ‘Colors Reported’ column anymore.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6F28C7-7CAE-495F-A699-9CA3FFE810F1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286204" y="4791110"/>
              <a:ext cx="1954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7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Removing number of columns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remove ‘City’ and ‘State’ columns at the same time.  In this case we pass a list of strings as follows: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5BFE24-DA0F-486D-8803-39B75082049B}"/>
              </a:ext>
            </a:extLst>
          </p:cNvPr>
          <p:cNvGrpSpPr/>
          <p:nvPr/>
        </p:nvGrpSpPr>
        <p:grpSpPr>
          <a:xfrm>
            <a:off x="1448431" y="2497537"/>
            <a:ext cx="6247138" cy="3532124"/>
            <a:chOff x="609600" y="2647453"/>
            <a:chExt cx="6247138" cy="35321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80609A-31C6-49AE-BDC4-594D865BC55C}"/>
                </a:ext>
              </a:extLst>
            </p:cNvPr>
            <p:cNvGrpSpPr/>
            <p:nvPr/>
          </p:nvGrpSpPr>
          <p:grpSpPr>
            <a:xfrm>
              <a:off x="2503813" y="2647453"/>
              <a:ext cx="4352925" cy="3532124"/>
              <a:chOff x="2503813" y="2647453"/>
              <a:chExt cx="4352925" cy="353212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778E42B-15A8-4B29-A1D0-948DC12DF932}"/>
                  </a:ext>
                </a:extLst>
              </p:cNvPr>
              <p:cNvSpPr/>
              <p:nvPr/>
            </p:nvSpPr>
            <p:spPr>
              <a:xfrm>
                <a:off x="3519559" y="2647453"/>
                <a:ext cx="1629502" cy="4480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List of columns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ACE5E47-6248-4DAE-8E1B-BDA299456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813" y="3664977"/>
                <a:ext cx="4352925" cy="25146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AD60D77-3183-4E08-BEB5-75A82C4D3837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4334310" y="3095507"/>
                <a:ext cx="405080" cy="666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7BA010A-DBE5-4CE2-B934-AFD4F864EEB3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4144126" y="3095507"/>
                <a:ext cx="190184" cy="666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41882CD-3FEA-4B76-9D74-59CD9996B223}"/>
                </a:ext>
              </a:extLst>
            </p:cNvPr>
            <p:cNvSpPr/>
            <p:nvPr/>
          </p:nvSpPr>
          <p:spPr>
            <a:xfrm>
              <a:off x="609600" y="4207240"/>
              <a:ext cx="1305604" cy="10054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No ‘City’  and ‘State’ columns.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A7D06F-14BD-4836-A872-F8AA8D3EF00C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915204" y="4709981"/>
              <a:ext cx="1361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3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delete one or a few rows?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C9A4402-2249-46E0-8FDA-DD7C8DB297D9}"/>
              </a:ext>
            </a:extLst>
          </p:cNvPr>
          <p:cNvGrpSpPr/>
          <p:nvPr/>
        </p:nvGrpSpPr>
        <p:grpSpPr>
          <a:xfrm>
            <a:off x="582476" y="2115978"/>
            <a:ext cx="6866218" cy="3892588"/>
            <a:chOff x="1063897" y="2061966"/>
            <a:chExt cx="6866218" cy="38925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ED651E7-20FC-4910-BF01-86B187641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897" y="2115979"/>
              <a:ext cx="3810000" cy="38385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2DB46E-F831-4DBD-96D0-3D6FD627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800" y="3357861"/>
              <a:ext cx="2305050" cy="1590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5E00E1-B448-4979-817E-C465FC6D670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048000"/>
              <a:ext cx="25146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9E09102-A8A4-4AA9-84F0-808770649F74}"/>
                </a:ext>
              </a:extLst>
            </p:cNvPr>
            <p:cNvCxnSpPr>
              <a:cxnSpLocks/>
            </p:cNvCxnSpPr>
            <p:nvPr/>
          </p:nvCxnSpPr>
          <p:spPr>
            <a:xfrm>
              <a:off x="2968897" y="3019842"/>
              <a:ext cx="2365103" cy="1015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731FA02-E58C-4A39-B246-C3B67E745354}"/>
                </a:ext>
              </a:extLst>
            </p:cNvPr>
            <p:cNvSpPr/>
            <p:nvPr/>
          </p:nvSpPr>
          <p:spPr>
            <a:xfrm>
              <a:off x="5334000" y="3683000"/>
              <a:ext cx="2133600" cy="1905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48E05CA-6E6F-4B91-9289-BAD559F9B121}"/>
                </a:ext>
              </a:extLst>
            </p:cNvPr>
            <p:cNvSpPr/>
            <p:nvPr/>
          </p:nvSpPr>
          <p:spPr>
            <a:xfrm>
              <a:off x="5334000" y="3925649"/>
              <a:ext cx="2133600" cy="1905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A5B45A0-6795-4E19-B71C-AD64F752AB27}"/>
                </a:ext>
              </a:extLst>
            </p:cNvPr>
            <p:cNvSpPr/>
            <p:nvPr/>
          </p:nvSpPr>
          <p:spPr>
            <a:xfrm>
              <a:off x="5359401" y="2061966"/>
              <a:ext cx="2570714" cy="783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axis  = 1 </a:t>
              </a:r>
              <a:r>
                <a:rPr lang="en-US" dirty="0">
                  <a:sym typeface="Wingdings" panose="05000000000000000000" pitchFamily="2" charset="2"/>
                </a:rPr>
                <a:t> column</a:t>
              </a:r>
            </a:p>
            <a:p>
              <a:r>
                <a:rPr lang="en-US" dirty="0"/>
                <a:t>axis  = 0 </a:t>
              </a:r>
              <a:r>
                <a:rPr lang="en-US" dirty="0">
                  <a:sym typeface="Wingdings" panose="05000000000000000000" pitchFamily="2" charset="2"/>
                </a:rPr>
                <a:t> row (Default)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B69523-49FB-49FE-8DCB-FD9E73013BCF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3662427" y="2453658"/>
              <a:ext cx="1696974" cy="51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10298</TotalTime>
  <Words>310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501</cp:revision>
  <dcterms:created xsi:type="dcterms:W3CDTF">2006-08-16T00:00:00Z</dcterms:created>
  <dcterms:modified xsi:type="dcterms:W3CDTF">2021-09-05T02:28:54Z</dcterms:modified>
</cp:coreProperties>
</file>