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99" r:id="rId3"/>
    <p:sldId id="459" r:id="rId4"/>
    <p:sldId id="473" r:id="rId5"/>
    <p:sldId id="474" r:id="rId6"/>
    <p:sldId id="463" r:id="rId7"/>
    <p:sldId id="475" r:id="rId8"/>
    <p:sldId id="471" r:id="rId9"/>
    <p:sldId id="476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69388" autoAdjust="0"/>
  </p:normalViewPr>
  <p:slideViewPr>
    <p:cSldViewPr>
      <p:cViewPr varScale="1">
        <p:scale>
          <a:sx n="43" d="100"/>
          <a:sy n="43" d="100"/>
        </p:scale>
        <p:origin x="18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2021-11-14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US" dirty="0"/>
              <a:t>movies</a:t>
            </a:r>
            <a:r>
              <a:rPr lang="en-CA" dirty="0"/>
              <a:t>.head()</a:t>
            </a:r>
          </a:p>
          <a:p>
            <a:r>
              <a:rPr lang="en-CA" dirty="0" err="1"/>
              <a:t>movies.shape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movies[movies['duration']&gt;=200]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36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425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82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(movies['duration']&gt;=200) &amp; (movies['genre']=='Drama’)</a:t>
            </a:r>
          </a:p>
          <a:p>
            <a:r>
              <a:rPr lang="en-US" dirty="0"/>
              <a:t>movies[(movies['duration']&gt;=200) &amp; (movies['genre']=='Drama’)]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04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movies[(movies['duration']&gt;=200) | (movies['genre']=='Drama’)]</a:t>
            </a:r>
          </a:p>
          <a:p>
            <a:endParaRPr lang="en-CA" dirty="0"/>
          </a:p>
          <a:p>
            <a:r>
              <a:rPr lang="en-US" dirty="0"/>
              <a:t>movies[(movies['duration']&gt;=200) | (movies['genre']=='Drama')].shape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842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movies</a:t>
            </a:r>
            <a:r>
              <a:rPr lang="fr-FR" dirty="0"/>
              <a:t>[(</a:t>
            </a:r>
            <a:r>
              <a:rPr lang="fr-FR" dirty="0" err="1"/>
              <a:t>movies</a:t>
            </a:r>
            <a:r>
              <a:rPr lang="fr-FR" dirty="0"/>
              <a:t>['genre']=='Crime') | (</a:t>
            </a:r>
            <a:r>
              <a:rPr lang="fr-FR" dirty="0" err="1"/>
              <a:t>movies</a:t>
            </a:r>
            <a:r>
              <a:rPr lang="fr-FR" dirty="0"/>
              <a:t>['genre']=='Drama') | (</a:t>
            </a:r>
            <a:r>
              <a:rPr lang="fr-FR" dirty="0" err="1"/>
              <a:t>movies</a:t>
            </a:r>
            <a:r>
              <a:rPr lang="fr-FR" dirty="0"/>
              <a:t>['genre']=='Action')]</a:t>
            </a:r>
          </a:p>
          <a:p>
            <a:endParaRPr lang="fr-FR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42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movies['genre'].</a:t>
            </a:r>
            <a:r>
              <a:rPr lang="en-CA" dirty="0" err="1"/>
              <a:t>isin</a:t>
            </a:r>
            <a:r>
              <a:rPr lang="en-CA" dirty="0"/>
              <a:t>(['</a:t>
            </a:r>
            <a:r>
              <a:rPr lang="en-CA" dirty="0" err="1"/>
              <a:t>Crime','Drama','Action</a:t>
            </a:r>
            <a:r>
              <a:rPr lang="en-CA" dirty="0"/>
              <a:t>’])</a:t>
            </a:r>
          </a:p>
          <a:p>
            <a:endParaRPr lang="en-CA" dirty="0"/>
          </a:p>
          <a:p>
            <a:r>
              <a:rPr lang="en-US" dirty="0"/>
              <a:t>movies[movies['genre'].</a:t>
            </a:r>
            <a:r>
              <a:rPr lang="en-US" dirty="0" err="1"/>
              <a:t>isin</a:t>
            </a:r>
            <a:r>
              <a:rPr lang="en-US" dirty="0"/>
              <a:t>(['</a:t>
            </a:r>
            <a:r>
              <a:rPr lang="en-US" dirty="0" err="1"/>
              <a:t>Crime','Drama','Action</a:t>
            </a:r>
            <a:r>
              <a:rPr lang="en-US" dirty="0"/>
              <a:t>’])]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75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apply multiple filter criteria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to a pandas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Multiple Filter Criteria in a pandas DF 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5276F6-1739-4C73-86B4-E22E20AA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278708"/>
            <a:ext cx="8077200" cy="3600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1567B-6DC8-4DCE-8F9E-62A4A2548477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Multiple Filter Criteria in a pandas DF 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order to see the movies that their duration is greater that or equal 200 minutes, we use the following command: 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416237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87ACB0-1BCD-479A-850F-9320D841E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7" y="2616566"/>
            <a:ext cx="8343027" cy="3406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87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066799" y="1447800"/>
            <a:ext cx="7669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What if </a:t>
            </a:r>
            <a:r>
              <a:rPr lang="en-US" sz="2400" dirty="0"/>
              <a:t>we want to see the movies that their duration is greater than or equal 200 minutes and their genre is drama?</a:t>
            </a:r>
          </a:p>
          <a:p>
            <a:r>
              <a:rPr lang="en-US" sz="2400" dirty="0"/>
              <a:t>In this case we have two criteria.</a:t>
            </a:r>
          </a:p>
        </p:txBody>
      </p:sp>
      <p:pic>
        <p:nvPicPr>
          <p:cNvPr id="1026" name="Picture 2" descr="Image result for Question">
            <a:extLst>
              <a:ext uri="{FF2B5EF4-FFF2-40B4-BE49-F238E27FC236}">
                <a16:creationId xmlns:a16="http://schemas.microsoft.com/office/drawing/2014/main" id="{C88CCC08-E4B8-4CC0-BF07-756F72AE8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27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B1567B-6DC8-4DCE-8F9E-62A4A2548477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Multiple Filter Criteria in a pandas DF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08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1567B-6DC8-4DCE-8F9E-62A4A2548477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Multiple Filter Criteria in a pandas DF 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followings are a few example for AND </a:t>
            </a:r>
            <a:r>
              <a:rPr lang="en-US" sz="2400" dirty="0" err="1"/>
              <a:t>and</a:t>
            </a:r>
            <a:r>
              <a:rPr lang="en-US" sz="2400" dirty="0"/>
              <a:t> OR: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18C9AE1-55C7-4FE5-92F2-77E9B16EC5EB}"/>
              </a:ext>
            </a:extLst>
          </p:cNvPr>
          <p:cNvGrpSpPr/>
          <p:nvPr/>
        </p:nvGrpSpPr>
        <p:grpSpPr>
          <a:xfrm>
            <a:off x="1825763" y="2389066"/>
            <a:ext cx="5568674" cy="3392261"/>
            <a:chOff x="838200" y="2410837"/>
            <a:chExt cx="5568674" cy="33922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6F6E20-CCD8-4439-A762-10A4B577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410837"/>
              <a:ext cx="2362200" cy="33909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653C1F-5D8C-4A1F-82D4-D25A5658D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89"/>
            <a:stretch/>
          </p:blipFill>
          <p:spPr>
            <a:xfrm>
              <a:off x="4073249" y="2410837"/>
              <a:ext cx="2333625" cy="33922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322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see the movies that their duration is greater than or equal 200 minutes and their genre is drama we use the following command: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1A6EC-D709-4169-9DE6-BD41023366C2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Filtering Rows of a pandas </a:t>
            </a:r>
            <a:r>
              <a:rPr lang="en-US" sz="4000" b="1" dirty="0" err="1"/>
              <a:t>DataFrame</a:t>
            </a:r>
            <a:r>
              <a:rPr lang="en-US" sz="4000" b="1" dirty="0"/>
              <a:t> 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FE57C-F183-4A7D-BAB8-37E390D93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2517442"/>
            <a:ext cx="8458201" cy="1823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92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try the previous example, using OR instead of AND in our logical statement.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if you want to see the number of rows with these conditions: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1A6EC-D709-4169-9DE6-BD41023366C2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Filtering Rows of a pandas </a:t>
            </a:r>
            <a:r>
              <a:rPr lang="en-US" sz="4000" b="1" dirty="0" err="1"/>
              <a:t>DataFrame</a:t>
            </a:r>
            <a:r>
              <a:rPr lang="en-US" sz="4000" b="1" dirty="0"/>
              <a:t> 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38589-BFC1-4FCF-9040-EBFEB7F8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85520"/>
            <a:ext cx="8305801" cy="2642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C00ADC-9FC7-4088-ACBA-CD374B96A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" y="5641837"/>
            <a:ext cx="7229475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22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have a number of OR conditions with the same Series?</a:t>
            </a:r>
          </a:p>
          <a:p>
            <a:r>
              <a:rPr lang="en-US" sz="2400" dirty="0"/>
              <a:t>e.g. We want to see the movies that their genre is either crime, or drama, or action. 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4BFBED-4246-4256-885A-062CC2B59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3" y="3223974"/>
            <a:ext cx="8458200" cy="2687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3716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here is another approach for doing the same job more efficiently.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7E70AF-6FE4-4D9A-8ED0-6F2B2B2F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2292123"/>
            <a:ext cx="5429250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42133F-0A51-4CB6-B5C5-E1464CCC3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1" y="4024959"/>
            <a:ext cx="8305800" cy="22198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857A5AB-0E62-4493-AE91-25050BA7C7DD}"/>
              </a:ext>
            </a:extLst>
          </p:cNvPr>
          <p:cNvSpPr/>
          <p:nvPr/>
        </p:nvSpPr>
        <p:spPr>
          <a:xfrm>
            <a:off x="4038600" y="3657600"/>
            <a:ext cx="1066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11444</TotalTime>
  <Words>421</Words>
  <Application>Microsoft Office PowerPoint</Application>
  <PresentationFormat>On-screen Show (4:3)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562</cp:revision>
  <dcterms:created xsi:type="dcterms:W3CDTF">2006-08-16T00:00:00Z</dcterms:created>
  <dcterms:modified xsi:type="dcterms:W3CDTF">2021-11-15T02:46:34Z</dcterms:modified>
</cp:coreProperties>
</file>