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9" r:id="rId3"/>
    <p:sldId id="499" r:id="rId4"/>
    <p:sldId id="500" r:id="rId5"/>
    <p:sldId id="501" r:id="rId6"/>
    <p:sldId id="429" r:id="rId7"/>
    <p:sldId id="502" r:id="rId8"/>
    <p:sldId id="503" r:id="rId9"/>
    <p:sldId id="504" r:id="rId10"/>
    <p:sldId id="488" r:id="rId11"/>
    <p:sldId id="505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63" d="100"/>
          <a:sy n="63" d="100"/>
        </p:scale>
        <p:origin x="14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drinks.groupby</a:t>
            </a:r>
            <a:r>
              <a:rPr lang="en-CA" dirty="0"/>
              <a:t>('continent’).max()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drinks.groupby</a:t>
            </a:r>
            <a:r>
              <a:rPr lang="en-CA" dirty="0"/>
              <a:t>('continent').mean()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US" dirty="0" err="1"/>
              <a:t>drinks.groupby</a:t>
            </a:r>
            <a:r>
              <a:rPr lang="en-US" dirty="0"/>
              <a:t>('continent').mean().plot(kind='bar')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2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drinks.beer_servings.mean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10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drinks.groupby</a:t>
            </a:r>
            <a:r>
              <a:rPr lang="en-US" dirty="0"/>
              <a:t>('continent').</a:t>
            </a:r>
            <a:r>
              <a:rPr lang="en-US" dirty="0" err="1"/>
              <a:t>beer_servings.mean</a:t>
            </a:r>
            <a:r>
              <a:rPr lang="en-US" dirty="0"/>
              <a:t>()</a:t>
            </a:r>
          </a:p>
          <a:p>
            <a:r>
              <a:rPr lang="en-CA" dirty="0"/>
              <a:t>type(</a:t>
            </a:r>
            <a:r>
              <a:rPr lang="en-CA" dirty="0" err="1"/>
              <a:t>drinks.groupby</a:t>
            </a:r>
            <a:r>
              <a:rPr lang="en-CA" dirty="0"/>
              <a:t>('continent'))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76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</a:t>
            </a:r>
            <a:r>
              <a:rPr lang="en-CA" dirty="0" err="1"/>
              <a:t>drinks.continent</a:t>
            </a:r>
            <a:r>
              <a:rPr lang="en-CA" dirty="0"/>
              <a:t>=='Africa’]</a:t>
            </a:r>
          </a:p>
          <a:p>
            <a:r>
              <a:rPr lang="en-CA" dirty="0"/>
              <a:t>drinks[</a:t>
            </a:r>
            <a:r>
              <a:rPr lang="en-CA" dirty="0" err="1"/>
              <a:t>drinks.continent</a:t>
            </a:r>
            <a:r>
              <a:rPr lang="en-CA" dirty="0"/>
              <a:t>=='Africa'].</a:t>
            </a:r>
            <a:r>
              <a:rPr lang="en-CA" dirty="0" err="1"/>
              <a:t>beer_servings.mean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Rephrasing </a:t>
            </a:r>
            <a:r>
              <a:rPr lang="en-CA" dirty="0" err="1"/>
              <a:t>groupby</a:t>
            </a:r>
            <a:r>
              <a:rPr lang="en-CA" dirty="0"/>
              <a:t> by for each and it totally makes </a:t>
            </a:r>
            <a:r>
              <a:rPr lang="en-CA" dirty="0" err="1"/>
              <a:t>sence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Rephrasing </a:t>
            </a:r>
            <a:r>
              <a:rPr lang="en-CA" dirty="0" err="1"/>
              <a:t>groupby</a:t>
            </a:r>
            <a:r>
              <a:rPr lang="en-CA" dirty="0"/>
              <a:t> by for each and it totally makes </a:t>
            </a:r>
            <a:r>
              <a:rPr lang="en-CA" dirty="0" err="1"/>
              <a:t>sence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71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drinks.groupby</a:t>
            </a:r>
            <a:r>
              <a:rPr lang="en-US" dirty="0"/>
              <a:t>('continent').</a:t>
            </a:r>
            <a:r>
              <a:rPr lang="en-US" dirty="0" err="1"/>
              <a:t>beer_servings.max</a:t>
            </a:r>
            <a:r>
              <a:rPr lang="en-US" dirty="0"/>
              <a:t>()</a:t>
            </a:r>
          </a:p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beer_servings.min</a:t>
            </a:r>
            <a:r>
              <a:rPr lang="en-CA" dirty="0"/>
              <a:t>()</a:t>
            </a:r>
          </a:p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beer_servings.std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18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beer_servings.agg</a:t>
            </a:r>
            <a:r>
              <a:rPr lang="en-CA" dirty="0"/>
              <a:t>(['</a:t>
            </a:r>
            <a:r>
              <a:rPr lang="en-CA" dirty="0" err="1"/>
              <a:t>count','min','max','mean</a:t>
            </a:r>
            <a:r>
              <a:rPr lang="en-CA" dirty="0"/>
              <a:t>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57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When should I use a "</a:t>
            </a:r>
            <a:r>
              <a:rPr lang="en-US" sz="4000" dirty="0" err="1">
                <a:latin typeface="+mj-lt"/>
                <a:cs typeface="Times New Roman" pitchFamily="18" charset="0"/>
              </a:rPr>
              <a:t>groupby</a:t>
            </a:r>
            <a:r>
              <a:rPr lang="en-US" sz="4000" dirty="0">
                <a:latin typeface="+mj-lt"/>
                <a:cs typeface="Times New Roman" pitchFamily="18" charset="0"/>
              </a:rPr>
              <a:t>"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writing a </a:t>
            </a:r>
            <a:r>
              <a:rPr lang="en-US" sz="2400" dirty="0" err="1"/>
              <a:t>groupby</a:t>
            </a:r>
            <a:r>
              <a:rPr lang="en-US" sz="2400" dirty="0"/>
              <a:t> we do not have to specify a column, and it applies it across all numeric columns….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3F883-2D0B-487F-A0CD-71884FBF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63" y="2485311"/>
            <a:ext cx="6520572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D43EE-C01E-4076-AE99-FEE84BF10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527" y="3998950"/>
            <a:ext cx="6010014" cy="232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add more spice to it... Visualization!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6CB1A-13A9-4675-BF0F-C9BF71F2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2115979"/>
            <a:ext cx="5667375" cy="459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9990F-9814-43D1-96C0-C31124D3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312045"/>
            <a:ext cx="83724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average beer servings across all countries?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362AD-8D30-4535-AA01-FD8402A0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0" y="2197745"/>
            <a:ext cx="7667625" cy="3762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look at the average of beer servings by continent?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03E3-A20D-405F-ADF4-EFBB00EA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546866"/>
            <a:ext cx="4810125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this “</a:t>
            </a:r>
            <a:r>
              <a:rPr lang="en-US" sz="2400" dirty="0" err="1"/>
              <a:t>groupby</a:t>
            </a:r>
            <a:r>
              <a:rPr lang="en-US" sz="2400" dirty="0"/>
              <a:t>” actually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58409-58FB-4083-9894-C7AD68E2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129136"/>
            <a:ext cx="821055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2DA01-D31A-4756-945A-19506F67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168207"/>
            <a:ext cx="533400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51B788-151B-4989-BCA0-9B5C5A3D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849815"/>
            <a:ext cx="52959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in when do we need to use the “</a:t>
            </a:r>
            <a:r>
              <a:rPr lang="en-US" sz="2400" dirty="0" err="1"/>
              <a:t>groupby</a:t>
            </a:r>
            <a:r>
              <a:rPr lang="en-US" sz="2400" dirty="0"/>
              <a:t>” concept?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find some other aggregate functions apart from mean()….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few more aggregate function….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270E5-D041-4E6A-8F75-D960C872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35" y="2025219"/>
            <a:ext cx="4724400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63F80-991D-4088-B052-1F2F8B50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235" y="3998348"/>
            <a:ext cx="4762500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4E5D6-964B-4A5D-9AD9-F02E81949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710" y="6047677"/>
            <a:ext cx="401955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7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run a few aggregation functions in one line…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403D1-8642-4246-B866-8EFA161A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177534"/>
            <a:ext cx="69818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4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11986</TotalTime>
  <Words>447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627</cp:revision>
  <dcterms:created xsi:type="dcterms:W3CDTF">2006-08-16T00:00:00Z</dcterms:created>
  <dcterms:modified xsi:type="dcterms:W3CDTF">2021-09-05T02:30:13Z</dcterms:modified>
</cp:coreProperties>
</file>