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533" r:id="rId3"/>
    <p:sldId id="299" r:id="rId4"/>
    <p:sldId id="543" r:id="rId5"/>
    <p:sldId id="544" r:id="rId6"/>
    <p:sldId id="545" r:id="rId7"/>
    <p:sldId id="546" r:id="rId8"/>
    <p:sldId id="547" r:id="rId9"/>
    <p:sldId id="548" r:id="rId10"/>
    <p:sldId id="549" r:id="rId11"/>
    <p:sldId id="550" r:id="rId12"/>
    <p:sldId id="551" r:id="rId13"/>
    <p:sldId id="552" r:id="rId14"/>
    <p:sldId id="553" r:id="rId15"/>
    <p:sldId id="542" r:id="rId16"/>
    <p:sldId id="29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4416" autoAdjust="0"/>
  </p:normalViewPr>
  <p:slideViewPr>
    <p:cSldViewPr>
      <p:cViewPr varScale="1">
        <p:scale>
          <a:sx n="65" d="100"/>
          <a:sy n="65" d="100"/>
        </p:scale>
        <p:origin x="139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2021-09-04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drinks.continent.value_counts</a:t>
            </a:r>
            <a:r>
              <a:rPr lang="en-US" dirty="0"/>
              <a:t>().</a:t>
            </a:r>
            <a:r>
              <a:rPr lang="en-US" dirty="0" err="1"/>
              <a:t>sort_index</a:t>
            </a:r>
            <a:r>
              <a:rPr lang="en-US" dirty="0"/>
              <a:t>()</a:t>
            </a:r>
          </a:p>
          <a:p>
            <a:r>
              <a:rPr lang="en-CA" dirty="0" err="1"/>
              <a:t>drinks.continent.value_counts</a:t>
            </a:r>
            <a:r>
              <a:rPr lang="en-CA" dirty="0"/>
              <a:t>().</a:t>
            </a:r>
            <a:r>
              <a:rPr lang="en-CA" dirty="0" err="1"/>
              <a:t>sort_index</a:t>
            </a:r>
            <a:r>
              <a:rPr lang="en-CA" dirty="0"/>
              <a:t>(ascending=False)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5574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0785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people = </a:t>
            </a:r>
            <a:r>
              <a:rPr lang="en-US" dirty="0" err="1"/>
              <a:t>pd.Series</a:t>
            </a:r>
            <a:r>
              <a:rPr lang="en-US" dirty="0"/>
              <a:t>([3000000, 85000], index=['Albania', 'Andorra'], name='population’)</a:t>
            </a:r>
          </a:p>
          <a:p>
            <a:r>
              <a:rPr lang="en-CA" dirty="0"/>
              <a:t>People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3435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drinks.beer_servings</a:t>
            </a:r>
            <a:r>
              <a:rPr lang="en-CA" dirty="0"/>
              <a:t> * people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5428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drinks.beer_servings</a:t>
            </a:r>
            <a:r>
              <a:rPr lang="en-CA" dirty="0"/>
              <a:t> * people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4494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2893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6957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nl-NL" dirty="0"/>
              <a:t>drinks = pd.read_csv('http://bit.ly/drinksbycountry’)</a:t>
            </a:r>
          </a:p>
          <a:p>
            <a:r>
              <a:rPr lang="en-CA" dirty="0" err="1"/>
              <a:t>drinks.head</a:t>
            </a:r>
            <a:r>
              <a:rPr lang="en-CA" dirty="0"/>
              <a:t>()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drinks.continent.head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0287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drinks.set_index</a:t>
            </a:r>
            <a:r>
              <a:rPr lang="en-US" dirty="0"/>
              <a:t>('country', 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r>
              <a:rPr lang="en-CA" dirty="0" err="1"/>
              <a:t>drinks.head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858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drinks.continent.head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6226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drinks.continent.value_counts</a:t>
            </a:r>
            <a:r>
              <a:rPr lang="en-CA" dirty="0"/>
              <a:t>()</a:t>
            </a:r>
          </a:p>
          <a:p>
            <a:r>
              <a:rPr lang="en-US" dirty="0" err="1"/>
              <a:t>drinks.continent.value_counts</a:t>
            </a:r>
            <a:r>
              <a:rPr lang="en-US" dirty="0"/>
              <a:t>().index</a:t>
            </a:r>
          </a:p>
          <a:p>
            <a:r>
              <a:rPr lang="en-CA" dirty="0" err="1"/>
              <a:t>drinks.continent.value_counts</a:t>
            </a:r>
            <a:r>
              <a:rPr lang="en-CA" dirty="0"/>
              <a:t>().values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4009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drinks.continent.value_counts</a:t>
            </a:r>
            <a:r>
              <a:rPr lang="en-US" dirty="0"/>
              <a:t>()['Africa']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356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drinks.continent.value_counts</a:t>
            </a:r>
            <a:r>
              <a:rPr lang="en-US" dirty="0"/>
              <a:t>().</a:t>
            </a:r>
            <a:r>
              <a:rPr lang="en-US" dirty="0" err="1"/>
              <a:t>sort_values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8870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pandas.pydata.org/pandas-docs/stable/reference/api/pandas.concat.html" TargetMode="Externa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Dr. </a:t>
            </a:r>
            <a:r>
              <a:rPr lang="en-US" sz="2000">
                <a:latin typeface="+mj-lt"/>
                <a:cs typeface="Times New Roman" pitchFamily="18" charset="0"/>
              </a:rPr>
              <a:t>Reza Dibaj</a:t>
            </a:r>
            <a:endParaRPr lang="en-US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8" y="2197395"/>
            <a:ext cx="84963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What do I need to know about </a:t>
            </a:r>
          </a:p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the pandas index? (Part 2)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how about sorting a Series based on its index?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A2C968-6387-422B-BA67-A4283F77F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87" y="2302106"/>
            <a:ext cx="5686425" cy="3533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152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Why does the index exist?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Identification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Alignment</a:t>
            </a:r>
          </a:p>
        </p:txBody>
      </p:sp>
    </p:spTree>
    <p:extLst>
      <p:ext uri="{BB962C8B-B14F-4D97-AF65-F5344CB8AC3E}">
        <p14:creationId xmlns:p14="http://schemas.microsoft.com/office/powerpoint/2010/main" val="145960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For checking the alignment, let’s create a Series as follows: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8470D5-8F6F-4531-8DEF-C4BA1A8A8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2686050"/>
            <a:ext cx="7981950" cy="1485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F38C2C74-A80B-46C0-9110-83FC7E2FABB5}"/>
              </a:ext>
            </a:extLst>
          </p:cNvPr>
          <p:cNvSpPr/>
          <p:nvPr/>
        </p:nvSpPr>
        <p:spPr>
          <a:xfrm>
            <a:off x="3352800" y="2304797"/>
            <a:ext cx="762000" cy="46166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3C61148-1795-4ACD-8170-DACD10969244}"/>
              </a:ext>
            </a:extLst>
          </p:cNvPr>
          <p:cNvSpPr/>
          <p:nvPr/>
        </p:nvSpPr>
        <p:spPr>
          <a:xfrm>
            <a:off x="5576887" y="2304797"/>
            <a:ext cx="762000" cy="46166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30F4C9B-BEA3-4578-B3E8-16D202A3735B}"/>
              </a:ext>
            </a:extLst>
          </p:cNvPr>
          <p:cNvSpPr/>
          <p:nvPr/>
        </p:nvSpPr>
        <p:spPr>
          <a:xfrm>
            <a:off x="7419974" y="2290718"/>
            <a:ext cx="762000" cy="46166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3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want to use this created Series and a Drinks dataset to calculate the total beer-servings for each country. (Multiplying the number of people and the beer-servings(avg/person))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7424F4-98A0-4061-A3CF-5DAD2D4225B7}"/>
              </a:ext>
            </a:extLst>
          </p:cNvPr>
          <p:cNvGrpSpPr/>
          <p:nvPr/>
        </p:nvGrpSpPr>
        <p:grpSpPr>
          <a:xfrm>
            <a:off x="397599" y="2916198"/>
            <a:ext cx="8425002" cy="2733675"/>
            <a:chOff x="430763" y="3101305"/>
            <a:chExt cx="8425002" cy="27336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651CB11-79CD-4647-8EC1-4FFC1F8A2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763" y="3101305"/>
              <a:ext cx="4369837" cy="27336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46F8F2-E44F-4911-8715-302802024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45765" y="3182267"/>
              <a:ext cx="3810000" cy="25717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1626C58C-A20B-48BE-98ED-DEFC54D33358}"/>
                </a:ext>
              </a:extLst>
            </p:cNvPr>
            <p:cNvSpPr/>
            <p:nvPr/>
          </p:nvSpPr>
          <p:spPr>
            <a:xfrm>
              <a:off x="4610100" y="4134678"/>
              <a:ext cx="609600" cy="6669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85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Here is what we meant by alignment by the Series.</a:t>
            </a:r>
          </a:p>
          <a:p>
            <a:r>
              <a:rPr lang="en-US" sz="2400" dirty="0"/>
              <a:t>The alignment let us put data together, telling which rows correspond with which other rows.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7424F4-98A0-4061-A3CF-5DAD2D4225B7}"/>
              </a:ext>
            </a:extLst>
          </p:cNvPr>
          <p:cNvGrpSpPr/>
          <p:nvPr/>
        </p:nvGrpSpPr>
        <p:grpSpPr>
          <a:xfrm>
            <a:off x="397599" y="2916198"/>
            <a:ext cx="8425002" cy="2733675"/>
            <a:chOff x="430763" y="3101305"/>
            <a:chExt cx="8425002" cy="27336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651CB11-79CD-4647-8EC1-4FFC1F8A2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763" y="3101305"/>
              <a:ext cx="4369837" cy="27336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46F8F2-E44F-4911-8715-302802024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45765" y="3182267"/>
              <a:ext cx="3810000" cy="25717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1626C58C-A20B-48BE-98ED-DEFC54D33358}"/>
                </a:ext>
              </a:extLst>
            </p:cNvPr>
            <p:cNvSpPr/>
            <p:nvPr/>
          </p:nvSpPr>
          <p:spPr>
            <a:xfrm>
              <a:off x="4610100" y="4134678"/>
              <a:ext cx="609600" cy="6669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106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201" y="1447800"/>
            <a:ext cx="8279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can we take this people Series and add it to the DF?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1962DE-3FEB-42DC-9513-AC90EB614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62" y="2115979"/>
            <a:ext cx="8067675" cy="2209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1AE1951-90C8-4873-ADCB-C3C639BB13B2}"/>
              </a:ext>
            </a:extLst>
          </p:cNvPr>
          <p:cNvSpPr/>
          <p:nvPr/>
        </p:nvSpPr>
        <p:spPr>
          <a:xfrm>
            <a:off x="457201" y="4435880"/>
            <a:ext cx="8279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https://pandas.pydata.org/pandas-docs/stable/reference/api/pandas.concat.html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E9FB9-AB73-4D0B-90E3-A3541FEBB4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8658" y="4878771"/>
            <a:ext cx="5233988" cy="17387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86A217B9-409F-423B-A835-4384DD54039D}"/>
              </a:ext>
            </a:extLst>
          </p:cNvPr>
          <p:cNvSpPr/>
          <p:nvPr/>
        </p:nvSpPr>
        <p:spPr>
          <a:xfrm>
            <a:off x="4363280" y="1966459"/>
            <a:ext cx="609600" cy="29303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863D1BC1-F4FB-43A7-BAA3-07C3E1F4A5A8}"/>
              </a:ext>
            </a:extLst>
          </p:cNvPr>
          <p:cNvSpPr/>
          <p:nvPr/>
        </p:nvSpPr>
        <p:spPr>
          <a:xfrm>
            <a:off x="561354" y="4878771"/>
            <a:ext cx="2438400" cy="1738718"/>
          </a:xfrm>
          <a:prstGeom prst="homePlate">
            <a:avLst>
              <a:gd name="adj" fmla="val 271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It is needed to be set in the newer versions of pandas to silence the warning.</a:t>
            </a:r>
          </a:p>
        </p:txBody>
      </p:sp>
    </p:spTree>
    <p:extLst>
      <p:ext uri="{BB962C8B-B14F-4D97-AF65-F5344CB8AC3E}">
        <p14:creationId xmlns:p14="http://schemas.microsoft.com/office/powerpoint/2010/main" val="312251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16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Why does the index exist?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Identification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Alignment</a:t>
            </a:r>
          </a:p>
        </p:txBody>
      </p:sp>
    </p:spTree>
    <p:extLst>
      <p:ext uri="{BB962C8B-B14F-4D97-AF65-F5344CB8AC3E}">
        <p14:creationId xmlns:p14="http://schemas.microsoft.com/office/powerpoint/2010/main" val="229336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pull up an example dataset as follows: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F3D680-5901-4B89-95FC-69B08042C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2391833"/>
            <a:ext cx="7362825" cy="3009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Series also has an index and it comes from a DF.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445EED-CD43-4914-92C7-C70125AF3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652712"/>
            <a:ext cx="3352800" cy="1552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468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if we change the index to something else….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3A6391-7BFA-4181-92E0-B8522A1E1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38" y="2180847"/>
            <a:ext cx="7181850" cy="2914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883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select the continent Series again, and here is the result: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78EA82-2CB7-4AEE-AC93-4EA1A8084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362" y="2566987"/>
            <a:ext cx="3343275" cy="1724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14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With this definition of index, we realize that we have used indexes for Series before….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CF7CE5-2C0D-4D2E-910A-E9482C7F7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675" y="2491949"/>
            <a:ext cx="5895975" cy="3543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570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try selecting a specific value from a Series, using the index.</a:t>
            </a:r>
          </a:p>
          <a:p>
            <a:r>
              <a:rPr lang="en-US" sz="2400" dirty="0"/>
              <a:t>It is similar to </a:t>
            </a:r>
            <a:r>
              <a:rPr lang="en-US" sz="2400" dirty="0" err="1"/>
              <a:t>DF.loc</a:t>
            </a:r>
            <a:r>
              <a:rPr lang="en-US" sz="2400" dirty="0"/>
              <a:t>[] that we have used before.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6B2027-598D-41C6-A23D-E9A520CDC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052762"/>
            <a:ext cx="4267200" cy="752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266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about sorting a Series?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73A1F1-B9D2-4C08-BDB6-BDB6E4218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762" y="2566987"/>
            <a:ext cx="4562475" cy="1724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13318</TotalTime>
  <Words>544</Words>
  <Application>Microsoft Office PowerPoint</Application>
  <PresentationFormat>On-screen Show (4:3)</PresentationFormat>
  <Paragraphs>95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683</cp:revision>
  <dcterms:created xsi:type="dcterms:W3CDTF">2006-08-16T00:00:00Z</dcterms:created>
  <dcterms:modified xsi:type="dcterms:W3CDTF">2021-09-05T02:29:47Z</dcterms:modified>
</cp:coreProperties>
</file>