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99" r:id="rId3"/>
    <p:sldId id="566" r:id="rId4"/>
    <p:sldId id="568" r:id="rId5"/>
    <p:sldId id="567" r:id="rId6"/>
    <p:sldId id="569" r:id="rId7"/>
    <p:sldId id="429" r:id="rId8"/>
    <p:sldId id="570" r:id="rId9"/>
    <p:sldId id="571" r:id="rId10"/>
    <p:sldId id="572" r:id="rId11"/>
    <p:sldId id="542" r:id="rId12"/>
    <p:sldId id="573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4416" autoAdjust="0"/>
  </p:normalViewPr>
  <p:slideViewPr>
    <p:cSldViewPr>
      <p:cViewPr varScale="1">
        <p:scale>
          <a:sx n="65" d="100"/>
          <a:sy n="65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34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ufo.fillna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893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ufo.fillna</a:t>
            </a:r>
            <a:r>
              <a:rPr lang="en-CA" dirty="0"/>
              <a:t>(method='</a:t>
            </a:r>
            <a:r>
              <a:rPr lang="en-CA" dirty="0" err="1"/>
              <a:t>bfill</a:t>
            </a:r>
            <a:r>
              <a:rPr lang="en-CA" dirty="0"/>
              <a:t>').tail()</a:t>
            </a:r>
          </a:p>
          <a:p>
            <a:r>
              <a:rPr lang="en-CA" dirty="0" err="1"/>
              <a:t>ufo.fillna</a:t>
            </a:r>
            <a:r>
              <a:rPr lang="en-CA" dirty="0"/>
              <a:t>(method='</a:t>
            </a:r>
            <a:r>
              <a:rPr lang="en-CA" dirty="0" err="1"/>
              <a:t>ffill</a:t>
            </a:r>
            <a:r>
              <a:rPr lang="en-CA" dirty="0"/>
              <a:t>').tail()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6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CA" dirty="0" err="1"/>
              <a:t>ufo</a:t>
            </a:r>
            <a:r>
              <a:rPr lang="en-CA" dirty="0"/>
              <a:t>=</a:t>
            </a:r>
            <a:r>
              <a:rPr lang="en-CA" dirty="0" err="1"/>
              <a:t>pd.read_csv</a:t>
            </a:r>
            <a:r>
              <a:rPr lang="en-CA" dirty="0"/>
              <a:t>('http://bit.ly/</a:t>
            </a:r>
            <a:r>
              <a:rPr lang="en-CA" dirty="0" err="1"/>
              <a:t>uforeports</a:t>
            </a:r>
            <a:r>
              <a:rPr lang="en-CA" dirty="0"/>
              <a:t>’)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ufo.shape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('City', axis=1)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38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('City', axis=1)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175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('City', axis=1,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('City', axis=1,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67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ufo.dropna</a:t>
            </a:r>
            <a:r>
              <a:rPr lang="en-US" dirty="0"/>
              <a:t>(how='any')</a:t>
            </a:r>
          </a:p>
          <a:p>
            <a:r>
              <a:rPr lang="en-US" dirty="0" err="1"/>
              <a:t>ufo.dropna</a:t>
            </a:r>
            <a:r>
              <a:rPr lang="en-US" dirty="0"/>
              <a:t>(how='any').shape</a:t>
            </a:r>
          </a:p>
          <a:p>
            <a:r>
              <a:rPr lang="en-CA" dirty="0" err="1"/>
              <a:t>ufo.shape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868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517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When should I use the "</a:t>
            </a:r>
            <a:r>
              <a:rPr lang="en-US" sz="4000" dirty="0" err="1">
                <a:latin typeface="+mj-lt"/>
                <a:cs typeface="Times New Roman" pitchFamily="18" charset="0"/>
              </a:rPr>
              <a:t>inplace</a:t>
            </a:r>
            <a:r>
              <a:rPr lang="en-US" sz="4000" dirty="0">
                <a:latin typeface="+mj-lt"/>
                <a:cs typeface="Times New Roman" pitchFamily="18" charset="0"/>
              </a:rPr>
              <a:t>" parameter 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Both of the following two commands work. Which of the following approach has a higher performance? Why? 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85" y="2985099"/>
            <a:ext cx="3217862" cy="2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985FB9-BA85-4590-8989-67B7C5669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2390332"/>
            <a:ext cx="4405010" cy="1309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48D92A-40B8-4CC4-A43B-2F3869917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9" y="3811097"/>
            <a:ext cx="4405010" cy="2639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7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take advantage of default </a:t>
            </a:r>
            <a:r>
              <a:rPr lang="en-US" sz="2400" dirty="0" err="1"/>
              <a:t>inplace</a:t>
            </a:r>
            <a:r>
              <a:rPr lang="en-US" sz="2400" dirty="0"/>
              <a:t>=False in order to explore pandas methods?</a:t>
            </a:r>
            <a:endParaRPr lang="en-CA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BA3AC2-169B-4F97-89F5-246F5541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425274"/>
            <a:ext cx="586740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59BE908-6444-49DA-A5A8-42701A50545E}"/>
              </a:ext>
            </a:extLst>
          </p:cNvPr>
          <p:cNvSpPr/>
          <p:nvPr/>
        </p:nvSpPr>
        <p:spPr>
          <a:xfrm>
            <a:off x="152400" y="2540288"/>
            <a:ext cx="1447800" cy="1193512"/>
          </a:xfrm>
          <a:prstGeom prst="homePlate">
            <a:avLst>
              <a:gd name="adj" fmla="val 21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Shift + Tabs to open the help sheet.</a:t>
            </a:r>
          </a:p>
        </p:txBody>
      </p:sp>
    </p:spTree>
    <p:extLst>
      <p:ext uri="{BB962C8B-B14F-4D97-AF65-F5344CB8AC3E}">
        <p14:creationId xmlns:p14="http://schemas.microsoft.com/office/powerpoint/2010/main" val="31225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we can check the result and decide which one do we want to apply permanently.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BF455-D08D-4DEA-B6DF-F8BDC155B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225" y="2265612"/>
            <a:ext cx="4324350" cy="4341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C15C26-8AEA-4C66-8BA3-ADB2B99D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2204038"/>
            <a:ext cx="6448425" cy="3714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do not care about the “City” column?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5F09D-8FBE-4436-B50E-CC84C1829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73"/>
          <a:stretch/>
        </p:blipFill>
        <p:spPr>
          <a:xfrm>
            <a:off x="2005012" y="2049118"/>
            <a:ext cx="5133975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5385E5-492B-46B9-AF12-0C44FFB73244}"/>
              </a:ext>
            </a:extLst>
          </p:cNvPr>
          <p:cNvSpPr/>
          <p:nvPr/>
        </p:nvSpPr>
        <p:spPr>
          <a:xfrm>
            <a:off x="457200" y="4796137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 is it truly deleted from the DF?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382C5-6AF8-48E6-A317-DC4AA118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99" y="5337821"/>
            <a:ext cx="6172200" cy="128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1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use Shift + Tab we can see some default parameters, including </a:t>
            </a:r>
            <a:r>
              <a:rPr lang="en-US" sz="2400" dirty="0" err="1"/>
              <a:t>inplae</a:t>
            </a:r>
            <a:r>
              <a:rPr lang="en-US" sz="2400" dirty="0"/>
              <a:t>=False.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20F83-DE47-4301-B1F6-4D8ECC426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33" t="48578" r="16666" b="12974"/>
          <a:stretch/>
        </p:blipFill>
        <p:spPr>
          <a:xfrm>
            <a:off x="1143000" y="2546866"/>
            <a:ext cx="7132839" cy="2773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6DE1317A-F37E-40D9-BB16-B57812055115}"/>
              </a:ext>
            </a:extLst>
          </p:cNvPr>
          <p:cNvSpPr/>
          <p:nvPr/>
        </p:nvSpPr>
        <p:spPr>
          <a:xfrm>
            <a:off x="3183835" y="3957143"/>
            <a:ext cx="457200" cy="5334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use </a:t>
            </a:r>
            <a:r>
              <a:rPr lang="en-US" sz="2400" dirty="0" err="1"/>
              <a:t>inplace</a:t>
            </a:r>
            <a:r>
              <a:rPr lang="en-US" sz="2400" dirty="0"/>
              <a:t>=True it permanently drop the column as follows. Do you see any difference between the time we run the code with </a:t>
            </a:r>
            <a:r>
              <a:rPr lang="en-US" sz="2400" dirty="0" err="1"/>
              <a:t>inplace</a:t>
            </a:r>
            <a:r>
              <a:rPr lang="en-US" sz="2400" dirty="0"/>
              <a:t>=True and without?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8F10-7C9F-4919-9B35-0EF5764B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04947"/>
            <a:ext cx="4800600" cy="2609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95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142999" y="1447800"/>
            <a:ext cx="7593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something happens permanently or </a:t>
            </a:r>
            <a:r>
              <a:rPr lang="en-US" sz="2400" dirty="0" err="1"/>
              <a:t>inplace</a:t>
            </a:r>
            <a:r>
              <a:rPr lang="en-US" sz="2400" dirty="0"/>
              <a:t>, then there will be no print out.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8F10-7C9F-4919-9B35-0EF5764B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04947"/>
            <a:ext cx="4800600" cy="2609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94E06E83-5FE6-4A55-BDA2-88B46E36F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342899" y="1447800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3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the default value for </a:t>
            </a:r>
            <a:r>
              <a:rPr lang="en-US" sz="2400" dirty="0" err="1"/>
              <a:t>inplace</a:t>
            </a:r>
            <a:r>
              <a:rPr lang="en-US" sz="2400" dirty="0"/>
              <a:t> is set to False?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drop the rows that contain missing values…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8982E-5E45-4B5B-AC4E-88491C13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02507"/>
            <a:ext cx="5114925" cy="2152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889E0A-2315-4C74-97BF-3F17659E989B}"/>
              </a:ext>
            </a:extLst>
          </p:cNvPr>
          <p:cNvSpPr/>
          <p:nvPr/>
        </p:nvSpPr>
        <p:spPr>
          <a:xfrm>
            <a:off x="430763" y="453812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see the dimension of the result DF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01C96-F291-4B0E-A8F0-4EF951E90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9" y="5109865"/>
            <a:ext cx="3314700" cy="147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3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check the following methods and see if they have </a:t>
            </a:r>
            <a:r>
              <a:rPr lang="en-US" sz="2400" dirty="0" err="1"/>
              <a:t>inplace</a:t>
            </a:r>
            <a:r>
              <a:rPr lang="en-US" sz="2400" dirty="0"/>
              <a:t> as their optional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DF.rename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DF.sort_values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DF.set_index</a:t>
            </a:r>
            <a:r>
              <a:rPr lang="en-US" sz="2400" dirty="0"/>
              <a:t>()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239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14109</TotalTime>
  <Words>465</Words>
  <Application>Microsoft Office PowerPoint</Application>
  <PresentationFormat>On-screen Show (4:3)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713</cp:revision>
  <dcterms:created xsi:type="dcterms:W3CDTF">2006-08-16T00:00:00Z</dcterms:created>
  <dcterms:modified xsi:type="dcterms:W3CDTF">2021-09-05T02:30:38Z</dcterms:modified>
</cp:coreProperties>
</file>