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99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09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84416" autoAdjust="0"/>
  </p:normalViewPr>
  <p:slideViewPr>
    <p:cSldViewPr>
      <p:cViewPr varScale="1">
        <p:scale>
          <a:sx n="65" d="100"/>
          <a:sy n="65" d="100"/>
        </p:scale>
        <p:origin x="15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drop_duplicat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users.drop_duplicates</a:t>
            </a:r>
            <a:r>
              <a:rPr lang="en-US" dirty="0"/>
              <a:t>(keep='first').shape</a:t>
            </a:r>
          </a:p>
          <a:p>
            <a:r>
              <a:rPr lang="en-US" dirty="0" err="1"/>
              <a:t>users.drop_duplicates</a:t>
            </a:r>
            <a:r>
              <a:rPr lang="en-US" dirty="0"/>
              <a:t>(keep='last').shape</a:t>
            </a:r>
          </a:p>
          <a:p>
            <a:r>
              <a:rPr lang="en-US" dirty="0" err="1"/>
              <a:t>users.drop_duplicates</a:t>
            </a:r>
            <a:r>
              <a:rPr lang="en-US" dirty="0"/>
              <a:t>(keep=False).shape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714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https://pandas.pydata.org/pandas-docs/stable/reference/api/pandas.DataFrame.drop_duplicates.html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36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users.duplicated</a:t>
            </a:r>
            <a:r>
              <a:rPr lang="en-US" dirty="0"/>
              <a:t>(subset=['age','</a:t>
            </a:r>
            <a:r>
              <a:rPr lang="en-US" dirty="0" err="1"/>
              <a:t>zip_code</a:t>
            </a:r>
            <a:r>
              <a:rPr lang="en-US" dirty="0"/>
              <a:t>']).sum()</a:t>
            </a:r>
          </a:p>
          <a:p>
            <a:r>
              <a:rPr lang="en-CA" dirty="0" err="1"/>
              <a:t>users.drop_duplicates</a:t>
            </a:r>
            <a:r>
              <a:rPr lang="en-CA" dirty="0"/>
              <a:t>(subset=['age','</a:t>
            </a:r>
            <a:r>
              <a:rPr lang="en-CA" dirty="0" err="1"/>
              <a:t>zip_code</a:t>
            </a:r>
            <a:r>
              <a:rPr lang="en-CA" dirty="0"/>
              <a:t>']).shape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user_cols = ['user_id', 'age', 'gender', 'occupation', 'zip_code’]</a:t>
            </a:r>
          </a:p>
          <a:p>
            <a:r>
              <a:rPr lang="en-US" dirty="0"/>
              <a:t>users = </a:t>
            </a:r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, </a:t>
            </a:r>
            <a:r>
              <a:rPr lang="en-US" dirty="0" err="1"/>
              <a:t>index_col</a:t>
            </a:r>
            <a:r>
              <a:rPr lang="en-US" dirty="0"/>
              <a:t>='</a:t>
            </a:r>
            <a:r>
              <a:rPr lang="en-US" dirty="0" err="1"/>
              <a:t>user_id</a:t>
            </a:r>
            <a:r>
              <a:rPr lang="en-US" dirty="0"/>
              <a:t>’)</a:t>
            </a:r>
          </a:p>
          <a:p>
            <a:r>
              <a:rPr lang="en-CA" dirty="0" err="1"/>
              <a:t>users.head</a:t>
            </a:r>
            <a:r>
              <a:rPr lang="en-CA" dirty="0"/>
              <a:t>()</a:t>
            </a:r>
          </a:p>
          <a:p>
            <a:r>
              <a:rPr lang="en-CA" dirty="0" err="1"/>
              <a:t>users.shape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users.zip_code.duplicated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990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users.zip_code.duplicated</a:t>
            </a:r>
            <a:r>
              <a:rPr lang="en-US" dirty="0"/>
              <a:t>().sum()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53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users.duplicated</a:t>
            </a:r>
            <a:r>
              <a:rPr lang="en-US" dirty="0"/>
              <a:t>()</a:t>
            </a:r>
          </a:p>
          <a:p>
            <a:r>
              <a:rPr lang="en-CA" dirty="0" err="1"/>
              <a:t>users.duplicated</a:t>
            </a:r>
            <a:r>
              <a:rPr lang="en-CA" dirty="0"/>
              <a:t>().sum()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05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(), :]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68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(keep='first'), :]</a:t>
            </a:r>
          </a:p>
          <a:p>
            <a:endParaRPr lang="en-CA" dirty="0"/>
          </a:p>
          <a:p>
            <a:r>
              <a:rPr lang="en-US" dirty="0"/>
              <a:t>#It marks the duplicate as True except the first occurrence.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22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(keep='last'), :]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79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users.loc</a:t>
            </a:r>
            <a:r>
              <a:rPr lang="en-US" dirty="0"/>
              <a:t>[</a:t>
            </a:r>
            <a:r>
              <a:rPr lang="en-US" dirty="0" err="1"/>
              <a:t>users.duplicated</a:t>
            </a:r>
            <a:r>
              <a:rPr lang="en-US" dirty="0"/>
              <a:t>(keep=False), :]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992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find and remove duplicate rows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drop the duplicates from the DF: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you may guess, the </a:t>
            </a:r>
            <a:r>
              <a:rPr lang="en-US" sz="2400" b="1" dirty="0" err="1"/>
              <a:t>inplace</a:t>
            </a:r>
            <a:r>
              <a:rPr lang="en-US" sz="2400" dirty="0"/>
              <a:t> value is equal to </a:t>
            </a:r>
            <a:r>
              <a:rPr lang="en-US" sz="2400" b="1" dirty="0"/>
              <a:t>False</a:t>
            </a:r>
            <a:r>
              <a:rPr lang="en-US" sz="2400" dirty="0"/>
              <a:t>, by default.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611A61-AE65-467B-80C6-5D8ADC7B3B42}"/>
              </a:ext>
            </a:extLst>
          </p:cNvPr>
          <p:cNvGrpSpPr/>
          <p:nvPr/>
        </p:nvGrpSpPr>
        <p:grpSpPr>
          <a:xfrm>
            <a:off x="2471737" y="2294387"/>
            <a:ext cx="4276725" cy="2831140"/>
            <a:chOff x="2471737" y="2357672"/>
            <a:chExt cx="4276725" cy="28311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9F2C8D-80A2-4C98-94BF-90F269E46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737" y="3064737"/>
              <a:ext cx="4276725" cy="21240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0A006A08-F43F-4553-A30E-7289C6CBA44C}"/>
                </a:ext>
              </a:extLst>
            </p:cNvPr>
            <p:cNvSpPr/>
            <p:nvPr/>
          </p:nvSpPr>
          <p:spPr>
            <a:xfrm>
              <a:off x="5410200" y="2819337"/>
              <a:ext cx="7620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1BF390-3152-4214-98D9-04861C3EFE45}"/>
                </a:ext>
              </a:extLst>
            </p:cNvPr>
            <p:cNvSpPr/>
            <p:nvPr/>
          </p:nvSpPr>
          <p:spPr>
            <a:xfrm>
              <a:off x="5243165" y="2357672"/>
              <a:ext cx="109606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Default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4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relevant document:</a:t>
            </a:r>
          </a:p>
          <a:p>
            <a:endParaRPr lang="en-US" sz="240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9C7A7-A8B7-4716-91EF-6F4AACB2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981200"/>
            <a:ext cx="7210425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9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only want to consider certain columns, when identifying duplicates?</a:t>
            </a:r>
          </a:p>
          <a:p>
            <a:r>
              <a:rPr lang="en-US" sz="2400" dirty="0"/>
              <a:t>Imagine that “age” + “</a:t>
            </a:r>
            <a:r>
              <a:rPr lang="en-US" sz="2400" dirty="0" err="1"/>
              <a:t>zip_code</a:t>
            </a:r>
            <a:r>
              <a:rPr lang="en-US" sz="2400" dirty="0"/>
              <a:t>” should be a unique identifier in our dataset. (there is no logic behind it and it is for the sake of example)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Similarly, we can drop the duplicate rows for the above scenario as follows: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2CF7A-55F9-4306-8423-0DC5A87A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373606"/>
            <a:ext cx="4876800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610D1-F4C7-4740-A8B1-A3B4EB04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287" y="5223579"/>
            <a:ext cx="5305425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dataset for today….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7379C-33BA-4BD3-B729-62529FCC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" y="2057400"/>
            <a:ext cx="8458200" cy="3656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want to find duplicate zip codes….</a:t>
            </a:r>
          </a:p>
          <a:p>
            <a:r>
              <a:rPr lang="en-US" sz="2400" dirty="0"/>
              <a:t>For this we use a Series method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logic is, wherever we see a True value, it shows there is a duplicated value above it.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D0D6EE-FC16-4EC7-9215-0F01C77EE624}"/>
              </a:ext>
            </a:extLst>
          </p:cNvPr>
          <p:cNvGrpSpPr/>
          <p:nvPr/>
        </p:nvGrpSpPr>
        <p:grpSpPr>
          <a:xfrm>
            <a:off x="2343565" y="2499211"/>
            <a:ext cx="4171950" cy="2733675"/>
            <a:chOff x="2343565" y="2499211"/>
            <a:chExt cx="4171950" cy="27336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1440A3-A0F6-447D-A926-6BDFD426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565" y="2499211"/>
              <a:ext cx="4171950" cy="2733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080BEF40-3F9A-4C8C-8479-9A4E81428050}"/>
                </a:ext>
              </a:extLst>
            </p:cNvPr>
            <p:cNvSpPr/>
            <p:nvPr/>
          </p:nvSpPr>
          <p:spPr>
            <a:xfrm>
              <a:off x="4194316" y="4104864"/>
              <a:ext cx="152400" cy="533400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calculate the total number of duplicates we run the following command: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053A5-EE22-4873-BC2A-3B80AB82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62250"/>
            <a:ext cx="3486150" cy="66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see the duplicated in the DF level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returns True if the entire row is identical to its previous row.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F0CED-2F60-4DB1-BDAC-0FC2EB6E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63" y="2170598"/>
            <a:ext cx="3048000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4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is the way that we can show the duplicated row: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Spend a few second to discover how it actually works.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F45157-10BC-4556-A4ED-AE59A8D4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227338"/>
            <a:ext cx="3905250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2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 you think the following command do? What is different from the previous slide? What is the role of added parameter?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06C2-63FC-416B-A51A-F3EF00F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2667000"/>
            <a:ext cx="4505325" cy="2905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2941F9F-8774-4DFD-889D-6B0A9F26107F}"/>
              </a:ext>
            </a:extLst>
          </p:cNvPr>
          <p:cNvSpPr/>
          <p:nvPr/>
        </p:nvSpPr>
        <p:spPr>
          <a:xfrm>
            <a:off x="5486400" y="2472899"/>
            <a:ext cx="685800" cy="2680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now you can change the logic and keep the last: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8BB40-3CBC-47CE-9D62-C870406F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2266266"/>
            <a:ext cx="4524375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77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Finding and removing duplicate rows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option marks all duplicate rows as True.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E12C1-B1AE-4486-B66F-E14ADF090181}"/>
              </a:ext>
            </a:extLst>
          </p:cNvPr>
          <p:cNvGrpSpPr/>
          <p:nvPr/>
        </p:nvGrpSpPr>
        <p:grpSpPr>
          <a:xfrm>
            <a:off x="2576512" y="2177534"/>
            <a:ext cx="3990975" cy="4289859"/>
            <a:chOff x="2576512" y="2177534"/>
            <a:chExt cx="3990975" cy="42898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A13BED-4DB4-45F8-BB4B-C09E24ED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512" y="2177534"/>
              <a:ext cx="3990975" cy="42898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2A79600-CA94-48C9-8B5F-6419A424C4F1}"/>
                </a:ext>
              </a:extLst>
            </p:cNvPr>
            <p:cNvSpPr/>
            <p:nvPr/>
          </p:nvSpPr>
          <p:spPr>
            <a:xfrm>
              <a:off x="3214688" y="3051313"/>
              <a:ext cx="228600" cy="381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BA898E4-328F-4D7E-B6FB-8A6990EC506A}"/>
                </a:ext>
              </a:extLst>
            </p:cNvPr>
            <p:cNvSpPr/>
            <p:nvPr/>
          </p:nvSpPr>
          <p:spPr>
            <a:xfrm>
              <a:off x="3214688" y="5193196"/>
              <a:ext cx="228600" cy="381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3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15129</TotalTime>
  <Words>604</Words>
  <Application>Microsoft Office PowerPoint</Application>
  <PresentationFormat>On-screen Show (4:3)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787</cp:revision>
  <dcterms:created xsi:type="dcterms:W3CDTF">2006-08-16T00:00:00Z</dcterms:created>
  <dcterms:modified xsi:type="dcterms:W3CDTF">2021-09-05T02:31:21Z</dcterms:modified>
</cp:coreProperties>
</file>