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640" r:id="rId3"/>
    <p:sldId id="668" r:id="rId4"/>
    <p:sldId id="669" r:id="rId5"/>
    <p:sldId id="670" r:id="rId6"/>
    <p:sldId id="671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84416" autoAdjust="0"/>
  </p:normalViewPr>
  <p:slideViewPr>
    <p:cSldViewPr>
      <p:cViewPr varScale="1">
        <p:scale>
          <a:sx n="110" d="100"/>
          <a:sy n="110" d="100"/>
        </p:scale>
        <p:origin x="76" y="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2021-12-06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drinks = pd.read_csv('http://bit.ly/drinksbycountry’)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8944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drinks.loc</a:t>
            </a:r>
            <a:r>
              <a:rPr lang="en-CA" dirty="0"/>
              <a:t>[:, 'beer_servings':'</a:t>
            </a:r>
            <a:r>
              <a:rPr lang="en-CA" dirty="0" err="1"/>
              <a:t>wine_servings</a:t>
            </a:r>
            <a:r>
              <a:rPr lang="en-CA" dirty="0"/>
              <a:t>’]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2233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drinks.loc</a:t>
            </a:r>
            <a:r>
              <a:rPr lang="en-US" dirty="0"/>
              <a:t>[:, 'beer_servings':'</a:t>
            </a:r>
            <a:r>
              <a:rPr lang="en-US" dirty="0" err="1"/>
              <a:t>wine_servings</a:t>
            </a:r>
            <a:r>
              <a:rPr lang="en-US" dirty="0"/>
              <a:t>'].apply(max, axis=0)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37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drinks.loc</a:t>
            </a:r>
            <a:r>
              <a:rPr lang="en-US" dirty="0"/>
              <a:t>[:, 'beer_servings':'</a:t>
            </a:r>
            <a:r>
              <a:rPr lang="en-US" dirty="0" err="1"/>
              <a:t>wine_servings</a:t>
            </a:r>
            <a:r>
              <a:rPr lang="en-US" dirty="0"/>
              <a:t>'].apply(max, axis=1)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7243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drinks.loc</a:t>
            </a:r>
            <a:r>
              <a:rPr lang="en-US" dirty="0"/>
              <a:t>[:, 'beer_servings':'</a:t>
            </a:r>
            <a:r>
              <a:rPr lang="en-US" dirty="0" err="1"/>
              <a:t>wine_servings</a:t>
            </a:r>
            <a:r>
              <a:rPr lang="en-US" dirty="0"/>
              <a:t>'].apply(</a:t>
            </a:r>
            <a:r>
              <a:rPr lang="en-US" dirty="0" err="1"/>
              <a:t>np.argmax</a:t>
            </a:r>
            <a:r>
              <a:rPr lang="en-US" dirty="0"/>
              <a:t>, axis=1)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2679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drinks.loc</a:t>
            </a:r>
            <a:r>
              <a:rPr lang="en-CA" dirty="0"/>
              <a:t>[:, 'beer_servings':'</a:t>
            </a:r>
            <a:r>
              <a:rPr lang="en-CA" dirty="0" err="1"/>
              <a:t>wine_servings</a:t>
            </a:r>
            <a:r>
              <a:rPr lang="en-CA" dirty="0"/>
              <a:t>'].</a:t>
            </a:r>
            <a:r>
              <a:rPr lang="en-CA" dirty="0" err="1"/>
              <a:t>applymap</a:t>
            </a:r>
            <a:r>
              <a:rPr lang="en-CA" dirty="0"/>
              <a:t>(float)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776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drinks.loc</a:t>
            </a:r>
            <a:r>
              <a:rPr lang="en-CA" dirty="0"/>
              <a:t>[:, 'beer_servings':'</a:t>
            </a:r>
            <a:r>
              <a:rPr lang="en-CA" dirty="0" err="1"/>
              <a:t>wine_servings</a:t>
            </a:r>
            <a:r>
              <a:rPr lang="en-CA" dirty="0"/>
              <a:t>'] = </a:t>
            </a:r>
            <a:r>
              <a:rPr lang="en-CA" dirty="0" err="1"/>
              <a:t>drinks.loc</a:t>
            </a:r>
            <a:r>
              <a:rPr lang="en-CA" dirty="0"/>
              <a:t>[:, 'beer_servings':'</a:t>
            </a:r>
            <a:r>
              <a:rPr lang="en-CA" dirty="0" err="1"/>
              <a:t>wine_servings</a:t>
            </a:r>
            <a:r>
              <a:rPr lang="en-CA" dirty="0"/>
              <a:t>'].</a:t>
            </a:r>
            <a:r>
              <a:rPr lang="en-CA" dirty="0" err="1"/>
              <a:t>applymap</a:t>
            </a:r>
            <a:r>
              <a:rPr lang="en-CA" dirty="0"/>
              <a:t>(float)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977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fr-FR" dirty="0"/>
              <a:t>train = </a:t>
            </a:r>
            <a:r>
              <a:rPr lang="fr-FR" dirty="0" err="1"/>
              <a:t>pd.read_csv</a:t>
            </a:r>
            <a:r>
              <a:rPr lang="fr-FR" dirty="0"/>
              <a:t>('http://bit.ly/</a:t>
            </a:r>
            <a:r>
              <a:rPr lang="fr-FR" dirty="0" err="1"/>
              <a:t>kaggletrain</a:t>
            </a:r>
            <a:r>
              <a:rPr lang="fr-FR" dirty="0"/>
              <a:t>’)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434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train['</a:t>
            </a:r>
            <a:r>
              <a:rPr lang="en-CA" dirty="0" err="1"/>
              <a:t>Sex_num</a:t>
            </a:r>
            <a:r>
              <a:rPr lang="en-CA" dirty="0"/>
              <a:t>'] = </a:t>
            </a:r>
            <a:r>
              <a:rPr lang="en-CA" dirty="0" err="1"/>
              <a:t>train.Sex.map</a:t>
            </a:r>
            <a:r>
              <a:rPr lang="en-CA" dirty="0"/>
              <a:t>({'female':0, 'male':1})</a:t>
            </a:r>
          </a:p>
          <a:p>
            <a:r>
              <a:rPr lang="en-US" dirty="0" err="1"/>
              <a:t>train.loc</a:t>
            </a:r>
            <a:r>
              <a:rPr lang="en-US" dirty="0"/>
              <a:t>[0:4, ['Sex','</a:t>
            </a:r>
            <a:r>
              <a:rPr lang="en-US" dirty="0" err="1"/>
              <a:t>Sex_num</a:t>
            </a:r>
            <a:r>
              <a:rPr lang="en-US" dirty="0"/>
              <a:t>’]]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392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23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train['</a:t>
            </a:r>
            <a:r>
              <a:rPr lang="en-US" dirty="0" err="1"/>
              <a:t>Name_length</a:t>
            </a:r>
            <a:r>
              <a:rPr lang="en-US" dirty="0"/>
              <a:t>'] = </a:t>
            </a:r>
            <a:r>
              <a:rPr lang="en-US" dirty="0" err="1"/>
              <a:t>train.Name.apply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 err="1"/>
              <a:t>train.loc</a:t>
            </a:r>
            <a:r>
              <a:rPr lang="en-US" dirty="0"/>
              <a:t>[0:4, ['Name','</a:t>
            </a:r>
            <a:r>
              <a:rPr lang="en-US" dirty="0" err="1"/>
              <a:t>Name_length</a:t>
            </a:r>
            <a:r>
              <a:rPr lang="en-US" dirty="0"/>
              <a:t>’]]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341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numpy</a:t>
            </a:r>
            <a:r>
              <a:rPr lang="en-CA" dirty="0"/>
              <a:t> as np</a:t>
            </a:r>
          </a:p>
          <a:p>
            <a:r>
              <a:rPr lang="en-CA" dirty="0"/>
              <a:t>train['</a:t>
            </a:r>
            <a:r>
              <a:rPr lang="en-CA" dirty="0" err="1"/>
              <a:t>Fare_ceil</a:t>
            </a:r>
            <a:r>
              <a:rPr lang="en-CA" dirty="0"/>
              <a:t>'] = </a:t>
            </a:r>
            <a:r>
              <a:rPr lang="en-CA" dirty="0" err="1"/>
              <a:t>train.Fare.apply</a:t>
            </a:r>
            <a:r>
              <a:rPr lang="en-CA" dirty="0"/>
              <a:t>(</a:t>
            </a:r>
            <a:r>
              <a:rPr lang="en-CA" dirty="0" err="1"/>
              <a:t>np.ceil</a:t>
            </a:r>
            <a:r>
              <a:rPr lang="en-CA" dirty="0"/>
              <a:t>)</a:t>
            </a:r>
          </a:p>
          <a:p>
            <a:r>
              <a:rPr lang="it-IT" dirty="0"/>
              <a:t>train.loc[0:4,['Fare','Fare_ceil’]]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31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train.Name.str.split</a:t>
            </a:r>
            <a:r>
              <a:rPr lang="en-US" dirty="0"/>
              <a:t>(',').head()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323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get_element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, position):</a:t>
            </a:r>
          </a:p>
          <a:p>
            <a:r>
              <a:rPr lang="en-US" dirty="0"/>
              <a:t>    return </a:t>
            </a:r>
            <a:r>
              <a:rPr lang="en-US" dirty="0" err="1"/>
              <a:t>my_list</a:t>
            </a:r>
            <a:r>
              <a:rPr lang="en-US" dirty="0"/>
              <a:t>[position]</a:t>
            </a:r>
          </a:p>
          <a:p>
            <a:endParaRPr lang="en-US" dirty="0"/>
          </a:p>
          <a:p>
            <a:r>
              <a:rPr lang="en-US" dirty="0" err="1"/>
              <a:t>train.Name.str.split</a:t>
            </a:r>
            <a:r>
              <a:rPr lang="en-US" dirty="0"/>
              <a:t>(',').apply(</a:t>
            </a:r>
            <a:r>
              <a:rPr lang="en-US" dirty="0" err="1"/>
              <a:t>get_element</a:t>
            </a:r>
            <a:r>
              <a:rPr lang="en-US" dirty="0"/>
              <a:t>, position = 0).head()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274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train.Name.str.split</a:t>
            </a:r>
            <a:r>
              <a:rPr lang="en-US" dirty="0"/>
              <a:t>(',').apply(lambda x: x[0]).head()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528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2417580"/>
            <a:ext cx="84963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  <a:cs typeface="Times New Roman" pitchFamily="18" charset="0"/>
              </a:rPr>
              <a:t>How do I apply a function to a pandas Series or </a:t>
            </a:r>
            <a:r>
              <a:rPr lang="en-US" sz="36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36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let’s move on to use apply() as DF method.</a:t>
            </a:r>
          </a:p>
          <a:p>
            <a:r>
              <a:rPr lang="en-US" sz="2400" dirty="0"/>
              <a:t>Let’s pull up another dataset for that….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B6AEA-44A7-4390-B65D-58D2BF4C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2546866"/>
            <a:ext cx="7400925" cy="2609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1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a DF method, apply() applies a function along either axis of a </a:t>
            </a:r>
            <a:r>
              <a:rPr lang="en-US" sz="2400" dirty="0" err="1"/>
              <a:t>DataFrame</a:t>
            </a:r>
            <a:r>
              <a:rPr lang="en-US" sz="2400" dirty="0"/>
              <a:t>. Let’s work on a fraction of the DF: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E7D607-4FB6-43A8-9653-8C00C91E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743200"/>
            <a:ext cx="4648200" cy="2314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3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look at the following command and discuss how does it work….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C1BB4-6440-4142-8F98-AD2E8312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2546866"/>
            <a:ext cx="6181725" cy="120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Image result for group discussion">
            <a:extLst>
              <a:ext uri="{FF2B5EF4-FFF2-40B4-BE49-F238E27FC236}">
                <a16:creationId xmlns:a16="http://schemas.microsoft.com/office/drawing/2014/main" id="{EEE2D977-7A5E-4B65-8DEA-30AE7578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15" y="4114800"/>
            <a:ext cx="2854569" cy="22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does it work if we change the axis direction?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C6F5D-AA88-405C-BEE2-FBF5515A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2315081"/>
            <a:ext cx="6162675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 descr="Image result for group discussion">
            <a:extLst>
              <a:ext uri="{FF2B5EF4-FFF2-40B4-BE49-F238E27FC236}">
                <a16:creationId xmlns:a16="http://schemas.microsoft.com/office/drawing/2014/main" id="{FA04C9D4-17E4-4196-B133-EFFF1A9F6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11759"/>
            <a:ext cx="2338941" cy="186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Regardless of the value, what if we want to see which column contains the max value?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27087-CAF9-485E-BE41-BA684657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2349776"/>
            <a:ext cx="7934325" cy="405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7A6FC1-DE15-4AB4-95A8-30B309337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61" t="30880" r="34041"/>
          <a:stretch/>
        </p:blipFill>
        <p:spPr>
          <a:xfrm>
            <a:off x="4038600" y="3810000"/>
            <a:ext cx="4114800" cy="1803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9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let’s learn about </a:t>
            </a:r>
            <a:r>
              <a:rPr lang="en-US" sz="2400" dirty="0" err="1"/>
              <a:t>applymap</a:t>
            </a:r>
            <a:r>
              <a:rPr lang="en-US" sz="2400" dirty="0"/>
              <a:t>() which is also a DF method….</a:t>
            </a:r>
          </a:p>
          <a:p>
            <a:r>
              <a:rPr lang="en-US" sz="2400" dirty="0" err="1"/>
              <a:t>applymap</a:t>
            </a:r>
            <a:r>
              <a:rPr lang="en-US" sz="2400" dirty="0"/>
              <a:t>() applies a function to every element of the DF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above command changes every element of the DF to the floating-point type.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0F82D-01F2-456E-9108-DC948E01A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713523"/>
            <a:ext cx="5924550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4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overwrite the original DF?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DB7AB-CA72-44ED-A7D8-C586C9A0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34115"/>
            <a:ext cx="8458200" cy="2250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10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 DF as follows…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0FBC7-21AE-48C0-BF0E-299282F60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66551"/>
            <a:ext cx="8458200" cy="2324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apply a Series method, called map(). We have used this method to create a dummy variable. The following is a quick recap of what we did before: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F7B37-BBA9-47F4-A477-7DCA9977A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2914472"/>
            <a:ext cx="5362575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9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next method that we are going to work on is apply(), which is a both Series and DF method.</a:t>
            </a:r>
          </a:p>
          <a:p>
            <a:r>
              <a:rPr lang="en-US" sz="2400" dirty="0"/>
              <a:t>Let’s start with the </a:t>
            </a:r>
            <a:r>
              <a:rPr lang="en-US" sz="2400" dirty="0" err="1"/>
              <a:t>Series.apply</a:t>
            </a:r>
            <a:r>
              <a:rPr lang="en-US" sz="2400" dirty="0"/>
              <a:t>() which applies a function to each element in a Series.</a:t>
            </a:r>
          </a:p>
          <a:p>
            <a:r>
              <a:rPr lang="en-US" sz="2400" dirty="0"/>
              <a:t>Imagine we want to calculate the length of each string in the Name column and create a new column, called </a:t>
            </a:r>
            <a:r>
              <a:rPr lang="en-US" sz="2400" dirty="0" err="1"/>
              <a:t>Name_length</a:t>
            </a:r>
            <a:r>
              <a:rPr lang="en-US" sz="2400" dirty="0"/>
              <a:t> that contains the length of each Name column element.</a:t>
            </a:r>
          </a:p>
        </p:txBody>
      </p:sp>
    </p:spTree>
    <p:extLst>
      <p:ext uri="{BB962C8B-B14F-4D97-AF65-F5344CB8AC3E}">
        <p14:creationId xmlns:p14="http://schemas.microsoft.com/office/powerpoint/2010/main" val="17756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the example: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IMPORTANT:</a:t>
            </a:r>
            <a:r>
              <a:rPr lang="en-US" sz="2400" dirty="0"/>
              <a:t> No parentheses for </a:t>
            </a:r>
            <a:r>
              <a:rPr lang="en-US" sz="2400" dirty="0" err="1"/>
              <a:t>len</a:t>
            </a:r>
            <a:r>
              <a:rPr lang="en-US" sz="2400" dirty="0"/>
              <a:t>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510D3D-4C7E-42CB-9DAD-E8BB768F6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2781300"/>
            <a:ext cx="5038725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3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have another example for the apply() method. Suppose we want to round up the Fare column in our DF.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6E951-7ED1-4308-99DF-8881E310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37" y="2449132"/>
            <a:ext cx="8458200" cy="2324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28C4CD-B9D2-4A8D-825C-9838ACAFB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291639"/>
            <a:ext cx="4743450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1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let’s use apply() to solve a harder problem….</a:t>
            </a:r>
          </a:p>
          <a:p>
            <a:r>
              <a:rPr lang="en-US" sz="2400" dirty="0"/>
              <a:t>Imagine we want to extract the last name of the Name column, which is the part before comma: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result is similar to the original content of the Name Series, while it is actually a list of strings…. </a:t>
            </a:r>
          </a:p>
          <a:p>
            <a:r>
              <a:rPr lang="en-US" sz="2400" dirty="0"/>
              <a:t>Now the comma is separating the list elements….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66D9FB-1E28-471D-95FE-F5F6AD6CC732}"/>
              </a:ext>
            </a:extLst>
          </p:cNvPr>
          <p:cNvGrpSpPr/>
          <p:nvPr/>
        </p:nvGrpSpPr>
        <p:grpSpPr>
          <a:xfrm>
            <a:off x="1985962" y="2947957"/>
            <a:ext cx="5248275" cy="1524000"/>
            <a:chOff x="1959525" y="2916198"/>
            <a:chExt cx="5248275" cy="1524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D706CEF-D083-4D91-AF65-B9BB8F3B8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9525" y="2916198"/>
              <a:ext cx="5248275" cy="1524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6B38FBA4-E5D3-486C-BD62-76E6802EA162}"/>
                </a:ext>
              </a:extLst>
            </p:cNvPr>
            <p:cNvSpPr/>
            <p:nvPr/>
          </p:nvSpPr>
          <p:spPr>
            <a:xfrm>
              <a:off x="5519530" y="3117574"/>
              <a:ext cx="22860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80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can we get the first element from the list elements?</a:t>
            </a:r>
          </a:p>
          <a:p>
            <a:r>
              <a:rPr lang="en-US" sz="2400" dirty="0"/>
              <a:t>We define a function to pass an element in a position that we want.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then apply that function to every element of the Series: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5E406-6717-4BAB-BD4D-A0697CCE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2590800"/>
            <a:ext cx="6115050" cy="58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1528E-71F1-4185-92CB-73D20D14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4113311"/>
            <a:ext cx="6115050" cy="1571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7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could do it even simpler, using lambda function: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5D31B5-B0F6-4A6C-89F2-56F70389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2662237"/>
            <a:ext cx="5276850" cy="1533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9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15847</TotalTime>
  <Words>917</Words>
  <Application>Microsoft Office PowerPoint</Application>
  <PresentationFormat>On-screen Show (4:3)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844</cp:revision>
  <dcterms:created xsi:type="dcterms:W3CDTF">2006-08-16T00:00:00Z</dcterms:created>
  <dcterms:modified xsi:type="dcterms:W3CDTF">2021-12-06T18:57:02Z</dcterms:modified>
</cp:coreProperties>
</file>