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7" r:id="rId1"/>
  </p:sldMasterIdLst>
  <p:notesMasterIdLst>
    <p:notesMasterId r:id="rId17"/>
  </p:notesMasterIdLst>
  <p:sldIdLst>
    <p:sldId id="262" r:id="rId2"/>
    <p:sldId id="261" r:id="rId3"/>
    <p:sldId id="263" r:id="rId4"/>
    <p:sldId id="264" r:id="rId5"/>
    <p:sldId id="265" r:id="rId6"/>
    <p:sldId id="266" r:id="rId7"/>
    <p:sldId id="267" r:id="rId8"/>
    <p:sldId id="268" r:id="rId9"/>
    <p:sldId id="269" r:id="rId10"/>
    <p:sldId id="256" r:id="rId11"/>
    <p:sldId id="270" r:id="rId12"/>
    <p:sldId id="271" r:id="rId13"/>
    <p:sldId id="257" r:id="rId14"/>
    <p:sldId id="258" r:id="rId15"/>
    <p:sldId id="259" r:id="rId16"/>
  </p:sldIdLst>
  <p:sldSz cx="18288000" cy="10287000"/>
  <p:notesSz cx="18288000" cy="10287000"/>
  <p:custDataLst>
    <p:tags r:id="rId18"/>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94"/>
  </p:normalViewPr>
  <p:slideViewPr>
    <p:cSldViewPr>
      <p:cViewPr varScale="1">
        <p:scale>
          <a:sx n="80" d="100"/>
          <a:sy n="80" d="100"/>
        </p:scale>
        <p:origin x="824" y="22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7924800" cy="51435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10358438" y="0"/>
            <a:ext cx="7924800" cy="514350"/>
          </a:xfrm>
          <a:prstGeom prst="rect">
            <a:avLst/>
          </a:prstGeom>
        </p:spPr>
        <p:txBody>
          <a:bodyPr vert="horz" lIns="91440" tIns="45720" rIns="91440" bIns="45720" rtlCol="0"/>
          <a:lstStyle>
            <a:lvl1pPr algn="r">
              <a:defRPr sz="1200"/>
            </a:lvl1pPr>
          </a:lstStyle>
          <a:p>
            <a:fld id="{0720E4ED-AFC1-46AC-97E5-C7D246BA8098}" type="datetimeFigureOut">
              <a:rPr lang="en-US" smtClean="0"/>
              <a:t>3/22/23</a:t>
            </a:fld>
            <a:endParaRPr lang="en-US"/>
          </a:p>
        </p:txBody>
      </p:sp>
      <p:sp>
        <p:nvSpPr>
          <p:cNvPr id="4" name="Slide Image Placeholder 3"/>
          <p:cNvSpPr>
            <a:spLocks noGrp="1" noRot="1" noChangeAspect="1"/>
          </p:cNvSpPr>
          <p:nvPr>
            <p:ph type="sldImg" idx="2"/>
          </p:nvPr>
        </p:nvSpPr>
        <p:spPr>
          <a:xfrm>
            <a:off x="5715000" y="771525"/>
            <a:ext cx="6858000" cy="38576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828800" y="4886325"/>
            <a:ext cx="14630400" cy="46291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771063"/>
            <a:ext cx="7924800" cy="51435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10358438" y="9771063"/>
            <a:ext cx="7924800" cy="514350"/>
          </a:xfrm>
          <a:prstGeom prst="rect">
            <a:avLst/>
          </a:prstGeom>
        </p:spPr>
        <p:txBody>
          <a:bodyPr vert="horz" lIns="91440" tIns="45720" rIns="91440" bIns="45720" rtlCol="0" anchor="b"/>
          <a:lstStyle>
            <a:lvl1pPr algn="r">
              <a:defRPr sz="1200"/>
            </a:lvl1pPr>
          </a:lstStyle>
          <a:p>
            <a:fld id="{81DD0A75-3D04-4C96-9C01-BF6B0AE1A9C4}" type="slidenum">
              <a:rPr lang="en-US" smtClean="0"/>
              <a:t>‹#›</a:t>
            </a:fld>
            <a:endParaRPr lang="en-US"/>
          </a:p>
        </p:txBody>
      </p:sp>
    </p:spTree>
    <p:extLst>
      <p:ext uri="{BB962C8B-B14F-4D97-AF65-F5344CB8AC3E}">
        <p14:creationId xmlns:p14="http://schemas.microsoft.com/office/powerpoint/2010/main" val="32578331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1DD0A75-3D04-4C96-9C01-BF6B0AE1A9C4}" type="slidenum">
              <a:rPr lang="en-US" smtClean="0"/>
              <a:t>10</a:t>
            </a:fld>
            <a:endParaRPr lang="en-US"/>
          </a:p>
        </p:txBody>
      </p:sp>
    </p:spTree>
    <p:extLst>
      <p:ext uri="{BB962C8B-B14F-4D97-AF65-F5344CB8AC3E}">
        <p14:creationId xmlns:p14="http://schemas.microsoft.com/office/powerpoint/2010/main" val="22388896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1DD0A75-3D04-4C96-9C01-BF6B0AE1A9C4}" type="slidenum">
              <a:rPr lang="en-US" smtClean="0"/>
              <a:t>13</a:t>
            </a:fld>
            <a:endParaRPr lang="en-US"/>
          </a:p>
        </p:txBody>
      </p:sp>
    </p:spTree>
    <p:extLst>
      <p:ext uri="{BB962C8B-B14F-4D97-AF65-F5344CB8AC3E}">
        <p14:creationId xmlns:p14="http://schemas.microsoft.com/office/powerpoint/2010/main" val="21689461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1DD0A75-3D04-4C96-9C01-BF6B0AE1A9C4}" type="slidenum">
              <a:rPr lang="en-US" smtClean="0"/>
              <a:t>14</a:t>
            </a:fld>
            <a:endParaRPr lang="en-US"/>
          </a:p>
        </p:txBody>
      </p:sp>
    </p:spTree>
    <p:extLst>
      <p:ext uri="{BB962C8B-B14F-4D97-AF65-F5344CB8AC3E}">
        <p14:creationId xmlns:p14="http://schemas.microsoft.com/office/powerpoint/2010/main" val="581103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1DD0A75-3D04-4C96-9C01-BF6B0AE1A9C4}" type="slidenum">
              <a:rPr lang="en-US" smtClean="0"/>
              <a:t>15</a:t>
            </a:fld>
            <a:endParaRPr lang="en-US"/>
          </a:p>
        </p:txBody>
      </p:sp>
    </p:spTree>
    <p:extLst>
      <p:ext uri="{BB962C8B-B14F-4D97-AF65-F5344CB8AC3E}">
        <p14:creationId xmlns:p14="http://schemas.microsoft.com/office/powerpoint/2010/main" val="20534424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3932F-0F43-2A48-4866-7A62865440AF}"/>
              </a:ext>
            </a:extLst>
          </p:cNvPr>
          <p:cNvSpPr>
            <a:spLocks noGrp="1"/>
          </p:cNvSpPr>
          <p:nvPr>
            <p:ph type="ctrTitle"/>
          </p:nvPr>
        </p:nvSpPr>
        <p:spPr>
          <a:xfrm>
            <a:off x="2286000" y="1683545"/>
            <a:ext cx="13716000" cy="3581400"/>
          </a:xfrm>
        </p:spPr>
        <p:txBody>
          <a:bodyPr anchor="b"/>
          <a:lstStyle>
            <a:lvl1pPr algn="ctr">
              <a:defRPr sz="9000"/>
            </a:lvl1pPr>
          </a:lstStyle>
          <a:p>
            <a:r>
              <a:rPr lang="en-US"/>
              <a:t>Click to edit Master title style</a:t>
            </a:r>
          </a:p>
        </p:txBody>
      </p:sp>
      <p:sp>
        <p:nvSpPr>
          <p:cNvPr id="3" name="Subtitle 2">
            <a:extLst>
              <a:ext uri="{FF2B5EF4-FFF2-40B4-BE49-F238E27FC236}">
                <a16:creationId xmlns:a16="http://schemas.microsoft.com/office/drawing/2014/main" id="{E96A6320-993F-71E1-0CD7-A30178169601}"/>
              </a:ext>
            </a:extLst>
          </p:cNvPr>
          <p:cNvSpPr>
            <a:spLocks noGrp="1"/>
          </p:cNvSpPr>
          <p:nvPr>
            <p:ph type="subTitle" idx="1"/>
          </p:nvPr>
        </p:nvSpPr>
        <p:spPr>
          <a:xfrm>
            <a:off x="2286000" y="5403057"/>
            <a:ext cx="13716000" cy="2483643"/>
          </a:xfrm>
        </p:spPr>
        <p:txBody>
          <a:bodyPr/>
          <a:lstStyle>
            <a:lvl1pPr marL="0" indent="0" algn="ctr">
              <a:buNone/>
              <a:defRPr sz="3600"/>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en-US"/>
              <a:t>Click to edit Master subtitle style</a:t>
            </a:r>
          </a:p>
        </p:txBody>
      </p:sp>
      <p:sp>
        <p:nvSpPr>
          <p:cNvPr id="4" name="Date Placeholder 3">
            <a:extLst>
              <a:ext uri="{FF2B5EF4-FFF2-40B4-BE49-F238E27FC236}">
                <a16:creationId xmlns:a16="http://schemas.microsoft.com/office/drawing/2014/main" id="{892F2D4E-1CFA-5EEF-5EEF-F710E073DC28}"/>
              </a:ext>
            </a:extLst>
          </p:cNvPr>
          <p:cNvSpPr>
            <a:spLocks noGrp="1"/>
          </p:cNvSpPr>
          <p:nvPr>
            <p:ph type="dt" sz="half" idx="10"/>
          </p:nvPr>
        </p:nvSpPr>
        <p:spPr/>
        <p:txBody>
          <a:bodyPr/>
          <a:lstStyle/>
          <a:p>
            <a:fld id="{1D8BD707-D9CF-40AE-B4C6-C98DA3205C09}" type="datetimeFigureOut">
              <a:rPr lang="en-US" smtClean="0"/>
              <a:t>3/22/23</a:t>
            </a:fld>
            <a:endParaRPr lang="en-US"/>
          </a:p>
        </p:txBody>
      </p:sp>
      <p:sp>
        <p:nvSpPr>
          <p:cNvPr id="5" name="Footer Placeholder 4">
            <a:extLst>
              <a:ext uri="{FF2B5EF4-FFF2-40B4-BE49-F238E27FC236}">
                <a16:creationId xmlns:a16="http://schemas.microsoft.com/office/drawing/2014/main" id="{4D73BA62-8757-A0A1-73B5-8DE30417B279}"/>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110650F6-C89C-5407-B7BC-FDDEC84CAE8B}"/>
              </a:ext>
            </a:extLst>
          </p:cNvPr>
          <p:cNvSpPr>
            <a:spLocks noGrp="1"/>
          </p:cNvSpPr>
          <p:nvPr>
            <p:ph type="sldNum" sz="quarter" idx="12"/>
          </p:nvPr>
        </p:nvSpPr>
        <p:spPr/>
        <p:txBody>
          <a:bodyPr/>
          <a:lstStyle/>
          <a:p>
            <a:fld id="{B6F15528-21DE-4FAA-801E-634DDDAF4B2B}" type="slidenum">
              <a:rPr lang="en-CA" smtClean="0"/>
              <a:t>‹#›</a:t>
            </a:fld>
            <a:endParaRPr lang="en-CA"/>
          </a:p>
        </p:txBody>
      </p:sp>
    </p:spTree>
    <p:extLst>
      <p:ext uri="{BB962C8B-B14F-4D97-AF65-F5344CB8AC3E}">
        <p14:creationId xmlns:p14="http://schemas.microsoft.com/office/powerpoint/2010/main" val="36724830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882F7-3E82-7AA4-419F-531C582A041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7A614E6-D707-28D0-8224-A39B1457554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F4DBDEC-A1B4-3DEC-EBF8-873683797DBE}"/>
              </a:ext>
            </a:extLst>
          </p:cNvPr>
          <p:cNvSpPr>
            <a:spLocks noGrp="1"/>
          </p:cNvSpPr>
          <p:nvPr>
            <p:ph type="dt" sz="half" idx="10"/>
          </p:nvPr>
        </p:nvSpPr>
        <p:spPr/>
        <p:txBody>
          <a:bodyPr/>
          <a:lstStyle/>
          <a:p>
            <a:fld id="{1D8BD707-D9CF-40AE-B4C6-C98DA3205C09}" type="datetimeFigureOut">
              <a:rPr lang="en-US" smtClean="0"/>
              <a:t>3/22/23</a:t>
            </a:fld>
            <a:endParaRPr lang="en-US"/>
          </a:p>
        </p:txBody>
      </p:sp>
      <p:sp>
        <p:nvSpPr>
          <p:cNvPr id="5" name="Footer Placeholder 4">
            <a:extLst>
              <a:ext uri="{FF2B5EF4-FFF2-40B4-BE49-F238E27FC236}">
                <a16:creationId xmlns:a16="http://schemas.microsoft.com/office/drawing/2014/main" id="{59285AF2-6A05-0D42-9100-FDA707A9B6F7}"/>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01B5CAC8-A96E-8C2F-5CE5-D37C67DBB202}"/>
              </a:ext>
            </a:extLst>
          </p:cNvPr>
          <p:cNvSpPr>
            <a:spLocks noGrp="1"/>
          </p:cNvSpPr>
          <p:nvPr>
            <p:ph type="sldNum" sz="quarter" idx="12"/>
          </p:nvPr>
        </p:nvSpPr>
        <p:spPr/>
        <p:txBody>
          <a:bodyPr/>
          <a:lstStyle/>
          <a:p>
            <a:fld id="{B6F15528-21DE-4FAA-801E-634DDDAF4B2B}" type="slidenum">
              <a:rPr lang="en-CA" smtClean="0"/>
              <a:t>‹#›</a:t>
            </a:fld>
            <a:endParaRPr lang="en-CA"/>
          </a:p>
        </p:txBody>
      </p:sp>
    </p:spTree>
    <p:extLst>
      <p:ext uri="{BB962C8B-B14F-4D97-AF65-F5344CB8AC3E}">
        <p14:creationId xmlns:p14="http://schemas.microsoft.com/office/powerpoint/2010/main" val="14862019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86DD732-95BE-0441-B67F-9A25B1FDF374}"/>
              </a:ext>
            </a:extLst>
          </p:cNvPr>
          <p:cNvSpPr>
            <a:spLocks noGrp="1"/>
          </p:cNvSpPr>
          <p:nvPr>
            <p:ph type="title" orient="vert"/>
          </p:nvPr>
        </p:nvSpPr>
        <p:spPr>
          <a:xfrm>
            <a:off x="13087350" y="547688"/>
            <a:ext cx="3943350" cy="8717757"/>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ECA3362-9C07-CC6D-F293-7EDB6FC35A29}"/>
              </a:ext>
            </a:extLst>
          </p:cNvPr>
          <p:cNvSpPr>
            <a:spLocks noGrp="1"/>
          </p:cNvSpPr>
          <p:nvPr>
            <p:ph type="body" orient="vert" idx="1"/>
          </p:nvPr>
        </p:nvSpPr>
        <p:spPr>
          <a:xfrm>
            <a:off x="1257300" y="547688"/>
            <a:ext cx="11601450" cy="871775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3A93557-6F20-9B2E-5E4D-4E8328DA19E1}"/>
              </a:ext>
            </a:extLst>
          </p:cNvPr>
          <p:cNvSpPr>
            <a:spLocks noGrp="1"/>
          </p:cNvSpPr>
          <p:nvPr>
            <p:ph type="dt" sz="half" idx="10"/>
          </p:nvPr>
        </p:nvSpPr>
        <p:spPr/>
        <p:txBody>
          <a:bodyPr/>
          <a:lstStyle/>
          <a:p>
            <a:fld id="{1D8BD707-D9CF-40AE-B4C6-C98DA3205C09}" type="datetimeFigureOut">
              <a:rPr lang="en-US" smtClean="0"/>
              <a:t>3/22/23</a:t>
            </a:fld>
            <a:endParaRPr lang="en-US"/>
          </a:p>
        </p:txBody>
      </p:sp>
      <p:sp>
        <p:nvSpPr>
          <p:cNvPr id="5" name="Footer Placeholder 4">
            <a:extLst>
              <a:ext uri="{FF2B5EF4-FFF2-40B4-BE49-F238E27FC236}">
                <a16:creationId xmlns:a16="http://schemas.microsoft.com/office/drawing/2014/main" id="{582CCE5F-E2F9-077C-63D7-71B50EB280A2}"/>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F6FC0958-2410-700C-3C6C-308C4504C88F}"/>
              </a:ext>
            </a:extLst>
          </p:cNvPr>
          <p:cNvSpPr>
            <a:spLocks noGrp="1"/>
          </p:cNvSpPr>
          <p:nvPr>
            <p:ph type="sldNum" sz="quarter" idx="12"/>
          </p:nvPr>
        </p:nvSpPr>
        <p:spPr/>
        <p:txBody>
          <a:bodyPr/>
          <a:lstStyle/>
          <a:p>
            <a:fld id="{B6F15528-21DE-4FAA-801E-634DDDAF4B2B}" type="slidenum">
              <a:rPr lang="en-CA" smtClean="0"/>
              <a:t>‹#›</a:t>
            </a:fld>
            <a:endParaRPr lang="en-CA"/>
          </a:p>
        </p:txBody>
      </p:sp>
    </p:spTree>
    <p:extLst>
      <p:ext uri="{BB962C8B-B14F-4D97-AF65-F5344CB8AC3E}">
        <p14:creationId xmlns:p14="http://schemas.microsoft.com/office/powerpoint/2010/main" val="23048182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obj">
  <p:cSld name="1_Title Slide">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ctrTitle"/>
          </p:nvPr>
        </p:nvSpPr>
        <p:spPr>
          <a:xfrm>
            <a:off x="6948162" y="1887955"/>
            <a:ext cx="9602469" cy="2637790"/>
          </a:xfrm>
          <a:prstGeom prst="rect">
            <a:avLst/>
          </a:prstGeom>
        </p:spPr>
        <p:txBody>
          <a:bodyPr wrap="square" lIns="0" tIns="0" rIns="0" bIns="0">
            <a:spAutoFit/>
          </a:bodyPr>
          <a:lstStyle>
            <a:lvl1pPr>
              <a:defRPr sz="13700" b="0" i="0">
                <a:solidFill>
                  <a:srgbClr val="F4FAFA"/>
                </a:solidFill>
                <a:latin typeface="Verdana"/>
                <a:cs typeface="Verdana"/>
              </a:defRPr>
            </a:lvl1pPr>
          </a:lstStyle>
          <a:p>
            <a:endParaRPr/>
          </a:p>
        </p:txBody>
      </p:sp>
      <p:sp>
        <p:nvSpPr>
          <p:cNvPr id="3" name="Holder 3"/>
          <p:cNvSpPr>
            <a:spLocks noGrp="1"/>
          </p:cNvSpPr>
          <p:nvPr>
            <p:ph type="subTitle" idx="4"/>
          </p:nvPr>
        </p:nvSpPr>
        <p:spPr>
          <a:xfrm>
            <a:off x="1075402" y="6179539"/>
            <a:ext cx="16137195" cy="2054225"/>
          </a:xfrm>
          <a:prstGeom prst="rect">
            <a:avLst/>
          </a:prstGeom>
        </p:spPr>
        <p:txBody>
          <a:bodyPr wrap="square" lIns="0" tIns="0" rIns="0" bIns="0">
            <a:spAutoFit/>
          </a:bodyPr>
          <a:lstStyle>
            <a:lvl1pPr>
              <a:defRPr sz="3800" b="0" i="0">
                <a:solidFill>
                  <a:schemeClr val="bg1"/>
                </a:solidFill>
                <a:latin typeface="Verdana"/>
                <a:cs typeface="Verdana"/>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3/22/23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11109512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67C97-69E1-9ABA-225F-F34DE04EBAF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00DB084-49FE-642A-517A-6732A2BFE17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84A2B7-F836-54A3-32AE-0BB0730CF5EB}"/>
              </a:ext>
            </a:extLst>
          </p:cNvPr>
          <p:cNvSpPr>
            <a:spLocks noGrp="1"/>
          </p:cNvSpPr>
          <p:nvPr>
            <p:ph type="dt" sz="half" idx="10"/>
          </p:nvPr>
        </p:nvSpPr>
        <p:spPr/>
        <p:txBody>
          <a:bodyPr/>
          <a:lstStyle/>
          <a:p>
            <a:fld id="{1D8BD707-D9CF-40AE-B4C6-C98DA3205C09}" type="datetimeFigureOut">
              <a:rPr lang="en-US" smtClean="0"/>
              <a:t>3/22/23</a:t>
            </a:fld>
            <a:endParaRPr lang="en-US"/>
          </a:p>
        </p:txBody>
      </p:sp>
      <p:sp>
        <p:nvSpPr>
          <p:cNvPr id="5" name="Footer Placeholder 4">
            <a:extLst>
              <a:ext uri="{FF2B5EF4-FFF2-40B4-BE49-F238E27FC236}">
                <a16:creationId xmlns:a16="http://schemas.microsoft.com/office/drawing/2014/main" id="{A7CC481B-3F5E-58C9-BC1A-BE78F50ED7AC}"/>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BF90D6D2-C439-D2B4-84B3-EBA91AB07633}"/>
              </a:ext>
            </a:extLst>
          </p:cNvPr>
          <p:cNvSpPr>
            <a:spLocks noGrp="1"/>
          </p:cNvSpPr>
          <p:nvPr>
            <p:ph type="sldNum" sz="quarter" idx="12"/>
          </p:nvPr>
        </p:nvSpPr>
        <p:spPr/>
        <p:txBody>
          <a:bodyPr/>
          <a:lstStyle/>
          <a:p>
            <a:fld id="{B6F15528-21DE-4FAA-801E-634DDDAF4B2B}" type="slidenum">
              <a:rPr lang="en-CA" smtClean="0"/>
              <a:t>‹#›</a:t>
            </a:fld>
            <a:endParaRPr lang="en-CA"/>
          </a:p>
        </p:txBody>
      </p:sp>
    </p:spTree>
    <p:extLst>
      <p:ext uri="{BB962C8B-B14F-4D97-AF65-F5344CB8AC3E}">
        <p14:creationId xmlns:p14="http://schemas.microsoft.com/office/powerpoint/2010/main" val="38911753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0A57C-9C15-036B-F42A-D26B64D7562B}"/>
              </a:ext>
            </a:extLst>
          </p:cNvPr>
          <p:cNvSpPr>
            <a:spLocks noGrp="1"/>
          </p:cNvSpPr>
          <p:nvPr>
            <p:ph type="title"/>
          </p:nvPr>
        </p:nvSpPr>
        <p:spPr>
          <a:xfrm>
            <a:off x="1247775" y="2564608"/>
            <a:ext cx="15773400" cy="4279106"/>
          </a:xfrm>
        </p:spPr>
        <p:txBody>
          <a:bodyPr anchor="b"/>
          <a:lstStyle>
            <a:lvl1pPr>
              <a:defRPr sz="9000"/>
            </a:lvl1pPr>
          </a:lstStyle>
          <a:p>
            <a:r>
              <a:rPr lang="en-US"/>
              <a:t>Click to edit Master title style</a:t>
            </a:r>
          </a:p>
        </p:txBody>
      </p:sp>
      <p:sp>
        <p:nvSpPr>
          <p:cNvPr id="3" name="Text Placeholder 2">
            <a:extLst>
              <a:ext uri="{FF2B5EF4-FFF2-40B4-BE49-F238E27FC236}">
                <a16:creationId xmlns:a16="http://schemas.microsoft.com/office/drawing/2014/main" id="{E1DEF7F4-25D7-EA85-978F-54532BA4BE43}"/>
              </a:ext>
            </a:extLst>
          </p:cNvPr>
          <p:cNvSpPr>
            <a:spLocks noGrp="1"/>
          </p:cNvSpPr>
          <p:nvPr>
            <p:ph type="body" idx="1"/>
          </p:nvPr>
        </p:nvSpPr>
        <p:spPr>
          <a:xfrm>
            <a:off x="1247775" y="6884195"/>
            <a:ext cx="15773400" cy="2250281"/>
          </a:xfrm>
        </p:spPr>
        <p:txBody>
          <a:bodyPr/>
          <a:lstStyle>
            <a:lvl1pPr marL="0" indent="0">
              <a:buNone/>
              <a:defRPr sz="3600">
                <a:solidFill>
                  <a:schemeClr val="tx1">
                    <a:tint val="75000"/>
                  </a:schemeClr>
                </a:solidFill>
              </a:defRPr>
            </a:lvl1pPr>
            <a:lvl2pPr marL="685800" indent="0">
              <a:buNone/>
              <a:defRPr sz="3000">
                <a:solidFill>
                  <a:schemeClr val="tx1">
                    <a:tint val="75000"/>
                  </a:schemeClr>
                </a:solidFill>
              </a:defRPr>
            </a:lvl2pPr>
            <a:lvl3pPr marL="1371600" indent="0">
              <a:buNone/>
              <a:defRPr sz="2700">
                <a:solidFill>
                  <a:schemeClr val="tx1">
                    <a:tint val="75000"/>
                  </a:schemeClr>
                </a:solidFill>
              </a:defRPr>
            </a:lvl3pPr>
            <a:lvl4pPr marL="2057400" indent="0">
              <a:buNone/>
              <a:defRPr sz="2400">
                <a:solidFill>
                  <a:schemeClr val="tx1">
                    <a:tint val="75000"/>
                  </a:schemeClr>
                </a:solidFill>
              </a:defRPr>
            </a:lvl4pPr>
            <a:lvl5pPr marL="2743200" indent="0">
              <a:buNone/>
              <a:defRPr sz="2400">
                <a:solidFill>
                  <a:schemeClr val="tx1">
                    <a:tint val="75000"/>
                  </a:schemeClr>
                </a:solidFill>
              </a:defRPr>
            </a:lvl5pPr>
            <a:lvl6pPr marL="3429000" indent="0">
              <a:buNone/>
              <a:defRPr sz="2400">
                <a:solidFill>
                  <a:schemeClr val="tx1">
                    <a:tint val="75000"/>
                  </a:schemeClr>
                </a:solidFill>
              </a:defRPr>
            </a:lvl6pPr>
            <a:lvl7pPr marL="4114800" indent="0">
              <a:buNone/>
              <a:defRPr sz="2400">
                <a:solidFill>
                  <a:schemeClr val="tx1">
                    <a:tint val="75000"/>
                  </a:schemeClr>
                </a:solidFill>
              </a:defRPr>
            </a:lvl7pPr>
            <a:lvl8pPr marL="4800600" indent="0">
              <a:buNone/>
              <a:defRPr sz="2400">
                <a:solidFill>
                  <a:schemeClr val="tx1">
                    <a:tint val="75000"/>
                  </a:schemeClr>
                </a:solidFill>
              </a:defRPr>
            </a:lvl8pPr>
            <a:lvl9pPr marL="5486400" indent="0">
              <a:buNone/>
              <a:defRPr sz="24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9B603C8-924A-F288-9CA7-1DC9DD126023}"/>
              </a:ext>
            </a:extLst>
          </p:cNvPr>
          <p:cNvSpPr>
            <a:spLocks noGrp="1"/>
          </p:cNvSpPr>
          <p:nvPr>
            <p:ph type="dt" sz="half" idx="10"/>
          </p:nvPr>
        </p:nvSpPr>
        <p:spPr/>
        <p:txBody>
          <a:bodyPr/>
          <a:lstStyle/>
          <a:p>
            <a:fld id="{A6449D82-6253-4D71-BD62-972315CC1FC8}" type="datetimeFigureOut">
              <a:rPr lang="en-US" smtClean="0"/>
              <a:t>3/22/23</a:t>
            </a:fld>
            <a:endParaRPr lang="en-US"/>
          </a:p>
        </p:txBody>
      </p:sp>
      <p:sp>
        <p:nvSpPr>
          <p:cNvPr id="5" name="Footer Placeholder 4">
            <a:extLst>
              <a:ext uri="{FF2B5EF4-FFF2-40B4-BE49-F238E27FC236}">
                <a16:creationId xmlns:a16="http://schemas.microsoft.com/office/drawing/2014/main" id="{D8EB47A6-0E17-2042-F53F-37839B0D0D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A5B46B-82D2-90F4-8B7E-E687D786F3B3}"/>
              </a:ext>
            </a:extLst>
          </p:cNvPr>
          <p:cNvSpPr>
            <a:spLocks noGrp="1"/>
          </p:cNvSpPr>
          <p:nvPr>
            <p:ph type="sldNum" sz="quarter" idx="12"/>
          </p:nvPr>
        </p:nvSpPr>
        <p:spPr/>
        <p:txBody>
          <a:bodyPr/>
          <a:lstStyle/>
          <a:p>
            <a:fld id="{D7E2C728-AFC5-43F6-9AF5-E1D67C4656FF}" type="slidenum">
              <a:rPr lang="en-US" smtClean="0"/>
              <a:t>‹#›</a:t>
            </a:fld>
            <a:endParaRPr lang="en-US"/>
          </a:p>
        </p:txBody>
      </p:sp>
    </p:spTree>
    <p:extLst>
      <p:ext uri="{BB962C8B-B14F-4D97-AF65-F5344CB8AC3E}">
        <p14:creationId xmlns:p14="http://schemas.microsoft.com/office/powerpoint/2010/main" val="10082644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3BD04-378D-BF33-4580-379A22178E3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791A48F-5AD0-5CDE-DE33-1A35CBCEEFC8}"/>
              </a:ext>
            </a:extLst>
          </p:cNvPr>
          <p:cNvSpPr>
            <a:spLocks noGrp="1"/>
          </p:cNvSpPr>
          <p:nvPr>
            <p:ph sz="half" idx="1"/>
          </p:nvPr>
        </p:nvSpPr>
        <p:spPr>
          <a:xfrm>
            <a:off x="1257300" y="2738438"/>
            <a:ext cx="7772400" cy="65270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6BD0DC2-99C2-08C3-11B0-952D35EC817A}"/>
              </a:ext>
            </a:extLst>
          </p:cNvPr>
          <p:cNvSpPr>
            <a:spLocks noGrp="1"/>
          </p:cNvSpPr>
          <p:nvPr>
            <p:ph sz="half" idx="2"/>
          </p:nvPr>
        </p:nvSpPr>
        <p:spPr>
          <a:xfrm>
            <a:off x="9258300" y="2738438"/>
            <a:ext cx="7772400" cy="65270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90BF999-442F-7A97-A6C4-F85DDCFD2126}"/>
              </a:ext>
            </a:extLst>
          </p:cNvPr>
          <p:cNvSpPr>
            <a:spLocks noGrp="1"/>
          </p:cNvSpPr>
          <p:nvPr>
            <p:ph type="dt" sz="half" idx="10"/>
          </p:nvPr>
        </p:nvSpPr>
        <p:spPr/>
        <p:txBody>
          <a:bodyPr/>
          <a:lstStyle/>
          <a:p>
            <a:fld id="{1D8BD707-D9CF-40AE-B4C6-C98DA3205C09}" type="datetimeFigureOut">
              <a:rPr lang="en-US" smtClean="0"/>
              <a:t>3/22/23</a:t>
            </a:fld>
            <a:endParaRPr lang="en-US"/>
          </a:p>
        </p:txBody>
      </p:sp>
      <p:sp>
        <p:nvSpPr>
          <p:cNvPr id="6" name="Footer Placeholder 5">
            <a:extLst>
              <a:ext uri="{FF2B5EF4-FFF2-40B4-BE49-F238E27FC236}">
                <a16:creationId xmlns:a16="http://schemas.microsoft.com/office/drawing/2014/main" id="{4F701545-F5AF-8E47-E4AB-2616F373D57A}"/>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EDE0E4C7-601C-6382-E3D8-647B608D836F}"/>
              </a:ext>
            </a:extLst>
          </p:cNvPr>
          <p:cNvSpPr>
            <a:spLocks noGrp="1"/>
          </p:cNvSpPr>
          <p:nvPr>
            <p:ph type="sldNum" sz="quarter" idx="12"/>
          </p:nvPr>
        </p:nvSpPr>
        <p:spPr/>
        <p:txBody>
          <a:bodyPr/>
          <a:lstStyle/>
          <a:p>
            <a:fld id="{B6F15528-21DE-4FAA-801E-634DDDAF4B2B}" type="slidenum">
              <a:rPr lang="en-CA" smtClean="0"/>
              <a:t>‹#›</a:t>
            </a:fld>
            <a:endParaRPr lang="en-CA"/>
          </a:p>
        </p:txBody>
      </p:sp>
    </p:spTree>
    <p:extLst>
      <p:ext uri="{BB962C8B-B14F-4D97-AF65-F5344CB8AC3E}">
        <p14:creationId xmlns:p14="http://schemas.microsoft.com/office/powerpoint/2010/main" val="14809589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0322E-2F10-307D-F85E-AEABA0FA4E1C}"/>
              </a:ext>
            </a:extLst>
          </p:cNvPr>
          <p:cNvSpPr>
            <a:spLocks noGrp="1"/>
          </p:cNvSpPr>
          <p:nvPr>
            <p:ph type="title"/>
          </p:nvPr>
        </p:nvSpPr>
        <p:spPr>
          <a:xfrm>
            <a:off x="1259682" y="547688"/>
            <a:ext cx="15773400" cy="1988345"/>
          </a:xfrm>
        </p:spPr>
        <p:txBody>
          <a:bodyPr/>
          <a:lstStyle/>
          <a:p>
            <a:r>
              <a:rPr lang="en-US"/>
              <a:t>Click to edit Master title style</a:t>
            </a:r>
          </a:p>
        </p:txBody>
      </p:sp>
      <p:sp>
        <p:nvSpPr>
          <p:cNvPr id="3" name="Text Placeholder 2">
            <a:extLst>
              <a:ext uri="{FF2B5EF4-FFF2-40B4-BE49-F238E27FC236}">
                <a16:creationId xmlns:a16="http://schemas.microsoft.com/office/drawing/2014/main" id="{296D1DAD-5E7F-C0EB-38D2-FF331CCF65F1}"/>
              </a:ext>
            </a:extLst>
          </p:cNvPr>
          <p:cNvSpPr>
            <a:spLocks noGrp="1"/>
          </p:cNvSpPr>
          <p:nvPr>
            <p:ph type="body" idx="1"/>
          </p:nvPr>
        </p:nvSpPr>
        <p:spPr>
          <a:xfrm>
            <a:off x="1259683" y="2521745"/>
            <a:ext cx="7736681" cy="1235868"/>
          </a:xfrm>
        </p:spPr>
        <p:txBody>
          <a:bodyPr anchor="b"/>
          <a:lstStyle>
            <a:lvl1pPr marL="0" indent="0">
              <a:buNone/>
              <a:defRPr sz="3600" b="1"/>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4" name="Content Placeholder 3">
            <a:extLst>
              <a:ext uri="{FF2B5EF4-FFF2-40B4-BE49-F238E27FC236}">
                <a16:creationId xmlns:a16="http://schemas.microsoft.com/office/drawing/2014/main" id="{5877C8A9-260E-30A8-D320-8292B2A3F410}"/>
              </a:ext>
            </a:extLst>
          </p:cNvPr>
          <p:cNvSpPr>
            <a:spLocks noGrp="1"/>
          </p:cNvSpPr>
          <p:nvPr>
            <p:ph sz="half" idx="2"/>
          </p:nvPr>
        </p:nvSpPr>
        <p:spPr>
          <a:xfrm>
            <a:off x="1259683" y="3757613"/>
            <a:ext cx="7736681" cy="55268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FC15BA1-2CF1-E263-E1EA-FAAE79D4FAAB}"/>
              </a:ext>
            </a:extLst>
          </p:cNvPr>
          <p:cNvSpPr>
            <a:spLocks noGrp="1"/>
          </p:cNvSpPr>
          <p:nvPr>
            <p:ph type="body" sz="quarter" idx="3"/>
          </p:nvPr>
        </p:nvSpPr>
        <p:spPr>
          <a:xfrm>
            <a:off x="9258300" y="2521745"/>
            <a:ext cx="7774782" cy="1235868"/>
          </a:xfrm>
        </p:spPr>
        <p:txBody>
          <a:bodyPr anchor="b"/>
          <a:lstStyle>
            <a:lvl1pPr marL="0" indent="0">
              <a:buNone/>
              <a:defRPr sz="3600" b="1"/>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6" name="Content Placeholder 5">
            <a:extLst>
              <a:ext uri="{FF2B5EF4-FFF2-40B4-BE49-F238E27FC236}">
                <a16:creationId xmlns:a16="http://schemas.microsoft.com/office/drawing/2014/main" id="{D2734C97-2C5F-3F54-6358-F071DBECB0A3}"/>
              </a:ext>
            </a:extLst>
          </p:cNvPr>
          <p:cNvSpPr>
            <a:spLocks noGrp="1"/>
          </p:cNvSpPr>
          <p:nvPr>
            <p:ph sz="quarter" idx="4"/>
          </p:nvPr>
        </p:nvSpPr>
        <p:spPr>
          <a:xfrm>
            <a:off x="9258300" y="3757613"/>
            <a:ext cx="7774782" cy="55268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78A37E5-1D1E-89BD-2CE1-7CF0828C8D75}"/>
              </a:ext>
            </a:extLst>
          </p:cNvPr>
          <p:cNvSpPr>
            <a:spLocks noGrp="1"/>
          </p:cNvSpPr>
          <p:nvPr>
            <p:ph type="dt" sz="half" idx="10"/>
          </p:nvPr>
        </p:nvSpPr>
        <p:spPr/>
        <p:txBody>
          <a:bodyPr/>
          <a:lstStyle/>
          <a:p>
            <a:fld id="{1D8BD707-D9CF-40AE-B4C6-C98DA3205C09}" type="datetimeFigureOut">
              <a:rPr lang="en-US" smtClean="0"/>
              <a:t>3/22/23</a:t>
            </a:fld>
            <a:endParaRPr lang="en-US"/>
          </a:p>
        </p:txBody>
      </p:sp>
      <p:sp>
        <p:nvSpPr>
          <p:cNvPr id="8" name="Footer Placeholder 7">
            <a:extLst>
              <a:ext uri="{FF2B5EF4-FFF2-40B4-BE49-F238E27FC236}">
                <a16:creationId xmlns:a16="http://schemas.microsoft.com/office/drawing/2014/main" id="{3A128D81-8220-31E0-6699-F1191375A187}"/>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689F8009-0013-C785-85B1-2C3B4FA63807}"/>
              </a:ext>
            </a:extLst>
          </p:cNvPr>
          <p:cNvSpPr>
            <a:spLocks noGrp="1"/>
          </p:cNvSpPr>
          <p:nvPr>
            <p:ph type="sldNum" sz="quarter" idx="12"/>
          </p:nvPr>
        </p:nvSpPr>
        <p:spPr/>
        <p:txBody>
          <a:bodyPr/>
          <a:lstStyle/>
          <a:p>
            <a:fld id="{B6F15528-21DE-4FAA-801E-634DDDAF4B2B}" type="slidenum">
              <a:rPr lang="en-CA" smtClean="0"/>
              <a:t>‹#›</a:t>
            </a:fld>
            <a:endParaRPr lang="en-CA"/>
          </a:p>
        </p:txBody>
      </p:sp>
    </p:spTree>
    <p:extLst>
      <p:ext uri="{BB962C8B-B14F-4D97-AF65-F5344CB8AC3E}">
        <p14:creationId xmlns:p14="http://schemas.microsoft.com/office/powerpoint/2010/main" val="12248547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609C2B-B670-9A17-1EF5-0B32751CFD1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3832185-6E75-D252-E865-8A58E3C98B6B}"/>
              </a:ext>
            </a:extLst>
          </p:cNvPr>
          <p:cNvSpPr>
            <a:spLocks noGrp="1"/>
          </p:cNvSpPr>
          <p:nvPr>
            <p:ph type="dt" sz="half" idx="10"/>
          </p:nvPr>
        </p:nvSpPr>
        <p:spPr/>
        <p:txBody>
          <a:bodyPr/>
          <a:lstStyle/>
          <a:p>
            <a:fld id="{1D8BD707-D9CF-40AE-B4C6-C98DA3205C09}" type="datetimeFigureOut">
              <a:rPr lang="en-US" smtClean="0"/>
              <a:t>3/22/23</a:t>
            </a:fld>
            <a:endParaRPr lang="en-US"/>
          </a:p>
        </p:txBody>
      </p:sp>
      <p:sp>
        <p:nvSpPr>
          <p:cNvPr id="4" name="Footer Placeholder 3">
            <a:extLst>
              <a:ext uri="{FF2B5EF4-FFF2-40B4-BE49-F238E27FC236}">
                <a16:creationId xmlns:a16="http://schemas.microsoft.com/office/drawing/2014/main" id="{CBE91D5A-BDAF-5EB0-0872-6B41C8279F29}"/>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30624672-4885-C78D-7524-FF2F6071F541}"/>
              </a:ext>
            </a:extLst>
          </p:cNvPr>
          <p:cNvSpPr>
            <a:spLocks noGrp="1"/>
          </p:cNvSpPr>
          <p:nvPr>
            <p:ph type="sldNum" sz="quarter" idx="12"/>
          </p:nvPr>
        </p:nvSpPr>
        <p:spPr/>
        <p:txBody>
          <a:bodyPr/>
          <a:lstStyle/>
          <a:p>
            <a:fld id="{B6F15528-21DE-4FAA-801E-634DDDAF4B2B}" type="slidenum">
              <a:rPr lang="en-CA" smtClean="0"/>
              <a:t>‹#›</a:t>
            </a:fld>
            <a:endParaRPr lang="en-CA"/>
          </a:p>
        </p:txBody>
      </p:sp>
    </p:spTree>
    <p:extLst>
      <p:ext uri="{BB962C8B-B14F-4D97-AF65-F5344CB8AC3E}">
        <p14:creationId xmlns:p14="http://schemas.microsoft.com/office/powerpoint/2010/main" val="14876549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15F8A4A-8A2F-8485-0BEB-15A98689AC05}"/>
              </a:ext>
            </a:extLst>
          </p:cNvPr>
          <p:cNvSpPr>
            <a:spLocks noGrp="1"/>
          </p:cNvSpPr>
          <p:nvPr>
            <p:ph type="dt" sz="half" idx="10"/>
          </p:nvPr>
        </p:nvSpPr>
        <p:spPr/>
        <p:txBody>
          <a:bodyPr/>
          <a:lstStyle/>
          <a:p>
            <a:fld id="{1D8BD707-D9CF-40AE-B4C6-C98DA3205C09}" type="datetimeFigureOut">
              <a:rPr lang="en-US" smtClean="0"/>
              <a:t>3/22/23</a:t>
            </a:fld>
            <a:endParaRPr lang="en-US"/>
          </a:p>
        </p:txBody>
      </p:sp>
      <p:sp>
        <p:nvSpPr>
          <p:cNvPr id="3" name="Footer Placeholder 2">
            <a:extLst>
              <a:ext uri="{FF2B5EF4-FFF2-40B4-BE49-F238E27FC236}">
                <a16:creationId xmlns:a16="http://schemas.microsoft.com/office/drawing/2014/main" id="{5FCB518A-18EE-C7B8-C0C1-5E0D2863782E}"/>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B67CB5E5-7DC5-8D48-7326-D6ACC9C53D8E}"/>
              </a:ext>
            </a:extLst>
          </p:cNvPr>
          <p:cNvSpPr>
            <a:spLocks noGrp="1"/>
          </p:cNvSpPr>
          <p:nvPr>
            <p:ph type="sldNum" sz="quarter" idx="12"/>
          </p:nvPr>
        </p:nvSpPr>
        <p:spPr/>
        <p:txBody>
          <a:bodyPr/>
          <a:lstStyle/>
          <a:p>
            <a:fld id="{B6F15528-21DE-4FAA-801E-634DDDAF4B2B}" type="slidenum">
              <a:rPr lang="en-CA" smtClean="0"/>
              <a:t>‹#›</a:t>
            </a:fld>
            <a:endParaRPr lang="en-CA"/>
          </a:p>
        </p:txBody>
      </p:sp>
    </p:spTree>
    <p:extLst>
      <p:ext uri="{BB962C8B-B14F-4D97-AF65-F5344CB8AC3E}">
        <p14:creationId xmlns:p14="http://schemas.microsoft.com/office/powerpoint/2010/main" val="14401885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D5D953-92DA-204D-3873-3BC38BDBA887}"/>
              </a:ext>
            </a:extLst>
          </p:cNvPr>
          <p:cNvSpPr>
            <a:spLocks noGrp="1"/>
          </p:cNvSpPr>
          <p:nvPr>
            <p:ph type="title"/>
          </p:nvPr>
        </p:nvSpPr>
        <p:spPr>
          <a:xfrm>
            <a:off x="1259683" y="685800"/>
            <a:ext cx="5898356" cy="2400300"/>
          </a:xfrm>
        </p:spPr>
        <p:txBody>
          <a:bodyPr anchor="b"/>
          <a:lstStyle>
            <a:lvl1pPr>
              <a:defRPr sz="4800"/>
            </a:lvl1pPr>
          </a:lstStyle>
          <a:p>
            <a:r>
              <a:rPr lang="en-US"/>
              <a:t>Click to edit Master title style</a:t>
            </a:r>
          </a:p>
        </p:txBody>
      </p:sp>
      <p:sp>
        <p:nvSpPr>
          <p:cNvPr id="3" name="Content Placeholder 2">
            <a:extLst>
              <a:ext uri="{FF2B5EF4-FFF2-40B4-BE49-F238E27FC236}">
                <a16:creationId xmlns:a16="http://schemas.microsoft.com/office/drawing/2014/main" id="{3E809D2A-78AF-2AC9-8197-CFC7CEC92B68}"/>
              </a:ext>
            </a:extLst>
          </p:cNvPr>
          <p:cNvSpPr>
            <a:spLocks noGrp="1"/>
          </p:cNvSpPr>
          <p:nvPr>
            <p:ph idx="1"/>
          </p:nvPr>
        </p:nvSpPr>
        <p:spPr>
          <a:xfrm>
            <a:off x="7774782" y="1481138"/>
            <a:ext cx="9258300" cy="7310438"/>
          </a:xfrm>
        </p:spPr>
        <p:txBody>
          <a:bodyPr/>
          <a:lstStyle>
            <a:lvl1pPr>
              <a:defRPr sz="4800"/>
            </a:lvl1pPr>
            <a:lvl2pPr>
              <a:defRPr sz="4200"/>
            </a:lvl2pPr>
            <a:lvl3pPr>
              <a:defRPr sz="3600"/>
            </a:lvl3pPr>
            <a:lvl4pPr>
              <a:defRPr sz="3000"/>
            </a:lvl4pPr>
            <a:lvl5pPr>
              <a:defRPr sz="3000"/>
            </a:lvl5pPr>
            <a:lvl6pPr>
              <a:defRPr sz="3000"/>
            </a:lvl6pPr>
            <a:lvl7pPr>
              <a:defRPr sz="3000"/>
            </a:lvl7pPr>
            <a:lvl8pPr>
              <a:defRPr sz="3000"/>
            </a:lvl8pPr>
            <a:lvl9pPr>
              <a:defRPr sz="3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3B47BFF-70F3-7C66-EB51-C1D6B3F649EB}"/>
              </a:ext>
            </a:extLst>
          </p:cNvPr>
          <p:cNvSpPr>
            <a:spLocks noGrp="1"/>
          </p:cNvSpPr>
          <p:nvPr>
            <p:ph type="body" sz="half" idx="2"/>
          </p:nvPr>
        </p:nvSpPr>
        <p:spPr>
          <a:xfrm>
            <a:off x="1259683" y="3086100"/>
            <a:ext cx="5898356" cy="5717382"/>
          </a:xfrm>
        </p:spPr>
        <p:txBody>
          <a:bodyPr/>
          <a:lstStyle>
            <a:lvl1pPr marL="0" indent="0">
              <a:buNone/>
              <a:defRPr sz="24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n-US"/>
              <a:t>Click to edit Master text styles</a:t>
            </a:r>
          </a:p>
        </p:txBody>
      </p:sp>
      <p:sp>
        <p:nvSpPr>
          <p:cNvPr id="5" name="Date Placeholder 4">
            <a:extLst>
              <a:ext uri="{FF2B5EF4-FFF2-40B4-BE49-F238E27FC236}">
                <a16:creationId xmlns:a16="http://schemas.microsoft.com/office/drawing/2014/main" id="{0DB2D1AD-638D-5F3F-9891-37A45B9584FB}"/>
              </a:ext>
            </a:extLst>
          </p:cNvPr>
          <p:cNvSpPr>
            <a:spLocks noGrp="1"/>
          </p:cNvSpPr>
          <p:nvPr>
            <p:ph type="dt" sz="half" idx="10"/>
          </p:nvPr>
        </p:nvSpPr>
        <p:spPr/>
        <p:txBody>
          <a:bodyPr/>
          <a:lstStyle/>
          <a:p>
            <a:fld id="{1D8BD707-D9CF-40AE-B4C6-C98DA3205C09}" type="datetimeFigureOut">
              <a:rPr lang="en-US" smtClean="0"/>
              <a:t>3/22/23</a:t>
            </a:fld>
            <a:endParaRPr lang="en-US"/>
          </a:p>
        </p:txBody>
      </p:sp>
      <p:sp>
        <p:nvSpPr>
          <p:cNvPr id="6" name="Footer Placeholder 5">
            <a:extLst>
              <a:ext uri="{FF2B5EF4-FFF2-40B4-BE49-F238E27FC236}">
                <a16:creationId xmlns:a16="http://schemas.microsoft.com/office/drawing/2014/main" id="{CF2471CB-E412-1BDD-6CD7-5FEBE078AF22}"/>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8EA226FE-DAD4-3756-A2FF-2BD79A1DCEBF}"/>
              </a:ext>
            </a:extLst>
          </p:cNvPr>
          <p:cNvSpPr>
            <a:spLocks noGrp="1"/>
          </p:cNvSpPr>
          <p:nvPr>
            <p:ph type="sldNum" sz="quarter" idx="12"/>
          </p:nvPr>
        </p:nvSpPr>
        <p:spPr/>
        <p:txBody>
          <a:bodyPr/>
          <a:lstStyle/>
          <a:p>
            <a:fld id="{B6F15528-21DE-4FAA-801E-634DDDAF4B2B}" type="slidenum">
              <a:rPr lang="en-CA" smtClean="0"/>
              <a:t>‹#›</a:t>
            </a:fld>
            <a:endParaRPr lang="en-CA"/>
          </a:p>
        </p:txBody>
      </p:sp>
    </p:spTree>
    <p:extLst>
      <p:ext uri="{BB962C8B-B14F-4D97-AF65-F5344CB8AC3E}">
        <p14:creationId xmlns:p14="http://schemas.microsoft.com/office/powerpoint/2010/main" val="11200477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DD727-8247-7424-1FE1-EA6051EC2C19}"/>
              </a:ext>
            </a:extLst>
          </p:cNvPr>
          <p:cNvSpPr>
            <a:spLocks noGrp="1"/>
          </p:cNvSpPr>
          <p:nvPr>
            <p:ph type="title"/>
          </p:nvPr>
        </p:nvSpPr>
        <p:spPr>
          <a:xfrm>
            <a:off x="1259683" y="685800"/>
            <a:ext cx="5898356" cy="2400300"/>
          </a:xfrm>
        </p:spPr>
        <p:txBody>
          <a:bodyPr anchor="b"/>
          <a:lstStyle>
            <a:lvl1pPr>
              <a:defRPr sz="4800"/>
            </a:lvl1pPr>
          </a:lstStyle>
          <a:p>
            <a:r>
              <a:rPr lang="en-US"/>
              <a:t>Click to edit Master title style</a:t>
            </a:r>
          </a:p>
        </p:txBody>
      </p:sp>
      <p:sp>
        <p:nvSpPr>
          <p:cNvPr id="3" name="Picture Placeholder 2">
            <a:extLst>
              <a:ext uri="{FF2B5EF4-FFF2-40B4-BE49-F238E27FC236}">
                <a16:creationId xmlns:a16="http://schemas.microsoft.com/office/drawing/2014/main" id="{C3D26C1B-1B14-65E5-A130-C137F2E86ADE}"/>
              </a:ext>
            </a:extLst>
          </p:cNvPr>
          <p:cNvSpPr>
            <a:spLocks noGrp="1"/>
          </p:cNvSpPr>
          <p:nvPr>
            <p:ph type="pic" idx="1"/>
          </p:nvPr>
        </p:nvSpPr>
        <p:spPr>
          <a:xfrm>
            <a:off x="7774782" y="1481138"/>
            <a:ext cx="9258300" cy="7310438"/>
          </a:xfrm>
        </p:spPr>
        <p:txBody>
          <a:bodyPr/>
          <a:lstStyle>
            <a:lvl1pPr marL="0" indent="0">
              <a:buNone/>
              <a:defRPr sz="4800"/>
            </a:lvl1pPr>
            <a:lvl2pPr marL="685800" indent="0">
              <a:buNone/>
              <a:defRPr sz="4200"/>
            </a:lvl2pPr>
            <a:lvl3pPr marL="1371600" indent="0">
              <a:buNone/>
              <a:defRPr sz="3600"/>
            </a:lvl3pPr>
            <a:lvl4pPr marL="2057400" indent="0">
              <a:buNone/>
              <a:defRPr sz="3000"/>
            </a:lvl4pPr>
            <a:lvl5pPr marL="2743200" indent="0">
              <a:buNone/>
              <a:defRPr sz="3000"/>
            </a:lvl5pPr>
            <a:lvl6pPr marL="3429000" indent="0">
              <a:buNone/>
              <a:defRPr sz="3000"/>
            </a:lvl6pPr>
            <a:lvl7pPr marL="4114800" indent="0">
              <a:buNone/>
              <a:defRPr sz="3000"/>
            </a:lvl7pPr>
            <a:lvl8pPr marL="4800600" indent="0">
              <a:buNone/>
              <a:defRPr sz="3000"/>
            </a:lvl8pPr>
            <a:lvl9pPr marL="5486400" indent="0">
              <a:buNone/>
              <a:defRPr sz="3000"/>
            </a:lvl9pPr>
          </a:lstStyle>
          <a:p>
            <a:endParaRPr lang="en-US"/>
          </a:p>
        </p:txBody>
      </p:sp>
      <p:sp>
        <p:nvSpPr>
          <p:cNvPr id="4" name="Text Placeholder 3">
            <a:extLst>
              <a:ext uri="{FF2B5EF4-FFF2-40B4-BE49-F238E27FC236}">
                <a16:creationId xmlns:a16="http://schemas.microsoft.com/office/drawing/2014/main" id="{EFECFC18-61A3-49D0-9FC0-0CFF3E5D9DE3}"/>
              </a:ext>
            </a:extLst>
          </p:cNvPr>
          <p:cNvSpPr>
            <a:spLocks noGrp="1"/>
          </p:cNvSpPr>
          <p:nvPr>
            <p:ph type="body" sz="half" idx="2"/>
          </p:nvPr>
        </p:nvSpPr>
        <p:spPr>
          <a:xfrm>
            <a:off x="1259683" y="3086100"/>
            <a:ext cx="5898356" cy="5717382"/>
          </a:xfrm>
        </p:spPr>
        <p:txBody>
          <a:bodyPr/>
          <a:lstStyle>
            <a:lvl1pPr marL="0" indent="0">
              <a:buNone/>
              <a:defRPr sz="24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n-US"/>
              <a:t>Click to edit Master text styles</a:t>
            </a:r>
          </a:p>
        </p:txBody>
      </p:sp>
      <p:sp>
        <p:nvSpPr>
          <p:cNvPr id="5" name="Date Placeholder 4">
            <a:extLst>
              <a:ext uri="{FF2B5EF4-FFF2-40B4-BE49-F238E27FC236}">
                <a16:creationId xmlns:a16="http://schemas.microsoft.com/office/drawing/2014/main" id="{CD103380-2BB1-16DB-7164-CC4ACF3BBCD4}"/>
              </a:ext>
            </a:extLst>
          </p:cNvPr>
          <p:cNvSpPr>
            <a:spLocks noGrp="1"/>
          </p:cNvSpPr>
          <p:nvPr>
            <p:ph type="dt" sz="half" idx="10"/>
          </p:nvPr>
        </p:nvSpPr>
        <p:spPr/>
        <p:txBody>
          <a:bodyPr/>
          <a:lstStyle/>
          <a:p>
            <a:fld id="{1D8BD707-D9CF-40AE-B4C6-C98DA3205C09}" type="datetimeFigureOut">
              <a:rPr lang="en-US" smtClean="0"/>
              <a:t>3/22/23</a:t>
            </a:fld>
            <a:endParaRPr lang="en-US"/>
          </a:p>
        </p:txBody>
      </p:sp>
      <p:sp>
        <p:nvSpPr>
          <p:cNvPr id="6" name="Footer Placeholder 5">
            <a:extLst>
              <a:ext uri="{FF2B5EF4-FFF2-40B4-BE49-F238E27FC236}">
                <a16:creationId xmlns:a16="http://schemas.microsoft.com/office/drawing/2014/main" id="{F3B5EC2C-AA9F-471F-0E3E-84BE40023DED}"/>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0C4F55A9-CC13-9B4D-0FD8-1E3B2D61810A}"/>
              </a:ext>
            </a:extLst>
          </p:cNvPr>
          <p:cNvSpPr>
            <a:spLocks noGrp="1"/>
          </p:cNvSpPr>
          <p:nvPr>
            <p:ph type="sldNum" sz="quarter" idx="12"/>
          </p:nvPr>
        </p:nvSpPr>
        <p:spPr/>
        <p:txBody>
          <a:bodyPr/>
          <a:lstStyle/>
          <a:p>
            <a:fld id="{B6F15528-21DE-4FAA-801E-634DDDAF4B2B}" type="slidenum">
              <a:rPr lang="en-CA" smtClean="0"/>
              <a:t>‹#›</a:t>
            </a:fld>
            <a:endParaRPr lang="en-CA"/>
          </a:p>
        </p:txBody>
      </p:sp>
    </p:spTree>
    <p:extLst>
      <p:ext uri="{BB962C8B-B14F-4D97-AF65-F5344CB8AC3E}">
        <p14:creationId xmlns:p14="http://schemas.microsoft.com/office/powerpoint/2010/main" val="37852933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C0C4780-B69F-3D0B-01C9-316B0C8C5698}"/>
              </a:ext>
            </a:extLst>
          </p:cNvPr>
          <p:cNvSpPr>
            <a:spLocks noGrp="1"/>
          </p:cNvSpPr>
          <p:nvPr>
            <p:ph type="title"/>
          </p:nvPr>
        </p:nvSpPr>
        <p:spPr>
          <a:xfrm>
            <a:off x="1257300" y="547688"/>
            <a:ext cx="15773400" cy="1988345"/>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EF0A8B5-5EA5-4A49-9A10-E35BE945D2BC}"/>
              </a:ext>
            </a:extLst>
          </p:cNvPr>
          <p:cNvSpPr>
            <a:spLocks noGrp="1"/>
          </p:cNvSpPr>
          <p:nvPr>
            <p:ph type="body" idx="1"/>
          </p:nvPr>
        </p:nvSpPr>
        <p:spPr>
          <a:xfrm>
            <a:off x="1257300" y="2738438"/>
            <a:ext cx="15773400" cy="65270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B8C5F85-B63B-B587-1F6E-70616CB58ACA}"/>
              </a:ext>
            </a:extLst>
          </p:cNvPr>
          <p:cNvSpPr>
            <a:spLocks noGrp="1"/>
          </p:cNvSpPr>
          <p:nvPr>
            <p:ph type="dt" sz="half" idx="2"/>
          </p:nvPr>
        </p:nvSpPr>
        <p:spPr>
          <a:xfrm>
            <a:off x="1257300" y="9534526"/>
            <a:ext cx="4114800" cy="547688"/>
          </a:xfrm>
          <a:prstGeom prst="rect">
            <a:avLst/>
          </a:prstGeom>
        </p:spPr>
        <p:txBody>
          <a:bodyPr vert="horz" lIns="91440" tIns="45720" rIns="91440" bIns="45720" rtlCol="0" anchor="ctr"/>
          <a:lstStyle>
            <a:lvl1pPr algn="l">
              <a:defRPr sz="1800">
                <a:solidFill>
                  <a:schemeClr val="tx1">
                    <a:tint val="75000"/>
                  </a:schemeClr>
                </a:solidFill>
              </a:defRPr>
            </a:lvl1pPr>
          </a:lstStyle>
          <a:p>
            <a:fld id="{1D8BD707-D9CF-40AE-B4C6-C98DA3205C09}" type="datetimeFigureOut">
              <a:rPr lang="en-US" smtClean="0"/>
              <a:t>3/22/23</a:t>
            </a:fld>
            <a:endParaRPr lang="en-US"/>
          </a:p>
        </p:txBody>
      </p:sp>
      <p:sp>
        <p:nvSpPr>
          <p:cNvPr id="5" name="Footer Placeholder 4">
            <a:extLst>
              <a:ext uri="{FF2B5EF4-FFF2-40B4-BE49-F238E27FC236}">
                <a16:creationId xmlns:a16="http://schemas.microsoft.com/office/drawing/2014/main" id="{00194FC6-F081-DF30-494D-9D3C82A3C5CB}"/>
              </a:ext>
            </a:extLst>
          </p:cNvPr>
          <p:cNvSpPr>
            <a:spLocks noGrp="1"/>
          </p:cNvSpPr>
          <p:nvPr>
            <p:ph type="ftr" sz="quarter" idx="3"/>
          </p:nvPr>
        </p:nvSpPr>
        <p:spPr>
          <a:xfrm>
            <a:off x="6057900" y="9534526"/>
            <a:ext cx="6172200" cy="547688"/>
          </a:xfrm>
          <a:prstGeom prst="rect">
            <a:avLst/>
          </a:prstGeom>
        </p:spPr>
        <p:txBody>
          <a:bodyPr vert="horz" lIns="91440" tIns="45720" rIns="91440" bIns="45720" rtlCol="0" anchor="ctr"/>
          <a:lstStyle>
            <a:lvl1pPr algn="ctr">
              <a:defRPr sz="18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5A044508-2FF8-DFCD-F62D-81267FC3AEEC}"/>
              </a:ext>
            </a:extLst>
          </p:cNvPr>
          <p:cNvSpPr>
            <a:spLocks noGrp="1"/>
          </p:cNvSpPr>
          <p:nvPr>
            <p:ph type="sldNum" sz="quarter" idx="4"/>
          </p:nvPr>
        </p:nvSpPr>
        <p:spPr>
          <a:xfrm>
            <a:off x="12915900" y="9534526"/>
            <a:ext cx="4114800" cy="547688"/>
          </a:xfrm>
          <a:prstGeom prst="rect">
            <a:avLst/>
          </a:prstGeom>
        </p:spPr>
        <p:txBody>
          <a:bodyPr vert="horz" lIns="91440" tIns="45720" rIns="91440" bIns="45720" rtlCol="0" anchor="ctr"/>
          <a:lstStyle>
            <a:lvl1pPr algn="r">
              <a:defRPr sz="1800">
                <a:solidFill>
                  <a:schemeClr val="tx1">
                    <a:tint val="75000"/>
                  </a:schemeClr>
                </a:solidFill>
              </a:defRPr>
            </a:lvl1pPr>
          </a:lstStyle>
          <a:p>
            <a:fld id="{B6F15528-21DE-4FAA-801E-634DDDAF4B2B}" type="slidenum">
              <a:rPr lang="en-CA" smtClean="0"/>
              <a:t>‹#›</a:t>
            </a:fld>
            <a:endParaRPr lang="en-CA"/>
          </a:p>
        </p:txBody>
      </p:sp>
    </p:spTree>
    <p:extLst>
      <p:ext uri="{BB962C8B-B14F-4D97-AF65-F5344CB8AC3E}">
        <p14:creationId xmlns:p14="http://schemas.microsoft.com/office/powerpoint/2010/main" val="2397667536"/>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 id="2147483679" r:id="rId12"/>
  </p:sldLayoutIdLst>
  <p:txStyles>
    <p:titleStyle>
      <a:lvl1pPr algn="l" defTabSz="1371600" rtl="0" eaLnBrk="1" latinLnBrk="0" hangingPunct="1">
        <a:lnSpc>
          <a:spcPct val="90000"/>
        </a:lnSpc>
        <a:spcBef>
          <a:spcPct val="0"/>
        </a:spcBef>
        <a:buNone/>
        <a:defRPr sz="6600" kern="1200">
          <a:solidFill>
            <a:schemeClr val="tx1"/>
          </a:solidFill>
          <a:latin typeface="+mj-lt"/>
          <a:ea typeface="+mj-ea"/>
          <a:cs typeface="+mj-cs"/>
        </a:defRPr>
      </a:lvl1pPr>
    </p:titleStyle>
    <p:bodyStyle>
      <a:lvl1pPr marL="342900" indent="-342900" algn="l" defTabSz="1371600" rtl="0" eaLnBrk="1" latinLnBrk="0" hangingPunct="1">
        <a:lnSpc>
          <a:spcPct val="90000"/>
        </a:lnSpc>
        <a:spcBef>
          <a:spcPts val="1500"/>
        </a:spcBef>
        <a:buFont typeface="Arial" panose="020B0604020202020204" pitchFamily="34" charset="0"/>
        <a:buChar char="•"/>
        <a:defRPr sz="4200" kern="1200">
          <a:solidFill>
            <a:schemeClr val="tx1"/>
          </a:solidFill>
          <a:latin typeface="+mn-lt"/>
          <a:ea typeface="+mn-ea"/>
          <a:cs typeface="+mn-cs"/>
        </a:defRPr>
      </a:lvl1pPr>
      <a:lvl2pPr marL="1028700" indent="-342900" algn="l" defTabSz="1371600" rtl="0" eaLnBrk="1" latinLnBrk="0" hangingPunct="1">
        <a:lnSpc>
          <a:spcPct val="90000"/>
        </a:lnSpc>
        <a:spcBef>
          <a:spcPts val="750"/>
        </a:spcBef>
        <a:buFont typeface="Arial" panose="020B0604020202020204" pitchFamily="34" charset="0"/>
        <a:buChar char="•"/>
        <a:defRPr sz="3600" kern="1200">
          <a:solidFill>
            <a:schemeClr val="tx1"/>
          </a:solidFill>
          <a:latin typeface="+mn-lt"/>
          <a:ea typeface="+mn-ea"/>
          <a:cs typeface="+mn-cs"/>
        </a:defRPr>
      </a:lvl2pPr>
      <a:lvl3pPr marL="1714500" indent="-342900" algn="l" defTabSz="1371600" rtl="0" eaLnBrk="1" latinLnBrk="0" hangingPunct="1">
        <a:lnSpc>
          <a:spcPct val="90000"/>
        </a:lnSpc>
        <a:spcBef>
          <a:spcPts val="750"/>
        </a:spcBef>
        <a:buFont typeface="Arial" panose="020B0604020202020204" pitchFamily="34" charset="0"/>
        <a:buChar char="•"/>
        <a:defRPr sz="3000" kern="1200">
          <a:solidFill>
            <a:schemeClr val="tx1"/>
          </a:solidFill>
          <a:latin typeface="+mn-lt"/>
          <a:ea typeface="+mn-ea"/>
          <a:cs typeface="+mn-cs"/>
        </a:defRPr>
      </a:lvl3pPr>
      <a:lvl4pPr marL="2400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4pPr>
      <a:lvl5pPr marL="30861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5pPr>
      <a:lvl6pPr marL="37719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7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35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9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hyperlink" Target="https://www.sam-solutions.com/services/technologies/dot_net/" TargetMode="External"/><Relationship Id="rId2" Type="http://schemas.openxmlformats.org/officeDocument/2006/relationships/hyperlink" Target="https://www.sam-solutions.com/blog/xamarin-cross-platform-development/" TargetMode="Externa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hyperlink" Target="https://www.sam-solutions.com/services/technologies/react-js-development-company/"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00" cy="10287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77F9921-E40E-63D0-09AD-AFB873B32305}"/>
              </a:ext>
            </a:extLst>
          </p:cNvPr>
          <p:cNvSpPr>
            <a:spLocks noGrp="1"/>
          </p:cNvSpPr>
          <p:nvPr>
            <p:ph type="ctrTitle"/>
          </p:nvPr>
        </p:nvSpPr>
        <p:spPr>
          <a:xfrm>
            <a:off x="946404" y="960120"/>
            <a:ext cx="9533470" cy="2221992"/>
          </a:xfrm>
        </p:spPr>
        <p:txBody>
          <a:bodyPr vert="horz" lIns="91440" tIns="45720" rIns="91440" bIns="45720" rtlCol="0" anchor="b">
            <a:normAutofit/>
          </a:bodyPr>
          <a:lstStyle/>
          <a:p>
            <a:pPr defTabSz="914400"/>
            <a:r>
              <a:rPr lang="en-US" sz="6600" b="1" kern="1200" dirty="0">
                <a:solidFill>
                  <a:schemeClr val="tx1"/>
                </a:solidFill>
                <a:latin typeface="+mj-lt"/>
                <a:ea typeface="+mj-ea"/>
                <a:cs typeface="+mj-cs"/>
              </a:rPr>
              <a:t>Cross-platform </a:t>
            </a:r>
            <a:br>
              <a:rPr lang="en-US" sz="6600" b="1" kern="1200" dirty="0">
                <a:solidFill>
                  <a:schemeClr val="tx1"/>
                </a:solidFill>
                <a:latin typeface="+mj-lt"/>
                <a:ea typeface="+mj-ea"/>
                <a:cs typeface="+mj-cs"/>
              </a:rPr>
            </a:br>
            <a:r>
              <a:rPr lang="en-US" sz="6600" b="1" kern="1200" dirty="0">
                <a:solidFill>
                  <a:schemeClr val="tx1"/>
                </a:solidFill>
                <a:latin typeface="+mj-lt"/>
                <a:ea typeface="+mj-ea"/>
                <a:cs typeface="+mj-cs"/>
              </a:rPr>
              <a:t>Mobile App Development</a:t>
            </a:r>
          </a:p>
        </p:txBody>
      </p:sp>
      <p:sp>
        <p:nvSpPr>
          <p:cNvPr id="36" name="sketch line">
            <a:extLst>
              <a:ext uri="{FF2B5EF4-FFF2-40B4-BE49-F238E27FC236}">
                <a16:creationId xmlns:a16="http://schemas.microsoft.com/office/drawing/2014/main" id="{650D18FE-0824-4A46-B22C-A86B52E57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4917" y="3559302"/>
            <a:ext cx="4882642" cy="27432"/>
          </a:xfrm>
          <a:custGeom>
            <a:avLst/>
            <a:gdLst>
              <a:gd name="connsiteX0" fmla="*/ 0 w 4882642"/>
              <a:gd name="connsiteY0" fmla="*/ 0 h 27432"/>
              <a:gd name="connsiteX1" fmla="*/ 648694 w 4882642"/>
              <a:gd name="connsiteY1" fmla="*/ 0 h 27432"/>
              <a:gd name="connsiteX2" fmla="*/ 1199735 w 4882642"/>
              <a:gd name="connsiteY2" fmla="*/ 0 h 27432"/>
              <a:gd name="connsiteX3" fmla="*/ 1799602 w 4882642"/>
              <a:gd name="connsiteY3" fmla="*/ 0 h 27432"/>
              <a:gd name="connsiteX4" fmla="*/ 2545949 w 4882642"/>
              <a:gd name="connsiteY4" fmla="*/ 0 h 27432"/>
              <a:gd name="connsiteX5" fmla="*/ 3194643 w 4882642"/>
              <a:gd name="connsiteY5" fmla="*/ 0 h 27432"/>
              <a:gd name="connsiteX6" fmla="*/ 3794510 w 4882642"/>
              <a:gd name="connsiteY6" fmla="*/ 0 h 27432"/>
              <a:gd name="connsiteX7" fmla="*/ 4882642 w 4882642"/>
              <a:gd name="connsiteY7" fmla="*/ 0 h 27432"/>
              <a:gd name="connsiteX8" fmla="*/ 4882642 w 4882642"/>
              <a:gd name="connsiteY8" fmla="*/ 27432 h 27432"/>
              <a:gd name="connsiteX9" fmla="*/ 4185122 w 4882642"/>
              <a:gd name="connsiteY9" fmla="*/ 27432 h 27432"/>
              <a:gd name="connsiteX10" fmla="*/ 3585254 w 4882642"/>
              <a:gd name="connsiteY10" fmla="*/ 27432 h 27432"/>
              <a:gd name="connsiteX11" fmla="*/ 2790081 w 4882642"/>
              <a:gd name="connsiteY11" fmla="*/ 27432 h 27432"/>
              <a:gd name="connsiteX12" fmla="*/ 2141387 w 4882642"/>
              <a:gd name="connsiteY12" fmla="*/ 27432 h 27432"/>
              <a:gd name="connsiteX13" fmla="*/ 1590346 w 4882642"/>
              <a:gd name="connsiteY13" fmla="*/ 27432 h 27432"/>
              <a:gd name="connsiteX14" fmla="*/ 844000 w 4882642"/>
              <a:gd name="connsiteY14" fmla="*/ 27432 h 27432"/>
              <a:gd name="connsiteX15" fmla="*/ 0 w 4882642"/>
              <a:gd name="connsiteY15" fmla="*/ 27432 h 27432"/>
              <a:gd name="connsiteX16" fmla="*/ 0 w 4882642"/>
              <a:gd name="connsiteY16" fmla="*/ 0 h 27432"/>
              <a:gd name="connsiteX0" fmla="*/ 0 w 4882642"/>
              <a:gd name="connsiteY0" fmla="*/ 0 h 27432"/>
              <a:gd name="connsiteX1" fmla="*/ 648694 w 4882642"/>
              <a:gd name="connsiteY1" fmla="*/ 0 h 27432"/>
              <a:gd name="connsiteX2" fmla="*/ 1199735 w 4882642"/>
              <a:gd name="connsiteY2" fmla="*/ 0 h 27432"/>
              <a:gd name="connsiteX3" fmla="*/ 1994908 w 4882642"/>
              <a:gd name="connsiteY3" fmla="*/ 0 h 27432"/>
              <a:gd name="connsiteX4" fmla="*/ 2643602 w 4882642"/>
              <a:gd name="connsiteY4" fmla="*/ 0 h 27432"/>
              <a:gd name="connsiteX5" fmla="*/ 3292296 w 4882642"/>
              <a:gd name="connsiteY5" fmla="*/ 0 h 27432"/>
              <a:gd name="connsiteX6" fmla="*/ 4087469 w 4882642"/>
              <a:gd name="connsiteY6" fmla="*/ 0 h 27432"/>
              <a:gd name="connsiteX7" fmla="*/ 4882642 w 4882642"/>
              <a:gd name="connsiteY7" fmla="*/ 0 h 27432"/>
              <a:gd name="connsiteX8" fmla="*/ 4882642 w 4882642"/>
              <a:gd name="connsiteY8" fmla="*/ 27432 h 27432"/>
              <a:gd name="connsiteX9" fmla="*/ 4282775 w 4882642"/>
              <a:gd name="connsiteY9" fmla="*/ 27432 h 27432"/>
              <a:gd name="connsiteX10" fmla="*/ 3585254 w 4882642"/>
              <a:gd name="connsiteY10" fmla="*/ 27432 h 27432"/>
              <a:gd name="connsiteX11" fmla="*/ 2887734 w 4882642"/>
              <a:gd name="connsiteY11" fmla="*/ 27432 h 27432"/>
              <a:gd name="connsiteX12" fmla="*/ 2239040 w 4882642"/>
              <a:gd name="connsiteY12" fmla="*/ 27432 h 27432"/>
              <a:gd name="connsiteX13" fmla="*/ 1443867 w 4882642"/>
              <a:gd name="connsiteY13" fmla="*/ 27432 h 27432"/>
              <a:gd name="connsiteX14" fmla="*/ 648694 w 4882642"/>
              <a:gd name="connsiteY14" fmla="*/ 27432 h 27432"/>
              <a:gd name="connsiteX15" fmla="*/ 0 w 4882642"/>
              <a:gd name="connsiteY15" fmla="*/ 27432 h 27432"/>
              <a:gd name="connsiteX16" fmla="*/ 0 w 4882642"/>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882642" h="27432" fill="none" extrusionOk="0">
                <a:moveTo>
                  <a:pt x="0" y="0"/>
                </a:moveTo>
                <a:cubicBezTo>
                  <a:pt x="282422" y="50852"/>
                  <a:pt x="501396" y="-20227"/>
                  <a:pt x="648694" y="0"/>
                </a:cubicBezTo>
                <a:cubicBezTo>
                  <a:pt x="799812" y="38507"/>
                  <a:pt x="959489" y="-800"/>
                  <a:pt x="1199735" y="0"/>
                </a:cubicBezTo>
                <a:cubicBezTo>
                  <a:pt x="1414420" y="17294"/>
                  <a:pt x="1508747" y="1527"/>
                  <a:pt x="1799602" y="0"/>
                </a:cubicBezTo>
                <a:cubicBezTo>
                  <a:pt x="2066440" y="-1017"/>
                  <a:pt x="2195650" y="32589"/>
                  <a:pt x="2545949" y="0"/>
                </a:cubicBezTo>
                <a:cubicBezTo>
                  <a:pt x="2873794" y="-31645"/>
                  <a:pt x="2929952" y="-3485"/>
                  <a:pt x="3194643" y="0"/>
                </a:cubicBezTo>
                <a:cubicBezTo>
                  <a:pt x="3454854" y="13507"/>
                  <a:pt x="3583403" y="-37677"/>
                  <a:pt x="3794510" y="0"/>
                </a:cubicBezTo>
                <a:cubicBezTo>
                  <a:pt x="4006689" y="30598"/>
                  <a:pt x="4340446" y="-94541"/>
                  <a:pt x="4882642" y="0"/>
                </a:cubicBezTo>
                <a:cubicBezTo>
                  <a:pt x="4881830" y="8405"/>
                  <a:pt x="4881054" y="21756"/>
                  <a:pt x="4882642" y="27432"/>
                </a:cubicBezTo>
                <a:cubicBezTo>
                  <a:pt x="4602011" y="27736"/>
                  <a:pt x="4385273" y="27792"/>
                  <a:pt x="4185122" y="27432"/>
                </a:cubicBezTo>
                <a:cubicBezTo>
                  <a:pt x="4006416" y="-24290"/>
                  <a:pt x="3836508" y="36434"/>
                  <a:pt x="3585254" y="27432"/>
                </a:cubicBezTo>
                <a:cubicBezTo>
                  <a:pt x="3336147" y="759"/>
                  <a:pt x="3187969" y="-5198"/>
                  <a:pt x="2790081" y="27432"/>
                </a:cubicBezTo>
                <a:cubicBezTo>
                  <a:pt x="2412999" y="38696"/>
                  <a:pt x="2457514" y="16798"/>
                  <a:pt x="2141387" y="27432"/>
                </a:cubicBezTo>
                <a:cubicBezTo>
                  <a:pt x="1838990" y="46054"/>
                  <a:pt x="1771634" y="27462"/>
                  <a:pt x="1590346" y="27432"/>
                </a:cubicBezTo>
                <a:cubicBezTo>
                  <a:pt x="1444790" y="48064"/>
                  <a:pt x="1195028" y="1250"/>
                  <a:pt x="844000" y="27432"/>
                </a:cubicBezTo>
                <a:cubicBezTo>
                  <a:pt x="493299" y="36516"/>
                  <a:pt x="334969" y="15761"/>
                  <a:pt x="0" y="27432"/>
                </a:cubicBezTo>
                <a:cubicBezTo>
                  <a:pt x="-476" y="15539"/>
                  <a:pt x="-411" y="9181"/>
                  <a:pt x="0" y="0"/>
                </a:cubicBezTo>
                <a:close/>
              </a:path>
              <a:path w="4882642" h="27432" stroke="0" extrusionOk="0">
                <a:moveTo>
                  <a:pt x="0" y="0"/>
                </a:moveTo>
                <a:cubicBezTo>
                  <a:pt x="253027" y="23111"/>
                  <a:pt x="491193" y="-9736"/>
                  <a:pt x="648694" y="0"/>
                </a:cubicBezTo>
                <a:cubicBezTo>
                  <a:pt x="774418" y="32734"/>
                  <a:pt x="1004421" y="15443"/>
                  <a:pt x="1199735" y="0"/>
                </a:cubicBezTo>
                <a:cubicBezTo>
                  <a:pt x="1414066" y="-19237"/>
                  <a:pt x="1745615" y="-11843"/>
                  <a:pt x="1994908" y="0"/>
                </a:cubicBezTo>
                <a:cubicBezTo>
                  <a:pt x="2228376" y="-7139"/>
                  <a:pt x="2371916" y="44711"/>
                  <a:pt x="2643602" y="0"/>
                </a:cubicBezTo>
                <a:cubicBezTo>
                  <a:pt x="2914314" y="-21888"/>
                  <a:pt x="3044662" y="1137"/>
                  <a:pt x="3292296" y="0"/>
                </a:cubicBezTo>
                <a:cubicBezTo>
                  <a:pt x="3560253" y="4721"/>
                  <a:pt x="3901562" y="8014"/>
                  <a:pt x="4087469" y="0"/>
                </a:cubicBezTo>
                <a:cubicBezTo>
                  <a:pt x="4275340" y="-4038"/>
                  <a:pt x="4487843" y="-21532"/>
                  <a:pt x="4882642" y="0"/>
                </a:cubicBezTo>
                <a:cubicBezTo>
                  <a:pt x="4883146" y="9145"/>
                  <a:pt x="4884401" y="18278"/>
                  <a:pt x="4882642" y="27432"/>
                </a:cubicBezTo>
                <a:cubicBezTo>
                  <a:pt x="4640452" y="55312"/>
                  <a:pt x="4469276" y="12389"/>
                  <a:pt x="4282775" y="27432"/>
                </a:cubicBezTo>
                <a:cubicBezTo>
                  <a:pt x="4127518" y="7175"/>
                  <a:pt x="3830432" y="34045"/>
                  <a:pt x="3585254" y="27432"/>
                </a:cubicBezTo>
                <a:cubicBezTo>
                  <a:pt x="3397964" y="-19363"/>
                  <a:pt x="3088373" y="27783"/>
                  <a:pt x="2887734" y="27432"/>
                </a:cubicBezTo>
                <a:cubicBezTo>
                  <a:pt x="2686715" y="33491"/>
                  <a:pt x="2471858" y="-15874"/>
                  <a:pt x="2239040" y="27432"/>
                </a:cubicBezTo>
                <a:cubicBezTo>
                  <a:pt x="2010727" y="69105"/>
                  <a:pt x="1750352" y="75633"/>
                  <a:pt x="1443867" y="27432"/>
                </a:cubicBezTo>
                <a:cubicBezTo>
                  <a:pt x="1059802" y="3232"/>
                  <a:pt x="850219" y="23727"/>
                  <a:pt x="648694" y="27432"/>
                </a:cubicBezTo>
                <a:cubicBezTo>
                  <a:pt x="414440" y="23153"/>
                  <a:pt x="304476" y="56600"/>
                  <a:pt x="0" y="27432"/>
                </a:cubicBezTo>
                <a:cubicBezTo>
                  <a:pt x="-736" y="17315"/>
                  <a:pt x="432" y="6508"/>
                  <a:pt x="0" y="0"/>
                </a:cubicBezTo>
                <a:close/>
              </a:path>
              <a:path w="4882642" h="27432" fill="none" stroke="0" extrusionOk="0">
                <a:moveTo>
                  <a:pt x="0" y="0"/>
                </a:moveTo>
                <a:cubicBezTo>
                  <a:pt x="278307" y="12359"/>
                  <a:pt x="458140" y="1341"/>
                  <a:pt x="648694" y="0"/>
                </a:cubicBezTo>
                <a:cubicBezTo>
                  <a:pt x="837654" y="9322"/>
                  <a:pt x="968082" y="-1784"/>
                  <a:pt x="1199735" y="0"/>
                </a:cubicBezTo>
                <a:cubicBezTo>
                  <a:pt x="1403481" y="5976"/>
                  <a:pt x="1529540" y="18391"/>
                  <a:pt x="1799602" y="0"/>
                </a:cubicBezTo>
                <a:cubicBezTo>
                  <a:pt x="2060949" y="10650"/>
                  <a:pt x="2230517" y="38632"/>
                  <a:pt x="2545949" y="0"/>
                </a:cubicBezTo>
                <a:cubicBezTo>
                  <a:pt x="2872552" y="-33837"/>
                  <a:pt x="2933189" y="-11123"/>
                  <a:pt x="3194643" y="0"/>
                </a:cubicBezTo>
                <a:cubicBezTo>
                  <a:pt x="3425833" y="1576"/>
                  <a:pt x="3570403" y="-8842"/>
                  <a:pt x="3794510" y="0"/>
                </a:cubicBezTo>
                <a:cubicBezTo>
                  <a:pt x="3994857" y="-4870"/>
                  <a:pt x="4333504" y="-26345"/>
                  <a:pt x="4882642" y="0"/>
                </a:cubicBezTo>
                <a:cubicBezTo>
                  <a:pt x="4882085" y="8537"/>
                  <a:pt x="4883564" y="21849"/>
                  <a:pt x="4882642" y="27432"/>
                </a:cubicBezTo>
                <a:cubicBezTo>
                  <a:pt x="4562314" y="-173"/>
                  <a:pt x="4430982" y="86245"/>
                  <a:pt x="4185122" y="27432"/>
                </a:cubicBezTo>
                <a:cubicBezTo>
                  <a:pt x="3986202" y="13896"/>
                  <a:pt x="3828751" y="61605"/>
                  <a:pt x="3585254" y="27432"/>
                </a:cubicBezTo>
                <a:cubicBezTo>
                  <a:pt x="3360279" y="30319"/>
                  <a:pt x="3187249" y="44608"/>
                  <a:pt x="2790081" y="27432"/>
                </a:cubicBezTo>
                <a:cubicBezTo>
                  <a:pt x="2423355" y="30305"/>
                  <a:pt x="2455688" y="-1923"/>
                  <a:pt x="2141387" y="27432"/>
                </a:cubicBezTo>
                <a:cubicBezTo>
                  <a:pt x="1826188" y="48501"/>
                  <a:pt x="1763258" y="10227"/>
                  <a:pt x="1590346" y="27432"/>
                </a:cubicBezTo>
                <a:cubicBezTo>
                  <a:pt x="1376289" y="34931"/>
                  <a:pt x="1198242" y="14277"/>
                  <a:pt x="844000" y="27432"/>
                </a:cubicBezTo>
                <a:cubicBezTo>
                  <a:pt x="489390" y="13107"/>
                  <a:pt x="304080" y="13295"/>
                  <a:pt x="0" y="27432"/>
                </a:cubicBezTo>
                <a:cubicBezTo>
                  <a:pt x="-1508" y="15815"/>
                  <a:pt x="-177" y="8147"/>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custGeom>
                    <a:avLst/>
                    <a:gdLst>
                      <a:gd name="connsiteX0" fmla="*/ 0 w 4882642"/>
                      <a:gd name="connsiteY0" fmla="*/ 0 h 27432"/>
                      <a:gd name="connsiteX1" fmla="*/ 648694 w 4882642"/>
                      <a:gd name="connsiteY1" fmla="*/ 0 h 27432"/>
                      <a:gd name="connsiteX2" fmla="*/ 1199735 w 4882642"/>
                      <a:gd name="connsiteY2" fmla="*/ 0 h 27432"/>
                      <a:gd name="connsiteX3" fmla="*/ 1799602 w 4882642"/>
                      <a:gd name="connsiteY3" fmla="*/ 0 h 27432"/>
                      <a:gd name="connsiteX4" fmla="*/ 2545949 w 4882642"/>
                      <a:gd name="connsiteY4" fmla="*/ 0 h 27432"/>
                      <a:gd name="connsiteX5" fmla="*/ 3194643 w 4882642"/>
                      <a:gd name="connsiteY5" fmla="*/ 0 h 27432"/>
                      <a:gd name="connsiteX6" fmla="*/ 3794510 w 4882642"/>
                      <a:gd name="connsiteY6" fmla="*/ 0 h 27432"/>
                      <a:gd name="connsiteX7" fmla="*/ 4882642 w 4882642"/>
                      <a:gd name="connsiteY7" fmla="*/ 0 h 27432"/>
                      <a:gd name="connsiteX8" fmla="*/ 4882642 w 4882642"/>
                      <a:gd name="connsiteY8" fmla="*/ 27432 h 27432"/>
                      <a:gd name="connsiteX9" fmla="*/ 4185122 w 4882642"/>
                      <a:gd name="connsiteY9" fmla="*/ 27432 h 27432"/>
                      <a:gd name="connsiteX10" fmla="*/ 3585254 w 4882642"/>
                      <a:gd name="connsiteY10" fmla="*/ 27432 h 27432"/>
                      <a:gd name="connsiteX11" fmla="*/ 2790081 w 4882642"/>
                      <a:gd name="connsiteY11" fmla="*/ 27432 h 27432"/>
                      <a:gd name="connsiteX12" fmla="*/ 2141387 w 4882642"/>
                      <a:gd name="connsiteY12" fmla="*/ 27432 h 27432"/>
                      <a:gd name="connsiteX13" fmla="*/ 1590346 w 4882642"/>
                      <a:gd name="connsiteY13" fmla="*/ 27432 h 27432"/>
                      <a:gd name="connsiteX14" fmla="*/ 844000 w 4882642"/>
                      <a:gd name="connsiteY14" fmla="*/ 27432 h 27432"/>
                      <a:gd name="connsiteX15" fmla="*/ 0 w 4882642"/>
                      <a:gd name="connsiteY15" fmla="*/ 27432 h 27432"/>
                      <a:gd name="connsiteX16" fmla="*/ 0 w 4882642"/>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882642" h="27432" fill="none" extrusionOk="0">
                        <a:moveTo>
                          <a:pt x="0" y="0"/>
                        </a:moveTo>
                        <a:cubicBezTo>
                          <a:pt x="283896" y="15806"/>
                          <a:pt x="476914" y="-5705"/>
                          <a:pt x="648694" y="0"/>
                        </a:cubicBezTo>
                        <a:cubicBezTo>
                          <a:pt x="820474" y="5705"/>
                          <a:pt x="992491" y="-2560"/>
                          <a:pt x="1199735" y="0"/>
                        </a:cubicBezTo>
                        <a:cubicBezTo>
                          <a:pt x="1406979" y="2560"/>
                          <a:pt x="1535106" y="-12373"/>
                          <a:pt x="1799602" y="0"/>
                        </a:cubicBezTo>
                        <a:cubicBezTo>
                          <a:pt x="2064098" y="12373"/>
                          <a:pt x="2220857" y="34016"/>
                          <a:pt x="2545949" y="0"/>
                        </a:cubicBezTo>
                        <a:cubicBezTo>
                          <a:pt x="2871041" y="-34016"/>
                          <a:pt x="2930967" y="-6551"/>
                          <a:pt x="3194643" y="0"/>
                        </a:cubicBezTo>
                        <a:cubicBezTo>
                          <a:pt x="3458319" y="6551"/>
                          <a:pt x="3590719" y="-27970"/>
                          <a:pt x="3794510" y="0"/>
                        </a:cubicBezTo>
                        <a:cubicBezTo>
                          <a:pt x="3998301" y="27970"/>
                          <a:pt x="4343090" y="-39667"/>
                          <a:pt x="4882642" y="0"/>
                        </a:cubicBezTo>
                        <a:cubicBezTo>
                          <a:pt x="4881669" y="8304"/>
                          <a:pt x="4882164" y="21512"/>
                          <a:pt x="4882642" y="27432"/>
                        </a:cubicBezTo>
                        <a:cubicBezTo>
                          <a:pt x="4608564" y="7308"/>
                          <a:pt x="4394312" y="56256"/>
                          <a:pt x="4185122" y="27432"/>
                        </a:cubicBezTo>
                        <a:cubicBezTo>
                          <a:pt x="3975932" y="-1392"/>
                          <a:pt x="3827783" y="51583"/>
                          <a:pt x="3585254" y="27432"/>
                        </a:cubicBezTo>
                        <a:cubicBezTo>
                          <a:pt x="3342725" y="3281"/>
                          <a:pt x="3165015" y="17373"/>
                          <a:pt x="2790081" y="27432"/>
                        </a:cubicBezTo>
                        <a:cubicBezTo>
                          <a:pt x="2415147" y="37491"/>
                          <a:pt x="2453830" y="6816"/>
                          <a:pt x="2141387" y="27432"/>
                        </a:cubicBezTo>
                        <a:cubicBezTo>
                          <a:pt x="1828944" y="48048"/>
                          <a:pt x="1774219" y="17790"/>
                          <a:pt x="1590346" y="27432"/>
                        </a:cubicBezTo>
                        <a:cubicBezTo>
                          <a:pt x="1406473" y="37074"/>
                          <a:pt x="1200327" y="18527"/>
                          <a:pt x="844000" y="27432"/>
                        </a:cubicBezTo>
                        <a:cubicBezTo>
                          <a:pt x="487673" y="36337"/>
                          <a:pt x="322314" y="2648"/>
                          <a:pt x="0" y="27432"/>
                        </a:cubicBezTo>
                        <a:cubicBezTo>
                          <a:pt x="-1048" y="14992"/>
                          <a:pt x="-1120" y="7447"/>
                          <a:pt x="0" y="0"/>
                        </a:cubicBezTo>
                        <a:close/>
                      </a:path>
                      <a:path w="4882642" h="27432" stroke="0" extrusionOk="0">
                        <a:moveTo>
                          <a:pt x="0" y="0"/>
                        </a:moveTo>
                        <a:cubicBezTo>
                          <a:pt x="238803" y="9040"/>
                          <a:pt x="494861" y="-4831"/>
                          <a:pt x="648694" y="0"/>
                        </a:cubicBezTo>
                        <a:cubicBezTo>
                          <a:pt x="802527" y="4831"/>
                          <a:pt x="991643" y="12575"/>
                          <a:pt x="1199735" y="0"/>
                        </a:cubicBezTo>
                        <a:cubicBezTo>
                          <a:pt x="1407827" y="-12575"/>
                          <a:pt x="1757315" y="9056"/>
                          <a:pt x="1994908" y="0"/>
                        </a:cubicBezTo>
                        <a:cubicBezTo>
                          <a:pt x="2232501" y="-9056"/>
                          <a:pt x="2370188" y="18797"/>
                          <a:pt x="2643602" y="0"/>
                        </a:cubicBezTo>
                        <a:cubicBezTo>
                          <a:pt x="2917016" y="-18797"/>
                          <a:pt x="3036387" y="10091"/>
                          <a:pt x="3292296" y="0"/>
                        </a:cubicBezTo>
                        <a:cubicBezTo>
                          <a:pt x="3548205" y="-10091"/>
                          <a:pt x="3892824" y="6516"/>
                          <a:pt x="4087469" y="0"/>
                        </a:cubicBezTo>
                        <a:cubicBezTo>
                          <a:pt x="4282114" y="-6516"/>
                          <a:pt x="4487997" y="-16222"/>
                          <a:pt x="4882642" y="0"/>
                        </a:cubicBezTo>
                        <a:cubicBezTo>
                          <a:pt x="4883127" y="9333"/>
                          <a:pt x="4883920" y="19699"/>
                          <a:pt x="4882642" y="27432"/>
                        </a:cubicBezTo>
                        <a:cubicBezTo>
                          <a:pt x="4665479" y="53358"/>
                          <a:pt x="4455363" y="34051"/>
                          <a:pt x="4282775" y="27432"/>
                        </a:cubicBezTo>
                        <a:cubicBezTo>
                          <a:pt x="4110187" y="20813"/>
                          <a:pt x="3781952" y="37808"/>
                          <a:pt x="3585254" y="27432"/>
                        </a:cubicBezTo>
                        <a:cubicBezTo>
                          <a:pt x="3388556" y="17056"/>
                          <a:pt x="3084641" y="41802"/>
                          <a:pt x="2887734" y="27432"/>
                        </a:cubicBezTo>
                        <a:cubicBezTo>
                          <a:pt x="2690827" y="13062"/>
                          <a:pt x="2491613" y="5294"/>
                          <a:pt x="2239040" y="27432"/>
                        </a:cubicBezTo>
                        <a:cubicBezTo>
                          <a:pt x="1986467" y="49570"/>
                          <a:pt x="1795483" y="63015"/>
                          <a:pt x="1443867" y="27432"/>
                        </a:cubicBezTo>
                        <a:cubicBezTo>
                          <a:pt x="1092251" y="-8151"/>
                          <a:pt x="850619" y="43704"/>
                          <a:pt x="648694" y="27432"/>
                        </a:cubicBezTo>
                        <a:cubicBezTo>
                          <a:pt x="446769" y="11160"/>
                          <a:pt x="306471" y="26408"/>
                          <a:pt x="0" y="27432"/>
                        </a:cubicBezTo>
                        <a:cubicBezTo>
                          <a:pt x="211" y="18145"/>
                          <a:pt x="120" y="6480"/>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5749383F-8F14-D6D7-CA57-48BE5752ACB7}"/>
              </a:ext>
            </a:extLst>
          </p:cNvPr>
          <p:cNvSpPr>
            <a:spLocks noGrp="1"/>
          </p:cNvSpPr>
          <p:nvPr>
            <p:ph type="subTitle" idx="4"/>
          </p:nvPr>
        </p:nvSpPr>
        <p:spPr>
          <a:xfrm>
            <a:off x="946404" y="3991356"/>
            <a:ext cx="7228332" cy="5321808"/>
          </a:xfrm>
        </p:spPr>
        <p:txBody>
          <a:bodyPr vert="horz" lIns="91440" tIns="45720" rIns="91440" bIns="45720" rtlCol="0" anchor="t">
            <a:normAutofit/>
          </a:bodyPr>
          <a:lstStyle/>
          <a:p>
            <a:pPr marL="0" indent="0" defTabSz="914400">
              <a:spcBef>
                <a:spcPts val="1000"/>
              </a:spcBef>
              <a:buNone/>
            </a:pPr>
            <a:r>
              <a:rPr lang="en-US" sz="3300" kern="1200" dirty="0">
                <a:solidFill>
                  <a:schemeClr val="tx1"/>
                </a:solidFill>
                <a:latin typeface="+mn-lt"/>
                <a:ea typeface="+mn-ea"/>
                <a:cs typeface="+mn-cs"/>
              </a:rPr>
              <a:t>COMP3097 Mobile App Development II</a:t>
            </a:r>
          </a:p>
          <a:p>
            <a:pPr marL="0" indent="0" defTabSz="914400">
              <a:spcBef>
                <a:spcPts val="1000"/>
              </a:spcBef>
              <a:buNone/>
            </a:pPr>
            <a:r>
              <a:rPr lang="en-US" sz="3300" b="1" dirty="0">
                <a:solidFill>
                  <a:schemeClr val="tx1"/>
                </a:solidFill>
                <a:latin typeface="+mn-lt"/>
                <a:cs typeface="+mn-cs"/>
              </a:rPr>
              <a:t>Week 10</a:t>
            </a:r>
            <a:endParaRPr lang="en-US" sz="3300" b="1" kern="1200" dirty="0">
              <a:solidFill>
                <a:schemeClr val="tx1"/>
              </a:solidFill>
              <a:latin typeface="+mn-lt"/>
              <a:ea typeface="+mn-ea"/>
              <a:cs typeface="+mn-cs"/>
            </a:endParaRPr>
          </a:p>
          <a:p>
            <a:pPr marL="0" indent="0" defTabSz="914400">
              <a:spcBef>
                <a:spcPts val="1000"/>
              </a:spcBef>
              <a:buNone/>
            </a:pPr>
            <a:endParaRPr lang="en-US" sz="3300" dirty="0">
              <a:solidFill>
                <a:schemeClr val="tx1"/>
              </a:solidFill>
              <a:latin typeface="+mn-lt"/>
              <a:cs typeface="+mn-cs"/>
            </a:endParaRPr>
          </a:p>
          <a:p>
            <a:pPr marL="0" indent="0" defTabSz="914400">
              <a:spcBef>
                <a:spcPts val="1000"/>
              </a:spcBef>
              <a:buNone/>
            </a:pPr>
            <a:endParaRPr lang="en-US" sz="3300" kern="1200" dirty="0">
              <a:solidFill>
                <a:schemeClr val="tx1"/>
              </a:solidFill>
              <a:latin typeface="+mn-lt"/>
              <a:ea typeface="+mn-ea"/>
              <a:cs typeface="+mn-cs"/>
            </a:endParaRPr>
          </a:p>
          <a:p>
            <a:pPr marL="0" indent="0" defTabSz="914400">
              <a:spcBef>
                <a:spcPts val="1000"/>
              </a:spcBef>
              <a:buNone/>
            </a:pPr>
            <a:endParaRPr lang="en-US" sz="3300" dirty="0">
              <a:solidFill>
                <a:schemeClr val="tx1"/>
              </a:solidFill>
              <a:latin typeface="+mn-lt"/>
              <a:cs typeface="+mn-cs"/>
            </a:endParaRPr>
          </a:p>
          <a:p>
            <a:pPr marL="0" indent="0" defTabSz="914400">
              <a:spcBef>
                <a:spcPts val="1000"/>
              </a:spcBef>
              <a:buNone/>
            </a:pPr>
            <a:endParaRPr lang="en-US" sz="3300" kern="1200" dirty="0">
              <a:solidFill>
                <a:schemeClr val="tx1"/>
              </a:solidFill>
              <a:latin typeface="+mn-lt"/>
              <a:ea typeface="+mn-ea"/>
              <a:cs typeface="+mn-cs"/>
            </a:endParaRPr>
          </a:p>
          <a:p>
            <a:pPr marL="0" indent="0" defTabSz="914400">
              <a:spcBef>
                <a:spcPts val="1000"/>
              </a:spcBef>
              <a:buNone/>
            </a:pPr>
            <a:endParaRPr lang="en-US" sz="3300" dirty="0">
              <a:solidFill>
                <a:schemeClr val="tx1"/>
              </a:solidFill>
              <a:latin typeface="+mn-lt"/>
              <a:cs typeface="+mn-cs"/>
            </a:endParaRPr>
          </a:p>
          <a:p>
            <a:pPr marL="0" indent="0" defTabSz="914400">
              <a:spcBef>
                <a:spcPts val="1000"/>
              </a:spcBef>
              <a:buNone/>
            </a:pPr>
            <a:endParaRPr lang="en-US" sz="3300" kern="1200" dirty="0">
              <a:solidFill>
                <a:schemeClr val="tx1"/>
              </a:solidFill>
              <a:latin typeface="+mn-lt"/>
              <a:ea typeface="+mn-ea"/>
              <a:cs typeface="+mn-cs"/>
            </a:endParaRPr>
          </a:p>
          <a:p>
            <a:pPr marL="0" indent="0" defTabSz="914400">
              <a:spcBef>
                <a:spcPts val="1000"/>
              </a:spcBef>
              <a:buNone/>
            </a:pPr>
            <a:r>
              <a:rPr lang="en-US" sz="3300" i="1" kern="1200" dirty="0">
                <a:solidFill>
                  <a:schemeClr val="tx1"/>
                </a:solidFill>
                <a:latin typeface="+mn-lt"/>
                <a:ea typeface="+mn-ea"/>
                <a:cs typeface="+mn-cs"/>
              </a:rPr>
              <a:t>Przemyslaw Palwuk</a:t>
            </a:r>
          </a:p>
        </p:txBody>
      </p:sp>
      <p:grpSp>
        <p:nvGrpSpPr>
          <p:cNvPr id="4" name="Group 3">
            <a:extLst>
              <a:ext uri="{FF2B5EF4-FFF2-40B4-BE49-F238E27FC236}">
                <a16:creationId xmlns:a16="http://schemas.microsoft.com/office/drawing/2014/main" id="{AE2A0576-4FDB-153E-E8F1-691B8FEDE331}"/>
              </a:ext>
            </a:extLst>
          </p:cNvPr>
          <p:cNvGrpSpPr/>
          <p:nvPr/>
        </p:nvGrpSpPr>
        <p:grpSpPr>
          <a:xfrm>
            <a:off x="9148572" y="1948083"/>
            <a:ext cx="8188452" cy="6390847"/>
            <a:chOff x="14933717" y="7856981"/>
            <a:chExt cx="2707364" cy="2113018"/>
          </a:xfrm>
        </p:grpSpPr>
        <p:sp>
          <p:nvSpPr>
            <p:cNvPr id="5" name="object 4">
              <a:extLst>
                <a:ext uri="{FF2B5EF4-FFF2-40B4-BE49-F238E27FC236}">
                  <a16:creationId xmlns:a16="http://schemas.microsoft.com/office/drawing/2014/main" id="{E43498B4-CAEB-949D-311C-05F91CD75939}"/>
                </a:ext>
              </a:extLst>
            </p:cNvPr>
            <p:cNvSpPr/>
            <p:nvPr/>
          </p:nvSpPr>
          <p:spPr>
            <a:xfrm>
              <a:off x="16793048" y="8173454"/>
              <a:ext cx="440171" cy="415983"/>
            </a:xfrm>
            <a:custGeom>
              <a:avLst/>
              <a:gdLst/>
              <a:ahLst/>
              <a:cxnLst/>
              <a:rect l="l" t="t" r="r" b="b"/>
              <a:pathLst>
                <a:path w="1085850" h="1000125">
                  <a:moveTo>
                    <a:pt x="1085850" y="1000125"/>
                  </a:moveTo>
                  <a:lnTo>
                    <a:pt x="0" y="1000125"/>
                  </a:lnTo>
                  <a:lnTo>
                    <a:pt x="0" y="0"/>
                  </a:lnTo>
                  <a:lnTo>
                    <a:pt x="1085850" y="0"/>
                  </a:lnTo>
                  <a:lnTo>
                    <a:pt x="1085850" y="1000125"/>
                  </a:lnTo>
                  <a:close/>
                </a:path>
              </a:pathLst>
            </a:custGeom>
            <a:solidFill>
              <a:schemeClr val="accent5">
                <a:lumMod val="60000"/>
                <a:lumOff val="40000"/>
              </a:schemeClr>
            </a:solidFill>
          </p:spPr>
          <p:txBody>
            <a:bodyPr wrap="square" lIns="0" tIns="0" rIns="0" bIns="0" rtlCol="0"/>
            <a:lstStyle/>
            <a:p>
              <a:endParaRPr/>
            </a:p>
          </p:txBody>
        </p:sp>
        <p:sp>
          <p:nvSpPr>
            <p:cNvPr id="6" name="object 4">
              <a:extLst>
                <a:ext uri="{FF2B5EF4-FFF2-40B4-BE49-F238E27FC236}">
                  <a16:creationId xmlns:a16="http://schemas.microsoft.com/office/drawing/2014/main" id="{99F622EA-BED1-726F-E38E-68887A39DBBB}"/>
                </a:ext>
              </a:extLst>
            </p:cNvPr>
            <p:cNvSpPr/>
            <p:nvPr/>
          </p:nvSpPr>
          <p:spPr>
            <a:xfrm>
              <a:off x="17200910" y="7856981"/>
              <a:ext cx="440171" cy="415983"/>
            </a:xfrm>
            <a:custGeom>
              <a:avLst/>
              <a:gdLst/>
              <a:ahLst/>
              <a:cxnLst/>
              <a:rect l="l" t="t" r="r" b="b"/>
              <a:pathLst>
                <a:path w="1085850" h="1000125">
                  <a:moveTo>
                    <a:pt x="1085850" y="1000125"/>
                  </a:moveTo>
                  <a:lnTo>
                    <a:pt x="0" y="1000125"/>
                  </a:lnTo>
                  <a:lnTo>
                    <a:pt x="0" y="0"/>
                  </a:lnTo>
                  <a:lnTo>
                    <a:pt x="1085850" y="0"/>
                  </a:lnTo>
                  <a:lnTo>
                    <a:pt x="1085850" y="1000125"/>
                  </a:lnTo>
                  <a:close/>
                </a:path>
              </a:pathLst>
            </a:custGeom>
            <a:solidFill>
              <a:schemeClr val="accent5">
                <a:lumMod val="40000"/>
                <a:lumOff val="60000"/>
              </a:schemeClr>
            </a:solidFill>
          </p:spPr>
          <p:txBody>
            <a:bodyPr wrap="square" lIns="0" tIns="0" rIns="0" bIns="0" rtlCol="0"/>
            <a:lstStyle/>
            <a:p>
              <a:endParaRPr/>
            </a:p>
          </p:txBody>
        </p:sp>
        <p:sp>
          <p:nvSpPr>
            <p:cNvPr id="7" name="object 4">
              <a:extLst>
                <a:ext uri="{FF2B5EF4-FFF2-40B4-BE49-F238E27FC236}">
                  <a16:creationId xmlns:a16="http://schemas.microsoft.com/office/drawing/2014/main" id="{FF8900A7-B62C-3AC6-E6F1-DACF49F1D19D}"/>
                </a:ext>
              </a:extLst>
            </p:cNvPr>
            <p:cNvSpPr/>
            <p:nvPr/>
          </p:nvSpPr>
          <p:spPr>
            <a:xfrm>
              <a:off x="15597183" y="8491981"/>
              <a:ext cx="440171" cy="415983"/>
            </a:xfrm>
            <a:custGeom>
              <a:avLst/>
              <a:gdLst/>
              <a:ahLst/>
              <a:cxnLst/>
              <a:rect l="l" t="t" r="r" b="b"/>
              <a:pathLst>
                <a:path w="1085850" h="1000125">
                  <a:moveTo>
                    <a:pt x="1085850" y="1000125"/>
                  </a:moveTo>
                  <a:lnTo>
                    <a:pt x="0" y="1000125"/>
                  </a:lnTo>
                  <a:lnTo>
                    <a:pt x="0" y="0"/>
                  </a:lnTo>
                  <a:lnTo>
                    <a:pt x="1085850" y="0"/>
                  </a:lnTo>
                  <a:lnTo>
                    <a:pt x="1085850" y="1000125"/>
                  </a:lnTo>
                  <a:close/>
                </a:path>
              </a:pathLst>
            </a:custGeom>
            <a:solidFill>
              <a:schemeClr val="accent5">
                <a:lumMod val="60000"/>
                <a:lumOff val="40000"/>
              </a:schemeClr>
            </a:solidFill>
          </p:spPr>
          <p:txBody>
            <a:bodyPr wrap="square" lIns="0" tIns="0" rIns="0" bIns="0" rtlCol="0"/>
            <a:lstStyle/>
            <a:p>
              <a:endParaRPr/>
            </a:p>
          </p:txBody>
        </p:sp>
        <p:sp>
          <p:nvSpPr>
            <p:cNvPr id="9" name="object 4">
              <a:extLst>
                <a:ext uri="{FF2B5EF4-FFF2-40B4-BE49-F238E27FC236}">
                  <a16:creationId xmlns:a16="http://schemas.microsoft.com/office/drawing/2014/main" id="{725DEF2E-C00E-8771-F33D-1FE7DD60A7D5}"/>
                </a:ext>
              </a:extLst>
            </p:cNvPr>
            <p:cNvSpPr/>
            <p:nvPr/>
          </p:nvSpPr>
          <p:spPr>
            <a:xfrm>
              <a:off x="14933717" y="8637171"/>
              <a:ext cx="440171" cy="415983"/>
            </a:xfrm>
            <a:custGeom>
              <a:avLst/>
              <a:gdLst/>
              <a:ahLst/>
              <a:cxnLst/>
              <a:rect l="l" t="t" r="r" b="b"/>
              <a:pathLst>
                <a:path w="1085850" h="1000125">
                  <a:moveTo>
                    <a:pt x="1085850" y="1000125"/>
                  </a:moveTo>
                  <a:lnTo>
                    <a:pt x="0" y="1000125"/>
                  </a:lnTo>
                  <a:lnTo>
                    <a:pt x="0" y="0"/>
                  </a:lnTo>
                  <a:lnTo>
                    <a:pt x="1085850" y="0"/>
                  </a:lnTo>
                  <a:lnTo>
                    <a:pt x="1085850" y="1000125"/>
                  </a:lnTo>
                  <a:close/>
                </a:path>
              </a:pathLst>
            </a:custGeom>
            <a:solidFill>
              <a:schemeClr val="accent5">
                <a:lumMod val="40000"/>
                <a:lumOff val="60000"/>
              </a:schemeClr>
            </a:solidFill>
          </p:spPr>
          <p:txBody>
            <a:bodyPr wrap="square" lIns="0" tIns="0" rIns="0" bIns="0" rtlCol="0"/>
            <a:lstStyle/>
            <a:p>
              <a:endParaRPr/>
            </a:p>
          </p:txBody>
        </p:sp>
        <p:sp>
          <p:nvSpPr>
            <p:cNvPr id="11" name="object 4">
              <a:extLst>
                <a:ext uri="{FF2B5EF4-FFF2-40B4-BE49-F238E27FC236}">
                  <a16:creationId xmlns:a16="http://schemas.microsoft.com/office/drawing/2014/main" id="{B35EB6A1-FB0A-DEEE-F739-2AC309845CDF}"/>
                </a:ext>
              </a:extLst>
            </p:cNvPr>
            <p:cNvSpPr/>
            <p:nvPr/>
          </p:nvSpPr>
          <p:spPr>
            <a:xfrm>
              <a:off x="16260649" y="8537059"/>
              <a:ext cx="614491" cy="586619"/>
            </a:xfrm>
            <a:custGeom>
              <a:avLst/>
              <a:gdLst/>
              <a:ahLst/>
              <a:cxnLst/>
              <a:rect l="l" t="t" r="r" b="b"/>
              <a:pathLst>
                <a:path w="1085850" h="1000125">
                  <a:moveTo>
                    <a:pt x="1085850" y="1000125"/>
                  </a:moveTo>
                  <a:lnTo>
                    <a:pt x="0" y="1000125"/>
                  </a:lnTo>
                  <a:lnTo>
                    <a:pt x="0" y="0"/>
                  </a:lnTo>
                  <a:lnTo>
                    <a:pt x="1085850" y="0"/>
                  </a:lnTo>
                  <a:lnTo>
                    <a:pt x="1085850" y="1000125"/>
                  </a:lnTo>
                  <a:close/>
                </a:path>
              </a:pathLst>
            </a:custGeom>
            <a:solidFill>
              <a:schemeClr val="accent5">
                <a:lumMod val="20000"/>
                <a:lumOff val="80000"/>
              </a:schemeClr>
            </a:solidFill>
          </p:spPr>
          <p:txBody>
            <a:bodyPr wrap="square" lIns="0" tIns="0" rIns="0" bIns="0" rtlCol="0"/>
            <a:lstStyle/>
            <a:p>
              <a:endParaRPr/>
            </a:p>
          </p:txBody>
        </p:sp>
        <p:sp>
          <p:nvSpPr>
            <p:cNvPr id="13" name="object 4">
              <a:extLst>
                <a:ext uri="{FF2B5EF4-FFF2-40B4-BE49-F238E27FC236}">
                  <a16:creationId xmlns:a16="http://schemas.microsoft.com/office/drawing/2014/main" id="{10878C4C-FF06-D924-4878-69A097398B0E}"/>
                </a:ext>
              </a:extLst>
            </p:cNvPr>
            <p:cNvSpPr/>
            <p:nvPr/>
          </p:nvSpPr>
          <p:spPr>
            <a:xfrm>
              <a:off x="15196394" y="9174533"/>
              <a:ext cx="440171" cy="415983"/>
            </a:xfrm>
            <a:custGeom>
              <a:avLst/>
              <a:gdLst/>
              <a:ahLst/>
              <a:cxnLst/>
              <a:rect l="l" t="t" r="r" b="b"/>
              <a:pathLst>
                <a:path w="1085850" h="1000125">
                  <a:moveTo>
                    <a:pt x="1085850" y="1000125"/>
                  </a:moveTo>
                  <a:lnTo>
                    <a:pt x="0" y="1000125"/>
                  </a:lnTo>
                  <a:lnTo>
                    <a:pt x="0" y="0"/>
                  </a:lnTo>
                  <a:lnTo>
                    <a:pt x="1085850" y="0"/>
                  </a:lnTo>
                  <a:lnTo>
                    <a:pt x="1085850" y="1000125"/>
                  </a:lnTo>
                  <a:close/>
                </a:path>
              </a:pathLst>
            </a:custGeom>
            <a:solidFill>
              <a:schemeClr val="accent5">
                <a:lumMod val="40000"/>
                <a:lumOff val="60000"/>
              </a:schemeClr>
            </a:solidFill>
          </p:spPr>
          <p:txBody>
            <a:bodyPr wrap="square" lIns="0" tIns="0" rIns="0" bIns="0" rtlCol="0"/>
            <a:lstStyle/>
            <a:p>
              <a:endParaRPr/>
            </a:p>
          </p:txBody>
        </p:sp>
        <p:sp>
          <p:nvSpPr>
            <p:cNvPr id="15" name="object 4">
              <a:extLst>
                <a:ext uri="{FF2B5EF4-FFF2-40B4-BE49-F238E27FC236}">
                  <a16:creationId xmlns:a16="http://schemas.microsoft.com/office/drawing/2014/main" id="{33C18D3A-26F2-C4AC-7083-BB5B99D0EA16}"/>
                </a:ext>
              </a:extLst>
            </p:cNvPr>
            <p:cNvSpPr/>
            <p:nvPr/>
          </p:nvSpPr>
          <p:spPr>
            <a:xfrm>
              <a:off x="16878314" y="8796704"/>
              <a:ext cx="440171" cy="415983"/>
            </a:xfrm>
            <a:custGeom>
              <a:avLst/>
              <a:gdLst/>
              <a:ahLst/>
              <a:cxnLst/>
              <a:rect l="l" t="t" r="r" b="b"/>
              <a:pathLst>
                <a:path w="1085850" h="1000125">
                  <a:moveTo>
                    <a:pt x="1085850" y="1000125"/>
                  </a:moveTo>
                  <a:lnTo>
                    <a:pt x="0" y="1000125"/>
                  </a:lnTo>
                  <a:lnTo>
                    <a:pt x="0" y="0"/>
                  </a:lnTo>
                  <a:lnTo>
                    <a:pt x="1085850" y="0"/>
                  </a:lnTo>
                  <a:lnTo>
                    <a:pt x="1085850" y="1000125"/>
                  </a:lnTo>
                  <a:close/>
                </a:path>
              </a:pathLst>
            </a:custGeom>
            <a:solidFill>
              <a:schemeClr val="accent5">
                <a:lumMod val="60000"/>
                <a:lumOff val="40000"/>
              </a:schemeClr>
            </a:solidFill>
          </p:spPr>
          <p:txBody>
            <a:bodyPr wrap="square" lIns="0" tIns="0" rIns="0" bIns="0" rtlCol="0"/>
            <a:lstStyle/>
            <a:p>
              <a:endParaRPr/>
            </a:p>
          </p:txBody>
        </p:sp>
        <p:sp>
          <p:nvSpPr>
            <p:cNvPr id="17" name="object 4">
              <a:extLst>
                <a:ext uri="{FF2B5EF4-FFF2-40B4-BE49-F238E27FC236}">
                  <a16:creationId xmlns:a16="http://schemas.microsoft.com/office/drawing/2014/main" id="{7BDCB63C-9E14-A862-F78F-96E626005713}"/>
                </a:ext>
              </a:extLst>
            </p:cNvPr>
            <p:cNvSpPr/>
            <p:nvPr/>
          </p:nvSpPr>
          <p:spPr>
            <a:xfrm>
              <a:off x="17098399" y="9126834"/>
              <a:ext cx="440171" cy="415983"/>
            </a:xfrm>
            <a:custGeom>
              <a:avLst/>
              <a:gdLst/>
              <a:ahLst/>
              <a:cxnLst/>
              <a:rect l="l" t="t" r="r" b="b"/>
              <a:pathLst>
                <a:path w="1085850" h="1000125">
                  <a:moveTo>
                    <a:pt x="1085850" y="1000125"/>
                  </a:moveTo>
                  <a:lnTo>
                    <a:pt x="0" y="1000125"/>
                  </a:lnTo>
                  <a:lnTo>
                    <a:pt x="0" y="0"/>
                  </a:lnTo>
                  <a:lnTo>
                    <a:pt x="1085850" y="0"/>
                  </a:lnTo>
                  <a:lnTo>
                    <a:pt x="1085850" y="1000125"/>
                  </a:lnTo>
                  <a:close/>
                </a:path>
              </a:pathLst>
            </a:custGeom>
            <a:solidFill>
              <a:schemeClr val="accent5">
                <a:lumMod val="40000"/>
                <a:lumOff val="60000"/>
              </a:schemeClr>
            </a:solidFill>
          </p:spPr>
          <p:txBody>
            <a:bodyPr wrap="square" lIns="0" tIns="0" rIns="0" bIns="0" rtlCol="0"/>
            <a:lstStyle/>
            <a:p>
              <a:endParaRPr/>
            </a:p>
          </p:txBody>
        </p:sp>
        <p:sp>
          <p:nvSpPr>
            <p:cNvPr id="18" name="object 4">
              <a:extLst>
                <a:ext uri="{FF2B5EF4-FFF2-40B4-BE49-F238E27FC236}">
                  <a16:creationId xmlns:a16="http://schemas.microsoft.com/office/drawing/2014/main" id="{FF381AA1-50B2-56D1-1D6D-2BA42B877247}"/>
                </a:ext>
              </a:extLst>
            </p:cNvPr>
            <p:cNvSpPr/>
            <p:nvPr/>
          </p:nvSpPr>
          <p:spPr>
            <a:xfrm>
              <a:off x="16037354" y="9041535"/>
              <a:ext cx="440171" cy="415983"/>
            </a:xfrm>
            <a:custGeom>
              <a:avLst/>
              <a:gdLst/>
              <a:ahLst/>
              <a:cxnLst/>
              <a:rect l="l" t="t" r="r" b="b"/>
              <a:pathLst>
                <a:path w="1085850" h="1000125">
                  <a:moveTo>
                    <a:pt x="1085850" y="1000125"/>
                  </a:moveTo>
                  <a:lnTo>
                    <a:pt x="0" y="1000125"/>
                  </a:lnTo>
                  <a:lnTo>
                    <a:pt x="0" y="0"/>
                  </a:lnTo>
                  <a:lnTo>
                    <a:pt x="1085850" y="0"/>
                  </a:lnTo>
                  <a:lnTo>
                    <a:pt x="1085850" y="1000125"/>
                  </a:lnTo>
                  <a:close/>
                </a:path>
              </a:pathLst>
            </a:custGeom>
            <a:solidFill>
              <a:schemeClr val="accent5">
                <a:lumMod val="40000"/>
                <a:lumOff val="60000"/>
              </a:schemeClr>
            </a:solidFill>
          </p:spPr>
          <p:txBody>
            <a:bodyPr wrap="square" lIns="0" tIns="0" rIns="0" bIns="0" rtlCol="0"/>
            <a:lstStyle/>
            <a:p>
              <a:endParaRPr/>
            </a:p>
          </p:txBody>
        </p:sp>
        <p:sp>
          <p:nvSpPr>
            <p:cNvPr id="19" name="object 4">
              <a:extLst>
                <a:ext uri="{FF2B5EF4-FFF2-40B4-BE49-F238E27FC236}">
                  <a16:creationId xmlns:a16="http://schemas.microsoft.com/office/drawing/2014/main" id="{74D9E2C2-AF77-92CB-6E4C-39CC5ECE320A}"/>
                </a:ext>
              </a:extLst>
            </p:cNvPr>
            <p:cNvSpPr/>
            <p:nvPr/>
          </p:nvSpPr>
          <p:spPr>
            <a:xfrm>
              <a:off x="15524194" y="9386884"/>
              <a:ext cx="614491" cy="583115"/>
            </a:xfrm>
            <a:custGeom>
              <a:avLst/>
              <a:gdLst/>
              <a:ahLst/>
              <a:cxnLst/>
              <a:rect l="l" t="t" r="r" b="b"/>
              <a:pathLst>
                <a:path w="1085850" h="1000125">
                  <a:moveTo>
                    <a:pt x="1085850" y="1000125"/>
                  </a:moveTo>
                  <a:lnTo>
                    <a:pt x="0" y="1000125"/>
                  </a:lnTo>
                  <a:lnTo>
                    <a:pt x="0" y="0"/>
                  </a:lnTo>
                  <a:lnTo>
                    <a:pt x="1085850" y="0"/>
                  </a:lnTo>
                  <a:lnTo>
                    <a:pt x="1085850" y="1000125"/>
                  </a:lnTo>
                  <a:close/>
                </a:path>
              </a:pathLst>
            </a:custGeom>
            <a:solidFill>
              <a:schemeClr val="accent5">
                <a:lumMod val="20000"/>
                <a:lumOff val="80000"/>
              </a:schemeClr>
            </a:solidFill>
          </p:spPr>
          <p:txBody>
            <a:bodyPr wrap="square" lIns="0" tIns="0" rIns="0" bIns="0" rtlCol="0"/>
            <a:lstStyle/>
            <a:p>
              <a:endParaRPr/>
            </a:p>
          </p:txBody>
        </p:sp>
        <p:sp>
          <p:nvSpPr>
            <p:cNvPr id="20" name="object 4">
              <a:extLst>
                <a:ext uri="{FF2B5EF4-FFF2-40B4-BE49-F238E27FC236}">
                  <a16:creationId xmlns:a16="http://schemas.microsoft.com/office/drawing/2014/main" id="{43E7DD27-119F-9F04-E695-F5D8442E82A5}"/>
                </a:ext>
              </a:extLst>
            </p:cNvPr>
            <p:cNvSpPr/>
            <p:nvPr/>
          </p:nvSpPr>
          <p:spPr>
            <a:xfrm>
              <a:off x="17163548" y="8468170"/>
              <a:ext cx="440171" cy="415983"/>
            </a:xfrm>
            <a:custGeom>
              <a:avLst/>
              <a:gdLst/>
              <a:ahLst/>
              <a:cxnLst/>
              <a:rect l="l" t="t" r="r" b="b"/>
              <a:pathLst>
                <a:path w="1085850" h="1000125">
                  <a:moveTo>
                    <a:pt x="1085850" y="1000125"/>
                  </a:moveTo>
                  <a:lnTo>
                    <a:pt x="0" y="1000125"/>
                  </a:lnTo>
                  <a:lnTo>
                    <a:pt x="0" y="0"/>
                  </a:lnTo>
                  <a:lnTo>
                    <a:pt x="1085850" y="0"/>
                  </a:lnTo>
                  <a:lnTo>
                    <a:pt x="1085850" y="1000125"/>
                  </a:lnTo>
                  <a:close/>
                </a:path>
              </a:pathLst>
            </a:custGeom>
            <a:solidFill>
              <a:schemeClr val="accent5">
                <a:lumMod val="20000"/>
                <a:lumOff val="80000"/>
              </a:schemeClr>
            </a:solidFill>
          </p:spPr>
          <p:txBody>
            <a:bodyPr wrap="square" lIns="0" tIns="0" rIns="0" bIns="0" rtlCol="0"/>
            <a:lstStyle/>
            <a:p>
              <a:endParaRPr/>
            </a:p>
          </p:txBody>
        </p:sp>
      </p:grpSp>
    </p:spTree>
    <p:extLst>
      <p:ext uri="{BB962C8B-B14F-4D97-AF65-F5344CB8AC3E}">
        <p14:creationId xmlns:p14="http://schemas.microsoft.com/office/powerpoint/2010/main" val="5260545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5" name="Rectangle 2054">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00" cy="10287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57" name="Freeform: Shape 2056">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564234" y="-380505"/>
            <a:ext cx="2741457" cy="2065483"/>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59" name="Rectangle 2058">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337461" y="633219"/>
            <a:ext cx="968052" cy="968052"/>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1" name="Rectangle 2060">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5065223" y="982710"/>
            <a:ext cx="1031208" cy="103120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3" name="Freeform: Shape 2062">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14034964" y="0"/>
            <a:ext cx="4253036" cy="2221255"/>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65" name="Isosceles Triangle 2064">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964516" y="9173251"/>
            <a:ext cx="2241769" cy="111374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7" name="Isosceles Triangle 2066">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406120" y="9679714"/>
            <a:ext cx="1222354" cy="607286"/>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bject 2"/>
          <p:cNvSpPr txBox="1"/>
          <p:nvPr/>
        </p:nvSpPr>
        <p:spPr>
          <a:xfrm>
            <a:off x="11052481" y="1587595"/>
            <a:ext cx="1465000" cy="762109"/>
          </a:xfrm>
          <a:prstGeom prst="rect">
            <a:avLst/>
          </a:prstGeom>
        </p:spPr>
        <p:txBody>
          <a:bodyPr vert="horz" wrap="square" lIns="0" tIns="14605" rIns="0" bIns="0" rtlCol="0">
            <a:spAutoFit/>
          </a:bodyPr>
          <a:lstStyle/>
          <a:p>
            <a:pPr marL="12827" defTabSz="923544">
              <a:spcBef>
                <a:spcPts val="116"/>
              </a:spcBef>
            </a:pPr>
            <a:r>
              <a:rPr lang="en-CA" sz="4798" kern="1200" spc="480">
                <a:solidFill>
                  <a:schemeClr val="tx1"/>
                </a:solidFill>
                <a:latin typeface="Verdana"/>
                <a:ea typeface="+mn-ea"/>
                <a:cs typeface="+mn-cs"/>
              </a:rPr>
              <a:t>W</a:t>
            </a:r>
            <a:r>
              <a:rPr lang="en-CA" sz="4798" kern="1200" spc="333">
                <a:solidFill>
                  <a:schemeClr val="tx1"/>
                </a:solidFill>
                <a:latin typeface="Verdana"/>
                <a:ea typeface="+mn-ea"/>
                <a:cs typeface="+mn-cs"/>
              </a:rPr>
              <a:t>h</a:t>
            </a:r>
            <a:r>
              <a:rPr lang="en-CA" sz="4798" kern="1200" spc="-162">
                <a:solidFill>
                  <a:schemeClr val="tx1"/>
                </a:solidFill>
                <a:latin typeface="Verdana"/>
                <a:ea typeface="+mn-ea"/>
                <a:cs typeface="+mn-cs"/>
              </a:rPr>
              <a:t>y</a:t>
            </a:r>
            <a:endParaRPr lang="en-CA" sz="4750">
              <a:latin typeface="Verdana"/>
              <a:cs typeface="Verdana"/>
            </a:endParaRPr>
          </a:p>
        </p:txBody>
      </p:sp>
      <p:sp>
        <p:nvSpPr>
          <p:cNvPr id="3" name="object 3"/>
          <p:cNvSpPr txBox="1">
            <a:spLocks noGrp="1"/>
          </p:cNvSpPr>
          <p:nvPr>
            <p:ph type="ctrTitle"/>
          </p:nvPr>
        </p:nvSpPr>
        <p:spPr>
          <a:xfrm>
            <a:off x="6918170" y="2352918"/>
            <a:ext cx="9733621" cy="2673817"/>
          </a:xfrm>
          <a:prstGeom prst="rect">
            <a:avLst/>
          </a:prstGeom>
        </p:spPr>
        <p:txBody>
          <a:bodyPr vert="horz" wrap="square" lIns="0" tIns="15240" rIns="0" bIns="0" rtlCol="0">
            <a:spAutoFit/>
          </a:bodyPr>
          <a:lstStyle/>
          <a:p>
            <a:pPr algn="ctr" defTabSz="1385316">
              <a:lnSpc>
                <a:spcPts val="15796"/>
              </a:lnSpc>
              <a:spcBef>
                <a:spcPts val="121"/>
              </a:spcBef>
            </a:pPr>
            <a:r>
              <a:rPr lang="en-CA" sz="13837" b="0" i="0" kern="1200" spc="384">
                <a:solidFill>
                  <a:schemeClr val="tx1"/>
                </a:solidFill>
                <a:latin typeface="Verdana"/>
                <a:ea typeface="+mj-ea"/>
                <a:cs typeface="Verdana"/>
              </a:rPr>
              <a:t>Flutter</a:t>
            </a:r>
          </a:p>
          <a:p>
            <a:pPr algn="ctr" defTabSz="1385316">
              <a:lnSpc>
                <a:spcPts val="4949"/>
              </a:lnSpc>
            </a:pPr>
            <a:r>
              <a:rPr lang="en-CA" sz="4798" b="0" i="0" kern="1200" spc="106">
                <a:solidFill>
                  <a:schemeClr val="tx1"/>
                </a:solidFill>
                <a:latin typeface="Verdana"/>
                <a:ea typeface="+mj-ea"/>
                <a:cs typeface="Verdana"/>
              </a:rPr>
              <a:t>For</a:t>
            </a:r>
            <a:r>
              <a:rPr lang="en-CA" sz="4798" b="0" i="0" kern="1200" spc="-394">
                <a:solidFill>
                  <a:schemeClr val="tx1"/>
                </a:solidFill>
                <a:latin typeface="Verdana"/>
                <a:ea typeface="+mj-ea"/>
                <a:cs typeface="Verdana"/>
              </a:rPr>
              <a:t> </a:t>
            </a:r>
            <a:r>
              <a:rPr lang="en-CA" sz="4798" b="0" i="0" kern="1200" spc="278">
                <a:solidFill>
                  <a:schemeClr val="tx1"/>
                </a:solidFill>
                <a:latin typeface="Verdana"/>
                <a:ea typeface="+mj-ea"/>
                <a:cs typeface="Verdana"/>
              </a:rPr>
              <a:t>Mobile</a:t>
            </a:r>
            <a:r>
              <a:rPr lang="en-CA" sz="4798" b="0" i="0" kern="1200" spc="-394">
                <a:solidFill>
                  <a:schemeClr val="tx1"/>
                </a:solidFill>
                <a:latin typeface="Verdana"/>
                <a:ea typeface="+mj-ea"/>
                <a:cs typeface="Verdana"/>
              </a:rPr>
              <a:t> </a:t>
            </a:r>
            <a:r>
              <a:rPr lang="en-CA" sz="4798" b="0" i="0" kern="1200" spc="438">
                <a:solidFill>
                  <a:schemeClr val="tx1"/>
                </a:solidFill>
                <a:latin typeface="Verdana"/>
                <a:ea typeface="+mj-ea"/>
                <a:cs typeface="Verdana"/>
              </a:rPr>
              <a:t>App</a:t>
            </a:r>
            <a:r>
              <a:rPr lang="en-CA" sz="4798" b="0" i="0" kern="1200" spc="-389">
                <a:solidFill>
                  <a:schemeClr val="tx1"/>
                </a:solidFill>
                <a:latin typeface="Verdana"/>
                <a:ea typeface="+mj-ea"/>
                <a:cs typeface="Verdana"/>
              </a:rPr>
              <a:t> </a:t>
            </a:r>
            <a:r>
              <a:rPr lang="en-CA" sz="4798" b="0" i="0" kern="1200" spc="187">
                <a:solidFill>
                  <a:schemeClr val="tx1"/>
                </a:solidFill>
                <a:latin typeface="Verdana"/>
                <a:ea typeface="+mj-ea"/>
                <a:cs typeface="Verdana"/>
              </a:rPr>
              <a:t>Development</a:t>
            </a:r>
            <a:r>
              <a:rPr lang="en-CA" sz="3939" b="0" i="0" kern="1200" spc="187">
                <a:solidFill>
                  <a:schemeClr val="tx1"/>
                </a:solidFill>
                <a:latin typeface="Arial"/>
                <a:ea typeface="+mj-ea"/>
                <a:cs typeface="Arial"/>
              </a:rPr>
              <a:t>?</a:t>
            </a:r>
            <a:endParaRPr lang="en-CA" sz="3900">
              <a:solidFill>
                <a:schemeClr val="tx1"/>
              </a:solidFill>
              <a:latin typeface="Arial"/>
              <a:cs typeface="Arial"/>
            </a:endParaRPr>
          </a:p>
        </p:txBody>
      </p:sp>
      <p:sp>
        <p:nvSpPr>
          <p:cNvPr id="4" name="object 4"/>
          <p:cNvSpPr txBox="1">
            <a:spLocks noGrp="1"/>
          </p:cNvSpPr>
          <p:nvPr>
            <p:ph type="subTitle" idx="4"/>
          </p:nvPr>
        </p:nvSpPr>
        <p:spPr>
          <a:xfrm>
            <a:off x="965200" y="6699903"/>
            <a:ext cx="16357599" cy="2082282"/>
          </a:xfrm>
          <a:prstGeom prst="rect">
            <a:avLst/>
          </a:prstGeom>
        </p:spPr>
        <p:txBody>
          <a:bodyPr vert="horz" wrap="square" lIns="0" tIns="12065" rIns="0" bIns="0" rtlCol="0">
            <a:spAutoFit/>
          </a:bodyPr>
          <a:lstStyle/>
          <a:p>
            <a:pPr marL="0" marR="5131" indent="0" algn="ctr" defTabSz="1385316">
              <a:lnSpc>
                <a:spcPct val="116799"/>
              </a:lnSpc>
              <a:spcBef>
                <a:spcPts val="96"/>
              </a:spcBef>
              <a:buNone/>
            </a:pPr>
            <a:r>
              <a:rPr lang="en-CA" sz="3838" b="0" i="0" kern="1200" spc="106">
                <a:solidFill>
                  <a:schemeClr val="tx1"/>
                </a:solidFill>
                <a:latin typeface="Verdana"/>
                <a:ea typeface="+mn-ea"/>
                <a:cs typeface="Verdana"/>
              </a:rPr>
              <a:t>Flutter</a:t>
            </a:r>
            <a:r>
              <a:rPr lang="en-CA" sz="3838" b="0" i="0" kern="1200" spc="-303">
                <a:solidFill>
                  <a:schemeClr val="tx1"/>
                </a:solidFill>
                <a:latin typeface="Verdana"/>
                <a:ea typeface="+mn-ea"/>
                <a:cs typeface="Verdana"/>
              </a:rPr>
              <a:t> </a:t>
            </a:r>
            <a:r>
              <a:rPr lang="en-CA" sz="3838" b="0" i="0" kern="1200" spc="162">
                <a:solidFill>
                  <a:schemeClr val="tx1"/>
                </a:solidFill>
                <a:latin typeface="Verdana"/>
                <a:ea typeface="+mn-ea"/>
                <a:cs typeface="Verdana"/>
              </a:rPr>
              <a:t>developed</a:t>
            </a:r>
            <a:r>
              <a:rPr lang="en-CA" sz="3838" b="0" i="0" kern="1200" spc="-298">
                <a:solidFill>
                  <a:schemeClr val="tx1"/>
                </a:solidFill>
                <a:latin typeface="Verdana"/>
                <a:ea typeface="+mn-ea"/>
                <a:cs typeface="Verdana"/>
              </a:rPr>
              <a:t> </a:t>
            </a:r>
            <a:r>
              <a:rPr lang="en-CA" sz="3838" b="0" i="0" kern="1200" spc="111">
                <a:solidFill>
                  <a:schemeClr val="tx1"/>
                </a:solidFill>
                <a:latin typeface="Verdana"/>
                <a:ea typeface="+mn-ea"/>
                <a:cs typeface="Verdana"/>
              </a:rPr>
              <a:t>by</a:t>
            </a:r>
            <a:r>
              <a:rPr lang="en-CA" sz="3838" b="0" i="0" kern="1200" spc="-303">
                <a:solidFill>
                  <a:schemeClr val="tx1"/>
                </a:solidFill>
                <a:latin typeface="Verdana"/>
                <a:ea typeface="+mn-ea"/>
                <a:cs typeface="Verdana"/>
              </a:rPr>
              <a:t> </a:t>
            </a:r>
            <a:r>
              <a:rPr lang="en-CA" sz="3838" b="0" i="0" kern="1200" spc="115">
                <a:solidFill>
                  <a:schemeClr val="tx1"/>
                </a:solidFill>
                <a:latin typeface="Verdana"/>
                <a:ea typeface="+mn-ea"/>
                <a:cs typeface="Verdana"/>
              </a:rPr>
              <a:t>Google</a:t>
            </a:r>
            <a:r>
              <a:rPr lang="en-CA" sz="3131" b="0" i="0" kern="1200" spc="115">
                <a:solidFill>
                  <a:schemeClr val="tx1"/>
                </a:solidFill>
                <a:latin typeface="Arial"/>
                <a:ea typeface="+mn-ea"/>
                <a:cs typeface="Arial"/>
              </a:rPr>
              <a:t>,</a:t>
            </a:r>
            <a:r>
              <a:rPr lang="en-CA" sz="3131" b="0" i="0" kern="1200" spc="182">
                <a:solidFill>
                  <a:schemeClr val="tx1"/>
                </a:solidFill>
                <a:latin typeface="Arial"/>
                <a:ea typeface="+mn-ea"/>
                <a:cs typeface="Arial"/>
              </a:rPr>
              <a:t> </a:t>
            </a:r>
            <a:r>
              <a:rPr lang="en-CA" sz="3838" b="0" i="0" kern="1200" spc="-5">
                <a:solidFill>
                  <a:schemeClr val="tx1"/>
                </a:solidFill>
                <a:latin typeface="Verdana"/>
                <a:ea typeface="+mn-ea"/>
                <a:cs typeface="Verdana"/>
              </a:rPr>
              <a:t>is</a:t>
            </a:r>
            <a:r>
              <a:rPr lang="en-CA" sz="3838" b="0" i="0" kern="1200" spc="-303">
                <a:solidFill>
                  <a:schemeClr val="tx1"/>
                </a:solidFill>
                <a:latin typeface="Verdana"/>
                <a:ea typeface="+mn-ea"/>
                <a:cs typeface="Verdana"/>
              </a:rPr>
              <a:t> </a:t>
            </a:r>
            <a:r>
              <a:rPr lang="en-CA" sz="3838" b="0" i="0" kern="1200" spc="61">
                <a:solidFill>
                  <a:schemeClr val="tx1"/>
                </a:solidFill>
                <a:latin typeface="Verdana"/>
                <a:ea typeface="+mn-ea"/>
                <a:cs typeface="Verdana"/>
              </a:rPr>
              <a:t>a</a:t>
            </a:r>
            <a:r>
              <a:rPr lang="en-CA" sz="3838" b="0" i="0" kern="1200" spc="-298">
                <a:solidFill>
                  <a:schemeClr val="tx1"/>
                </a:solidFill>
                <a:latin typeface="Verdana"/>
                <a:ea typeface="+mn-ea"/>
                <a:cs typeface="Verdana"/>
              </a:rPr>
              <a:t> </a:t>
            </a:r>
            <a:r>
              <a:rPr lang="en-CA" sz="3838" b="0" i="0" kern="1200" spc="136">
                <a:solidFill>
                  <a:schemeClr val="tx1"/>
                </a:solidFill>
                <a:latin typeface="Verdana"/>
                <a:ea typeface="+mn-ea"/>
                <a:cs typeface="Verdana"/>
              </a:rPr>
              <a:t>cross</a:t>
            </a:r>
            <a:r>
              <a:rPr lang="en-CA" sz="3131" b="0" i="0" kern="1200" spc="136">
                <a:solidFill>
                  <a:schemeClr val="tx1"/>
                </a:solidFill>
                <a:latin typeface="Arial"/>
                <a:ea typeface="+mn-ea"/>
                <a:cs typeface="Arial"/>
              </a:rPr>
              <a:t>-</a:t>
            </a:r>
            <a:r>
              <a:rPr lang="en-CA" sz="3838" b="0" i="0" kern="1200" spc="136">
                <a:solidFill>
                  <a:schemeClr val="tx1"/>
                </a:solidFill>
                <a:latin typeface="Verdana"/>
                <a:ea typeface="+mn-ea"/>
                <a:cs typeface="Verdana"/>
              </a:rPr>
              <a:t>platform</a:t>
            </a:r>
            <a:r>
              <a:rPr lang="en-CA" sz="3838" b="0" i="0" kern="1200" spc="-303">
                <a:solidFill>
                  <a:schemeClr val="tx1"/>
                </a:solidFill>
                <a:latin typeface="Verdana"/>
                <a:ea typeface="+mn-ea"/>
                <a:cs typeface="Verdana"/>
              </a:rPr>
              <a:t> </a:t>
            </a:r>
            <a:r>
              <a:rPr lang="en-CA" sz="3838" b="0" i="0" kern="1200" spc="146">
                <a:solidFill>
                  <a:schemeClr val="tx1"/>
                </a:solidFill>
                <a:latin typeface="Verdana"/>
                <a:ea typeface="+mn-ea"/>
                <a:cs typeface="Verdana"/>
              </a:rPr>
              <a:t>framework</a:t>
            </a:r>
            <a:r>
              <a:rPr lang="en-CA" sz="3838" b="0" i="0" kern="1200" spc="-298">
                <a:solidFill>
                  <a:schemeClr val="tx1"/>
                </a:solidFill>
                <a:latin typeface="Verdana"/>
                <a:ea typeface="+mn-ea"/>
                <a:cs typeface="Verdana"/>
              </a:rPr>
              <a:t> </a:t>
            </a:r>
            <a:r>
              <a:rPr lang="en-CA" sz="3838" b="0" i="0" kern="1200" spc="141">
                <a:solidFill>
                  <a:schemeClr val="tx1"/>
                </a:solidFill>
                <a:latin typeface="Verdana"/>
                <a:ea typeface="+mn-ea"/>
                <a:cs typeface="Verdana"/>
              </a:rPr>
              <a:t>that  </a:t>
            </a:r>
            <a:r>
              <a:rPr lang="en-CA" sz="3838" b="0" i="0" kern="1200" spc="-5">
                <a:solidFill>
                  <a:schemeClr val="tx1"/>
                </a:solidFill>
                <a:latin typeface="Verdana"/>
                <a:ea typeface="+mn-ea"/>
                <a:cs typeface="Verdana"/>
              </a:rPr>
              <a:t>is </a:t>
            </a:r>
            <a:r>
              <a:rPr lang="en-CA" sz="3838" b="0" i="0" kern="1200" spc="136">
                <a:solidFill>
                  <a:schemeClr val="tx1"/>
                </a:solidFill>
                <a:latin typeface="Verdana"/>
                <a:ea typeface="+mn-ea"/>
                <a:cs typeface="Verdana"/>
              </a:rPr>
              <a:t>used </a:t>
            </a:r>
            <a:r>
              <a:rPr lang="en-CA" sz="3838" b="0" i="0" kern="1200" spc="157">
                <a:solidFill>
                  <a:schemeClr val="tx1"/>
                </a:solidFill>
                <a:latin typeface="Verdana"/>
                <a:ea typeface="+mn-ea"/>
                <a:cs typeface="Verdana"/>
              </a:rPr>
              <a:t>to </a:t>
            </a:r>
            <a:r>
              <a:rPr lang="en-CA" sz="3838" b="0" i="0" kern="1200" spc="146">
                <a:solidFill>
                  <a:schemeClr val="tx1"/>
                </a:solidFill>
                <a:latin typeface="Verdana"/>
                <a:ea typeface="+mn-ea"/>
                <a:cs typeface="Verdana"/>
              </a:rPr>
              <a:t>develop </a:t>
            </a:r>
            <a:r>
              <a:rPr lang="en-CA" sz="3838" b="0" i="0" kern="1200" spc="222">
                <a:solidFill>
                  <a:schemeClr val="tx1"/>
                </a:solidFill>
                <a:latin typeface="Verdana"/>
                <a:ea typeface="+mn-ea"/>
                <a:cs typeface="Verdana"/>
              </a:rPr>
              <a:t>mobile </a:t>
            </a:r>
            <a:r>
              <a:rPr lang="en-CA" sz="3838" b="0" i="0" kern="1200" spc="177">
                <a:solidFill>
                  <a:schemeClr val="tx1"/>
                </a:solidFill>
                <a:latin typeface="Verdana"/>
                <a:ea typeface="+mn-ea"/>
                <a:cs typeface="Verdana"/>
              </a:rPr>
              <a:t>application </a:t>
            </a:r>
            <a:r>
              <a:rPr lang="en-CA" sz="3838" b="0" i="0" kern="1200" spc="56">
                <a:solidFill>
                  <a:schemeClr val="tx1"/>
                </a:solidFill>
                <a:latin typeface="Verdana"/>
                <a:ea typeface="+mn-ea"/>
                <a:cs typeface="Verdana"/>
              </a:rPr>
              <a:t>for </a:t>
            </a:r>
            <a:r>
              <a:rPr lang="en-CA" sz="3838" b="0" i="0" kern="1200" spc="192">
                <a:solidFill>
                  <a:schemeClr val="tx1"/>
                </a:solidFill>
                <a:latin typeface="Verdana"/>
                <a:ea typeface="+mn-ea"/>
                <a:cs typeface="Verdana"/>
              </a:rPr>
              <a:t>Android</a:t>
            </a:r>
            <a:r>
              <a:rPr lang="en-CA" sz="3131" b="0" i="0" kern="1200" spc="192">
                <a:solidFill>
                  <a:schemeClr val="tx1"/>
                </a:solidFill>
                <a:latin typeface="Arial"/>
                <a:ea typeface="+mn-ea"/>
                <a:cs typeface="Arial"/>
              </a:rPr>
              <a:t>, </a:t>
            </a:r>
            <a:r>
              <a:rPr lang="en-CA" sz="3838" b="0" i="0" kern="1200" spc="76">
                <a:solidFill>
                  <a:schemeClr val="tx1"/>
                </a:solidFill>
                <a:latin typeface="Verdana"/>
                <a:ea typeface="+mn-ea"/>
                <a:cs typeface="Verdana"/>
              </a:rPr>
              <a:t>iOS </a:t>
            </a:r>
            <a:r>
              <a:rPr lang="en-CA" sz="3838" b="0" i="0" kern="1200" spc="217">
                <a:solidFill>
                  <a:schemeClr val="tx1"/>
                </a:solidFill>
                <a:latin typeface="Verdana"/>
                <a:ea typeface="+mn-ea"/>
                <a:cs typeface="Verdana"/>
              </a:rPr>
              <a:t>and  </a:t>
            </a:r>
            <a:r>
              <a:rPr lang="en-CA" sz="3838" b="0" i="0" kern="1200" spc="231">
                <a:solidFill>
                  <a:schemeClr val="tx1"/>
                </a:solidFill>
                <a:latin typeface="Verdana"/>
                <a:ea typeface="+mn-ea"/>
                <a:cs typeface="Verdana"/>
              </a:rPr>
              <a:t>Windows</a:t>
            </a:r>
            <a:r>
              <a:rPr lang="en-CA" sz="3838" b="0" i="0" kern="1200" spc="-313">
                <a:solidFill>
                  <a:schemeClr val="tx1"/>
                </a:solidFill>
                <a:latin typeface="Verdana"/>
                <a:ea typeface="+mn-ea"/>
                <a:cs typeface="Verdana"/>
              </a:rPr>
              <a:t> </a:t>
            </a:r>
            <a:r>
              <a:rPr lang="en-CA" sz="3838" b="0" i="0" kern="1200" spc="45">
                <a:solidFill>
                  <a:schemeClr val="tx1"/>
                </a:solidFill>
                <a:latin typeface="Verdana"/>
                <a:ea typeface="+mn-ea"/>
                <a:cs typeface="Verdana"/>
              </a:rPr>
              <a:t>OS</a:t>
            </a:r>
            <a:r>
              <a:rPr lang="en-CA" sz="3131" b="0" i="0" kern="1200" spc="45">
                <a:solidFill>
                  <a:schemeClr val="tx1"/>
                </a:solidFill>
                <a:latin typeface="Arial"/>
                <a:ea typeface="+mn-ea"/>
                <a:cs typeface="Arial"/>
              </a:rPr>
              <a:t>.</a:t>
            </a:r>
            <a:endParaRPr lang="en-CA" sz="3100">
              <a:solidFill>
                <a:schemeClr val="tx1"/>
              </a:solidFill>
              <a:latin typeface="Arial"/>
              <a:cs typeface="Arial"/>
            </a:endParaRPr>
          </a:p>
        </p:txBody>
      </p:sp>
      <p:pic>
        <p:nvPicPr>
          <p:cNvPr id="2050" name="Picture 2" descr="Brand">
            <a:extLst>
              <a:ext uri="{FF2B5EF4-FFF2-40B4-BE49-F238E27FC236}">
                <a16:creationId xmlns:a16="http://schemas.microsoft.com/office/drawing/2014/main" id="{552B24B4-4D6D-CC51-E94C-272E1D4A690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01296" y="1504812"/>
            <a:ext cx="2917614" cy="361090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6FF76B9-219D-4469-AF87-0236D2903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00" cy="10287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 name="Group 10">
            <a:extLst>
              <a:ext uri="{FF2B5EF4-FFF2-40B4-BE49-F238E27FC236}">
                <a16:creationId xmlns:a16="http://schemas.microsoft.com/office/drawing/2014/main" id="{DB88BD78-87E1-424D-B479-C37D8E41B1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6446955" y="3537"/>
            <a:ext cx="2814980" cy="2649013"/>
            <a:chOff x="-648769" y="2358"/>
            <a:chExt cx="1876653" cy="1766008"/>
          </a:xfrm>
        </p:grpSpPr>
        <p:sp>
          <p:nvSpPr>
            <p:cNvPr id="12" name="Freeform: Shape 11">
              <a:extLst>
                <a:ext uri="{FF2B5EF4-FFF2-40B4-BE49-F238E27FC236}">
                  <a16:creationId xmlns:a16="http://schemas.microsoft.com/office/drawing/2014/main" id="{C05EB894-9410-4B20-95E4-7A25101AB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66E38B6-B050-4340-8E8F-3A971DADC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105794" y="9050499"/>
            <a:ext cx="968052" cy="96805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Isosceles Triangle 16">
            <a:extLst>
              <a:ext uri="{FF2B5EF4-FFF2-40B4-BE49-F238E27FC236}">
                <a16:creationId xmlns:a16="http://schemas.microsoft.com/office/drawing/2014/main" id="{633C5E46-DAC5-4661-9C87-22B08E2A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015154" y="8581662"/>
            <a:ext cx="3392947" cy="1705336"/>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0C804339-68D6-D2E9-2DFF-6455C84BCEFF}"/>
              </a:ext>
            </a:extLst>
          </p:cNvPr>
          <p:cNvPicPr>
            <a:picLocks noChangeAspect="1"/>
          </p:cNvPicPr>
          <p:nvPr/>
        </p:nvPicPr>
        <p:blipFill>
          <a:blip r:embed="rId2"/>
          <a:stretch>
            <a:fillRect/>
          </a:stretch>
        </p:blipFill>
        <p:spPr>
          <a:xfrm>
            <a:off x="1257300" y="-8553"/>
            <a:ext cx="14729526" cy="10286998"/>
          </a:xfrm>
          <a:prstGeom prst="rect">
            <a:avLst/>
          </a:prstGeom>
        </p:spPr>
      </p:pic>
      <p:grpSp>
        <p:nvGrpSpPr>
          <p:cNvPr id="14" name="Group 13">
            <a:extLst>
              <a:ext uri="{FF2B5EF4-FFF2-40B4-BE49-F238E27FC236}">
                <a16:creationId xmlns:a16="http://schemas.microsoft.com/office/drawing/2014/main" id="{06AD8E54-370A-AD54-FF13-2705BB88FEB5}"/>
              </a:ext>
            </a:extLst>
          </p:cNvPr>
          <p:cNvGrpSpPr/>
          <p:nvPr/>
        </p:nvGrpSpPr>
        <p:grpSpPr>
          <a:xfrm>
            <a:off x="15580636" y="8106024"/>
            <a:ext cx="2707364" cy="2113018"/>
            <a:chOff x="14933717" y="7856981"/>
            <a:chExt cx="2707364" cy="2113018"/>
          </a:xfrm>
        </p:grpSpPr>
        <p:sp>
          <p:nvSpPr>
            <p:cNvPr id="16" name="object 4">
              <a:extLst>
                <a:ext uri="{FF2B5EF4-FFF2-40B4-BE49-F238E27FC236}">
                  <a16:creationId xmlns:a16="http://schemas.microsoft.com/office/drawing/2014/main" id="{931E9DB8-BD5C-B710-366F-1659E1B0CC15}"/>
                </a:ext>
              </a:extLst>
            </p:cNvPr>
            <p:cNvSpPr/>
            <p:nvPr/>
          </p:nvSpPr>
          <p:spPr>
            <a:xfrm>
              <a:off x="16793048" y="8173454"/>
              <a:ext cx="440171" cy="415983"/>
            </a:xfrm>
            <a:custGeom>
              <a:avLst/>
              <a:gdLst/>
              <a:ahLst/>
              <a:cxnLst/>
              <a:rect l="l" t="t" r="r" b="b"/>
              <a:pathLst>
                <a:path w="1085850" h="1000125">
                  <a:moveTo>
                    <a:pt x="1085850" y="1000125"/>
                  </a:moveTo>
                  <a:lnTo>
                    <a:pt x="0" y="1000125"/>
                  </a:lnTo>
                  <a:lnTo>
                    <a:pt x="0" y="0"/>
                  </a:lnTo>
                  <a:lnTo>
                    <a:pt x="1085850" y="0"/>
                  </a:lnTo>
                  <a:lnTo>
                    <a:pt x="1085850" y="1000125"/>
                  </a:lnTo>
                  <a:close/>
                </a:path>
              </a:pathLst>
            </a:custGeom>
            <a:solidFill>
              <a:schemeClr val="accent5">
                <a:lumMod val="60000"/>
                <a:lumOff val="40000"/>
              </a:schemeClr>
            </a:solidFill>
          </p:spPr>
          <p:txBody>
            <a:bodyPr wrap="square" lIns="0" tIns="0" rIns="0" bIns="0" rtlCol="0"/>
            <a:lstStyle/>
            <a:p>
              <a:endParaRPr/>
            </a:p>
          </p:txBody>
        </p:sp>
        <p:sp>
          <p:nvSpPr>
            <p:cNvPr id="18" name="object 4">
              <a:extLst>
                <a:ext uri="{FF2B5EF4-FFF2-40B4-BE49-F238E27FC236}">
                  <a16:creationId xmlns:a16="http://schemas.microsoft.com/office/drawing/2014/main" id="{CAD0C2EF-A1E0-E554-0F82-FD01D28F8FC8}"/>
                </a:ext>
              </a:extLst>
            </p:cNvPr>
            <p:cNvSpPr/>
            <p:nvPr/>
          </p:nvSpPr>
          <p:spPr>
            <a:xfrm>
              <a:off x="17200910" y="7856981"/>
              <a:ext cx="440171" cy="415983"/>
            </a:xfrm>
            <a:custGeom>
              <a:avLst/>
              <a:gdLst/>
              <a:ahLst/>
              <a:cxnLst/>
              <a:rect l="l" t="t" r="r" b="b"/>
              <a:pathLst>
                <a:path w="1085850" h="1000125">
                  <a:moveTo>
                    <a:pt x="1085850" y="1000125"/>
                  </a:moveTo>
                  <a:lnTo>
                    <a:pt x="0" y="1000125"/>
                  </a:lnTo>
                  <a:lnTo>
                    <a:pt x="0" y="0"/>
                  </a:lnTo>
                  <a:lnTo>
                    <a:pt x="1085850" y="0"/>
                  </a:lnTo>
                  <a:lnTo>
                    <a:pt x="1085850" y="1000125"/>
                  </a:lnTo>
                  <a:close/>
                </a:path>
              </a:pathLst>
            </a:custGeom>
            <a:solidFill>
              <a:schemeClr val="accent5">
                <a:lumMod val="40000"/>
                <a:lumOff val="60000"/>
              </a:schemeClr>
            </a:solidFill>
          </p:spPr>
          <p:txBody>
            <a:bodyPr wrap="square" lIns="0" tIns="0" rIns="0" bIns="0" rtlCol="0"/>
            <a:lstStyle/>
            <a:p>
              <a:endParaRPr/>
            </a:p>
          </p:txBody>
        </p:sp>
        <p:sp>
          <p:nvSpPr>
            <p:cNvPr id="19" name="object 4">
              <a:extLst>
                <a:ext uri="{FF2B5EF4-FFF2-40B4-BE49-F238E27FC236}">
                  <a16:creationId xmlns:a16="http://schemas.microsoft.com/office/drawing/2014/main" id="{86C7EAE8-9046-8114-1C22-DA4960800E6F}"/>
                </a:ext>
              </a:extLst>
            </p:cNvPr>
            <p:cNvSpPr/>
            <p:nvPr/>
          </p:nvSpPr>
          <p:spPr>
            <a:xfrm>
              <a:off x="15597183" y="8491981"/>
              <a:ext cx="440171" cy="415983"/>
            </a:xfrm>
            <a:custGeom>
              <a:avLst/>
              <a:gdLst/>
              <a:ahLst/>
              <a:cxnLst/>
              <a:rect l="l" t="t" r="r" b="b"/>
              <a:pathLst>
                <a:path w="1085850" h="1000125">
                  <a:moveTo>
                    <a:pt x="1085850" y="1000125"/>
                  </a:moveTo>
                  <a:lnTo>
                    <a:pt x="0" y="1000125"/>
                  </a:lnTo>
                  <a:lnTo>
                    <a:pt x="0" y="0"/>
                  </a:lnTo>
                  <a:lnTo>
                    <a:pt x="1085850" y="0"/>
                  </a:lnTo>
                  <a:lnTo>
                    <a:pt x="1085850" y="1000125"/>
                  </a:lnTo>
                  <a:close/>
                </a:path>
              </a:pathLst>
            </a:custGeom>
            <a:solidFill>
              <a:schemeClr val="accent5">
                <a:lumMod val="60000"/>
                <a:lumOff val="40000"/>
              </a:schemeClr>
            </a:solidFill>
          </p:spPr>
          <p:txBody>
            <a:bodyPr wrap="square" lIns="0" tIns="0" rIns="0" bIns="0" rtlCol="0"/>
            <a:lstStyle/>
            <a:p>
              <a:endParaRPr/>
            </a:p>
          </p:txBody>
        </p:sp>
        <p:sp>
          <p:nvSpPr>
            <p:cNvPr id="20" name="object 4">
              <a:extLst>
                <a:ext uri="{FF2B5EF4-FFF2-40B4-BE49-F238E27FC236}">
                  <a16:creationId xmlns:a16="http://schemas.microsoft.com/office/drawing/2014/main" id="{C60DD2BA-4160-4862-C757-8A9937FE4651}"/>
                </a:ext>
              </a:extLst>
            </p:cNvPr>
            <p:cNvSpPr/>
            <p:nvPr/>
          </p:nvSpPr>
          <p:spPr>
            <a:xfrm>
              <a:off x="14933717" y="8637171"/>
              <a:ext cx="440171" cy="415983"/>
            </a:xfrm>
            <a:custGeom>
              <a:avLst/>
              <a:gdLst/>
              <a:ahLst/>
              <a:cxnLst/>
              <a:rect l="l" t="t" r="r" b="b"/>
              <a:pathLst>
                <a:path w="1085850" h="1000125">
                  <a:moveTo>
                    <a:pt x="1085850" y="1000125"/>
                  </a:moveTo>
                  <a:lnTo>
                    <a:pt x="0" y="1000125"/>
                  </a:lnTo>
                  <a:lnTo>
                    <a:pt x="0" y="0"/>
                  </a:lnTo>
                  <a:lnTo>
                    <a:pt x="1085850" y="0"/>
                  </a:lnTo>
                  <a:lnTo>
                    <a:pt x="1085850" y="1000125"/>
                  </a:lnTo>
                  <a:close/>
                </a:path>
              </a:pathLst>
            </a:custGeom>
            <a:solidFill>
              <a:schemeClr val="accent5">
                <a:lumMod val="40000"/>
                <a:lumOff val="60000"/>
              </a:schemeClr>
            </a:solidFill>
          </p:spPr>
          <p:txBody>
            <a:bodyPr wrap="square" lIns="0" tIns="0" rIns="0" bIns="0" rtlCol="0"/>
            <a:lstStyle/>
            <a:p>
              <a:endParaRPr/>
            </a:p>
          </p:txBody>
        </p:sp>
        <p:sp>
          <p:nvSpPr>
            <p:cNvPr id="21" name="object 4">
              <a:extLst>
                <a:ext uri="{FF2B5EF4-FFF2-40B4-BE49-F238E27FC236}">
                  <a16:creationId xmlns:a16="http://schemas.microsoft.com/office/drawing/2014/main" id="{B38BD3F1-2E17-F69B-06C0-0F5DBF3D07F5}"/>
                </a:ext>
              </a:extLst>
            </p:cNvPr>
            <p:cNvSpPr/>
            <p:nvPr/>
          </p:nvSpPr>
          <p:spPr>
            <a:xfrm>
              <a:off x="16260649" y="8537059"/>
              <a:ext cx="614491" cy="586619"/>
            </a:xfrm>
            <a:custGeom>
              <a:avLst/>
              <a:gdLst/>
              <a:ahLst/>
              <a:cxnLst/>
              <a:rect l="l" t="t" r="r" b="b"/>
              <a:pathLst>
                <a:path w="1085850" h="1000125">
                  <a:moveTo>
                    <a:pt x="1085850" y="1000125"/>
                  </a:moveTo>
                  <a:lnTo>
                    <a:pt x="0" y="1000125"/>
                  </a:lnTo>
                  <a:lnTo>
                    <a:pt x="0" y="0"/>
                  </a:lnTo>
                  <a:lnTo>
                    <a:pt x="1085850" y="0"/>
                  </a:lnTo>
                  <a:lnTo>
                    <a:pt x="1085850" y="1000125"/>
                  </a:lnTo>
                  <a:close/>
                </a:path>
              </a:pathLst>
            </a:custGeom>
            <a:solidFill>
              <a:schemeClr val="accent5">
                <a:lumMod val="20000"/>
                <a:lumOff val="80000"/>
              </a:schemeClr>
            </a:solidFill>
          </p:spPr>
          <p:txBody>
            <a:bodyPr wrap="square" lIns="0" tIns="0" rIns="0" bIns="0" rtlCol="0"/>
            <a:lstStyle/>
            <a:p>
              <a:endParaRPr/>
            </a:p>
          </p:txBody>
        </p:sp>
        <p:sp>
          <p:nvSpPr>
            <p:cNvPr id="22" name="object 4">
              <a:extLst>
                <a:ext uri="{FF2B5EF4-FFF2-40B4-BE49-F238E27FC236}">
                  <a16:creationId xmlns:a16="http://schemas.microsoft.com/office/drawing/2014/main" id="{4DE24A6F-D0A6-068E-928F-3A9159233B3C}"/>
                </a:ext>
              </a:extLst>
            </p:cNvPr>
            <p:cNvSpPr/>
            <p:nvPr/>
          </p:nvSpPr>
          <p:spPr>
            <a:xfrm>
              <a:off x="15196394" y="9174533"/>
              <a:ext cx="440171" cy="415983"/>
            </a:xfrm>
            <a:custGeom>
              <a:avLst/>
              <a:gdLst/>
              <a:ahLst/>
              <a:cxnLst/>
              <a:rect l="l" t="t" r="r" b="b"/>
              <a:pathLst>
                <a:path w="1085850" h="1000125">
                  <a:moveTo>
                    <a:pt x="1085850" y="1000125"/>
                  </a:moveTo>
                  <a:lnTo>
                    <a:pt x="0" y="1000125"/>
                  </a:lnTo>
                  <a:lnTo>
                    <a:pt x="0" y="0"/>
                  </a:lnTo>
                  <a:lnTo>
                    <a:pt x="1085850" y="0"/>
                  </a:lnTo>
                  <a:lnTo>
                    <a:pt x="1085850" y="1000125"/>
                  </a:lnTo>
                  <a:close/>
                </a:path>
              </a:pathLst>
            </a:custGeom>
            <a:solidFill>
              <a:schemeClr val="accent5">
                <a:lumMod val="40000"/>
                <a:lumOff val="60000"/>
              </a:schemeClr>
            </a:solidFill>
          </p:spPr>
          <p:txBody>
            <a:bodyPr wrap="square" lIns="0" tIns="0" rIns="0" bIns="0" rtlCol="0"/>
            <a:lstStyle/>
            <a:p>
              <a:endParaRPr/>
            </a:p>
          </p:txBody>
        </p:sp>
        <p:sp>
          <p:nvSpPr>
            <p:cNvPr id="23" name="object 4">
              <a:extLst>
                <a:ext uri="{FF2B5EF4-FFF2-40B4-BE49-F238E27FC236}">
                  <a16:creationId xmlns:a16="http://schemas.microsoft.com/office/drawing/2014/main" id="{620E1FDB-CA7F-6C61-7BA1-75EC2EC78A89}"/>
                </a:ext>
              </a:extLst>
            </p:cNvPr>
            <p:cNvSpPr/>
            <p:nvPr/>
          </p:nvSpPr>
          <p:spPr>
            <a:xfrm>
              <a:off x="16878314" y="8796704"/>
              <a:ext cx="440171" cy="415983"/>
            </a:xfrm>
            <a:custGeom>
              <a:avLst/>
              <a:gdLst/>
              <a:ahLst/>
              <a:cxnLst/>
              <a:rect l="l" t="t" r="r" b="b"/>
              <a:pathLst>
                <a:path w="1085850" h="1000125">
                  <a:moveTo>
                    <a:pt x="1085850" y="1000125"/>
                  </a:moveTo>
                  <a:lnTo>
                    <a:pt x="0" y="1000125"/>
                  </a:lnTo>
                  <a:lnTo>
                    <a:pt x="0" y="0"/>
                  </a:lnTo>
                  <a:lnTo>
                    <a:pt x="1085850" y="0"/>
                  </a:lnTo>
                  <a:lnTo>
                    <a:pt x="1085850" y="1000125"/>
                  </a:lnTo>
                  <a:close/>
                </a:path>
              </a:pathLst>
            </a:custGeom>
            <a:solidFill>
              <a:schemeClr val="accent5">
                <a:lumMod val="60000"/>
                <a:lumOff val="40000"/>
              </a:schemeClr>
            </a:solidFill>
          </p:spPr>
          <p:txBody>
            <a:bodyPr wrap="square" lIns="0" tIns="0" rIns="0" bIns="0" rtlCol="0"/>
            <a:lstStyle/>
            <a:p>
              <a:endParaRPr/>
            </a:p>
          </p:txBody>
        </p:sp>
        <p:sp>
          <p:nvSpPr>
            <p:cNvPr id="24" name="object 4">
              <a:extLst>
                <a:ext uri="{FF2B5EF4-FFF2-40B4-BE49-F238E27FC236}">
                  <a16:creationId xmlns:a16="http://schemas.microsoft.com/office/drawing/2014/main" id="{C7EDEEFB-4C28-FFD5-6807-C26A15865C05}"/>
                </a:ext>
              </a:extLst>
            </p:cNvPr>
            <p:cNvSpPr/>
            <p:nvPr/>
          </p:nvSpPr>
          <p:spPr>
            <a:xfrm>
              <a:off x="17098399" y="9126834"/>
              <a:ext cx="440171" cy="415983"/>
            </a:xfrm>
            <a:custGeom>
              <a:avLst/>
              <a:gdLst/>
              <a:ahLst/>
              <a:cxnLst/>
              <a:rect l="l" t="t" r="r" b="b"/>
              <a:pathLst>
                <a:path w="1085850" h="1000125">
                  <a:moveTo>
                    <a:pt x="1085850" y="1000125"/>
                  </a:moveTo>
                  <a:lnTo>
                    <a:pt x="0" y="1000125"/>
                  </a:lnTo>
                  <a:lnTo>
                    <a:pt x="0" y="0"/>
                  </a:lnTo>
                  <a:lnTo>
                    <a:pt x="1085850" y="0"/>
                  </a:lnTo>
                  <a:lnTo>
                    <a:pt x="1085850" y="1000125"/>
                  </a:lnTo>
                  <a:close/>
                </a:path>
              </a:pathLst>
            </a:custGeom>
            <a:solidFill>
              <a:schemeClr val="accent5">
                <a:lumMod val="40000"/>
                <a:lumOff val="60000"/>
              </a:schemeClr>
            </a:solidFill>
          </p:spPr>
          <p:txBody>
            <a:bodyPr wrap="square" lIns="0" tIns="0" rIns="0" bIns="0" rtlCol="0"/>
            <a:lstStyle/>
            <a:p>
              <a:endParaRPr/>
            </a:p>
          </p:txBody>
        </p:sp>
        <p:sp>
          <p:nvSpPr>
            <p:cNvPr id="25" name="object 4">
              <a:extLst>
                <a:ext uri="{FF2B5EF4-FFF2-40B4-BE49-F238E27FC236}">
                  <a16:creationId xmlns:a16="http://schemas.microsoft.com/office/drawing/2014/main" id="{ABC393ED-BCCA-EF99-91AC-D9CEC8ABCEFC}"/>
                </a:ext>
              </a:extLst>
            </p:cNvPr>
            <p:cNvSpPr/>
            <p:nvPr/>
          </p:nvSpPr>
          <p:spPr>
            <a:xfrm>
              <a:off x="16037354" y="9041535"/>
              <a:ext cx="440171" cy="415983"/>
            </a:xfrm>
            <a:custGeom>
              <a:avLst/>
              <a:gdLst/>
              <a:ahLst/>
              <a:cxnLst/>
              <a:rect l="l" t="t" r="r" b="b"/>
              <a:pathLst>
                <a:path w="1085850" h="1000125">
                  <a:moveTo>
                    <a:pt x="1085850" y="1000125"/>
                  </a:moveTo>
                  <a:lnTo>
                    <a:pt x="0" y="1000125"/>
                  </a:lnTo>
                  <a:lnTo>
                    <a:pt x="0" y="0"/>
                  </a:lnTo>
                  <a:lnTo>
                    <a:pt x="1085850" y="0"/>
                  </a:lnTo>
                  <a:lnTo>
                    <a:pt x="1085850" y="1000125"/>
                  </a:lnTo>
                  <a:close/>
                </a:path>
              </a:pathLst>
            </a:custGeom>
            <a:solidFill>
              <a:schemeClr val="accent5">
                <a:lumMod val="40000"/>
                <a:lumOff val="60000"/>
              </a:schemeClr>
            </a:solidFill>
          </p:spPr>
          <p:txBody>
            <a:bodyPr wrap="square" lIns="0" tIns="0" rIns="0" bIns="0" rtlCol="0"/>
            <a:lstStyle/>
            <a:p>
              <a:endParaRPr/>
            </a:p>
          </p:txBody>
        </p:sp>
        <p:sp>
          <p:nvSpPr>
            <p:cNvPr id="26" name="object 4">
              <a:extLst>
                <a:ext uri="{FF2B5EF4-FFF2-40B4-BE49-F238E27FC236}">
                  <a16:creationId xmlns:a16="http://schemas.microsoft.com/office/drawing/2014/main" id="{8891EB6D-D6C9-C685-58C0-31216348EFE4}"/>
                </a:ext>
              </a:extLst>
            </p:cNvPr>
            <p:cNvSpPr/>
            <p:nvPr/>
          </p:nvSpPr>
          <p:spPr>
            <a:xfrm>
              <a:off x="15524194" y="9386884"/>
              <a:ext cx="614491" cy="583115"/>
            </a:xfrm>
            <a:custGeom>
              <a:avLst/>
              <a:gdLst/>
              <a:ahLst/>
              <a:cxnLst/>
              <a:rect l="l" t="t" r="r" b="b"/>
              <a:pathLst>
                <a:path w="1085850" h="1000125">
                  <a:moveTo>
                    <a:pt x="1085850" y="1000125"/>
                  </a:moveTo>
                  <a:lnTo>
                    <a:pt x="0" y="1000125"/>
                  </a:lnTo>
                  <a:lnTo>
                    <a:pt x="0" y="0"/>
                  </a:lnTo>
                  <a:lnTo>
                    <a:pt x="1085850" y="0"/>
                  </a:lnTo>
                  <a:lnTo>
                    <a:pt x="1085850" y="1000125"/>
                  </a:lnTo>
                  <a:close/>
                </a:path>
              </a:pathLst>
            </a:custGeom>
            <a:solidFill>
              <a:schemeClr val="accent5">
                <a:lumMod val="20000"/>
                <a:lumOff val="80000"/>
              </a:schemeClr>
            </a:solidFill>
          </p:spPr>
          <p:txBody>
            <a:bodyPr wrap="square" lIns="0" tIns="0" rIns="0" bIns="0" rtlCol="0"/>
            <a:lstStyle/>
            <a:p>
              <a:endParaRPr/>
            </a:p>
          </p:txBody>
        </p:sp>
        <p:sp>
          <p:nvSpPr>
            <p:cNvPr id="27" name="object 4">
              <a:extLst>
                <a:ext uri="{FF2B5EF4-FFF2-40B4-BE49-F238E27FC236}">
                  <a16:creationId xmlns:a16="http://schemas.microsoft.com/office/drawing/2014/main" id="{2E181B21-9381-6838-3CC1-7ABA448478E9}"/>
                </a:ext>
              </a:extLst>
            </p:cNvPr>
            <p:cNvSpPr/>
            <p:nvPr/>
          </p:nvSpPr>
          <p:spPr>
            <a:xfrm>
              <a:off x="17163548" y="8468170"/>
              <a:ext cx="440171" cy="415983"/>
            </a:xfrm>
            <a:custGeom>
              <a:avLst/>
              <a:gdLst/>
              <a:ahLst/>
              <a:cxnLst/>
              <a:rect l="l" t="t" r="r" b="b"/>
              <a:pathLst>
                <a:path w="1085850" h="1000125">
                  <a:moveTo>
                    <a:pt x="1085850" y="1000125"/>
                  </a:moveTo>
                  <a:lnTo>
                    <a:pt x="0" y="1000125"/>
                  </a:lnTo>
                  <a:lnTo>
                    <a:pt x="0" y="0"/>
                  </a:lnTo>
                  <a:lnTo>
                    <a:pt x="1085850" y="0"/>
                  </a:lnTo>
                  <a:lnTo>
                    <a:pt x="1085850" y="1000125"/>
                  </a:lnTo>
                  <a:close/>
                </a:path>
              </a:pathLst>
            </a:custGeom>
            <a:solidFill>
              <a:schemeClr val="accent5">
                <a:lumMod val="20000"/>
                <a:lumOff val="80000"/>
              </a:schemeClr>
            </a:solidFill>
          </p:spPr>
          <p:txBody>
            <a:bodyPr wrap="square" lIns="0" tIns="0" rIns="0" bIns="0" rtlCol="0"/>
            <a:lstStyle/>
            <a:p>
              <a:endParaRPr/>
            </a:p>
          </p:txBody>
        </p:sp>
      </p:grpSp>
    </p:spTree>
    <p:extLst>
      <p:ext uri="{BB962C8B-B14F-4D97-AF65-F5344CB8AC3E}">
        <p14:creationId xmlns:p14="http://schemas.microsoft.com/office/powerpoint/2010/main" val="14661062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6FF76B9-219D-4469-AF87-0236D2903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00" cy="10287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 name="Group 10">
            <a:extLst>
              <a:ext uri="{FF2B5EF4-FFF2-40B4-BE49-F238E27FC236}">
                <a16:creationId xmlns:a16="http://schemas.microsoft.com/office/drawing/2014/main" id="{DB88BD78-87E1-424D-B479-C37D8E41B1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6446955" y="3537"/>
            <a:ext cx="2814980" cy="2649013"/>
            <a:chOff x="-648769" y="2358"/>
            <a:chExt cx="1876653" cy="1766008"/>
          </a:xfrm>
        </p:grpSpPr>
        <p:sp>
          <p:nvSpPr>
            <p:cNvPr id="12" name="Freeform: Shape 11">
              <a:extLst>
                <a:ext uri="{FF2B5EF4-FFF2-40B4-BE49-F238E27FC236}">
                  <a16:creationId xmlns:a16="http://schemas.microsoft.com/office/drawing/2014/main" id="{C05EB894-9410-4B20-95E4-7A25101AB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66E38B6-B050-4340-8E8F-3A971DADC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105794" y="9050499"/>
            <a:ext cx="968052" cy="96805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Isosceles Triangle 16">
            <a:extLst>
              <a:ext uri="{FF2B5EF4-FFF2-40B4-BE49-F238E27FC236}">
                <a16:creationId xmlns:a16="http://schemas.microsoft.com/office/drawing/2014/main" id="{633C5E46-DAC5-4661-9C87-22B08E2A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015154" y="8581662"/>
            <a:ext cx="3392947" cy="1705336"/>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0C804339-68D6-D2E9-2DFF-6455C84BCEFF}"/>
              </a:ext>
            </a:extLst>
          </p:cNvPr>
          <p:cNvPicPr>
            <a:picLocks noChangeAspect="1"/>
          </p:cNvPicPr>
          <p:nvPr/>
        </p:nvPicPr>
        <p:blipFill>
          <a:blip r:embed="rId2"/>
          <a:stretch>
            <a:fillRect/>
          </a:stretch>
        </p:blipFill>
        <p:spPr>
          <a:xfrm>
            <a:off x="1257300" y="-8553"/>
            <a:ext cx="14729526" cy="10286998"/>
          </a:xfrm>
          <a:prstGeom prst="rect">
            <a:avLst/>
          </a:prstGeom>
        </p:spPr>
      </p:pic>
      <p:sp>
        <p:nvSpPr>
          <p:cNvPr id="10" name="Rectangle 9">
            <a:extLst>
              <a:ext uri="{FF2B5EF4-FFF2-40B4-BE49-F238E27FC236}">
                <a16:creationId xmlns:a16="http://schemas.microsoft.com/office/drawing/2014/main" id="{D90AFF12-22AF-BB01-9FF0-2D74DE2EB81D}"/>
              </a:ext>
            </a:extLst>
          </p:cNvPr>
          <p:cNvSpPr/>
          <p:nvPr/>
        </p:nvSpPr>
        <p:spPr>
          <a:xfrm>
            <a:off x="2895600" y="495300"/>
            <a:ext cx="1981200" cy="67056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
            <a:extLst>
              <a:ext uri="{FF2B5EF4-FFF2-40B4-BE49-F238E27FC236}">
                <a16:creationId xmlns:a16="http://schemas.microsoft.com/office/drawing/2014/main" id="{14BC56DB-20F2-0CC7-10EB-1DE2ABE3FEE8}"/>
              </a:ext>
            </a:extLst>
          </p:cNvPr>
          <p:cNvGrpSpPr/>
          <p:nvPr/>
        </p:nvGrpSpPr>
        <p:grpSpPr>
          <a:xfrm>
            <a:off x="15580636" y="8106024"/>
            <a:ext cx="2707364" cy="2113018"/>
            <a:chOff x="14933717" y="7856981"/>
            <a:chExt cx="2707364" cy="2113018"/>
          </a:xfrm>
        </p:grpSpPr>
        <p:sp>
          <p:nvSpPr>
            <p:cNvPr id="3" name="object 4">
              <a:extLst>
                <a:ext uri="{FF2B5EF4-FFF2-40B4-BE49-F238E27FC236}">
                  <a16:creationId xmlns:a16="http://schemas.microsoft.com/office/drawing/2014/main" id="{0C8C5B20-AE68-B92C-81C4-961D20C4808C}"/>
                </a:ext>
              </a:extLst>
            </p:cNvPr>
            <p:cNvSpPr/>
            <p:nvPr/>
          </p:nvSpPr>
          <p:spPr>
            <a:xfrm>
              <a:off x="16793048" y="8173454"/>
              <a:ext cx="440171" cy="415983"/>
            </a:xfrm>
            <a:custGeom>
              <a:avLst/>
              <a:gdLst/>
              <a:ahLst/>
              <a:cxnLst/>
              <a:rect l="l" t="t" r="r" b="b"/>
              <a:pathLst>
                <a:path w="1085850" h="1000125">
                  <a:moveTo>
                    <a:pt x="1085850" y="1000125"/>
                  </a:moveTo>
                  <a:lnTo>
                    <a:pt x="0" y="1000125"/>
                  </a:lnTo>
                  <a:lnTo>
                    <a:pt x="0" y="0"/>
                  </a:lnTo>
                  <a:lnTo>
                    <a:pt x="1085850" y="0"/>
                  </a:lnTo>
                  <a:lnTo>
                    <a:pt x="1085850" y="1000125"/>
                  </a:lnTo>
                  <a:close/>
                </a:path>
              </a:pathLst>
            </a:custGeom>
            <a:solidFill>
              <a:schemeClr val="accent5">
                <a:lumMod val="60000"/>
                <a:lumOff val="40000"/>
              </a:schemeClr>
            </a:solidFill>
          </p:spPr>
          <p:txBody>
            <a:bodyPr wrap="square" lIns="0" tIns="0" rIns="0" bIns="0" rtlCol="0"/>
            <a:lstStyle/>
            <a:p>
              <a:endParaRPr/>
            </a:p>
          </p:txBody>
        </p:sp>
        <p:sp>
          <p:nvSpPr>
            <p:cNvPr id="4" name="object 4">
              <a:extLst>
                <a:ext uri="{FF2B5EF4-FFF2-40B4-BE49-F238E27FC236}">
                  <a16:creationId xmlns:a16="http://schemas.microsoft.com/office/drawing/2014/main" id="{7BFCB247-8DAC-AF1B-56E7-D79A6FE4780A}"/>
                </a:ext>
              </a:extLst>
            </p:cNvPr>
            <p:cNvSpPr/>
            <p:nvPr/>
          </p:nvSpPr>
          <p:spPr>
            <a:xfrm>
              <a:off x="17200910" y="7856981"/>
              <a:ext cx="440171" cy="415983"/>
            </a:xfrm>
            <a:custGeom>
              <a:avLst/>
              <a:gdLst/>
              <a:ahLst/>
              <a:cxnLst/>
              <a:rect l="l" t="t" r="r" b="b"/>
              <a:pathLst>
                <a:path w="1085850" h="1000125">
                  <a:moveTo>
                    <a:pt x="1085850" y="1000125"/>
                  </a:moveTo>
                  <a:lnTo>
                    <a:pt x="0" y="1000125"/>
                  </a:lnTo>
                  <a:lnTo>
                    <a:pt x="0" y="0"/>
                  </a:lnTo>
                  <a:lnTo>
                    <a:pt x="1085850" y="0"/>
                  </a:lnTo>
                  <a:lnTo>
                    <a:pt x="1085850" y="1000125"/>
                  </a:lnTo>
                  <a:close/>
                </a:path>
              </a:pathLst>
            </a:custGeom>
            <a:solidFill>
              <a:schemeClr val="accent5">
                <a:lumMod val="40000"/>
                <a:lumOff val="60000"/>
              </a:schemeClr>
            </a:solidFill>
          </p:spPr>
          <p:txBody>
            <a:bodyPr wrap="square" lIns="0" tIns="0" rIns="0" bIns="0" rtlCol="0"/>
            <a:lstStyle/>
            <a:p>
              <a:endParaRPr/>
            </a:p>
          </p:txBody>
        </p:sp>
        <p:sp>
          <p:nvSpPr>
            <p:cNvPr id="5" name="object 4">
              <a:extLst>
                <a:ext uri="{FF2B5EF4-FFF2-40B4-BE49-F238E27FC236}">
                  <a16:creationId xmlns:a16="http://schemas.microsoft.com/office/drawing/2014/main" id="{43F8A518-3EA8-A031-D60E-22BCA0992352}"/>
                </a:ext>
              </a:extLst>
            </p:cNvPr>
            <p:cNvSpPr/>
            <p:nvPr/>
          </p:nvSpPr>
          <p:spPr>
            <a:xfrm>
              <a:off x="15597183" y="8491981"/>
              <a:ext cx="440171" cy="415983"/>
            </a:xfrm>
            <a:custGeom>
              <a:avLst/>
              <a:gdLst/>
              <a:ahLst/>
              <a:cxnLst/>
              <a:rect l="l" t="t" r="r" b="b"/>
              <a:pathLst>
                <a:path w="1085850" h="1000125">
                  <a:moveTo>
                    <a:pt x="1085850" y="1000125"/>
                  </a:moveTo>
                  <a:lnTo>
                    <a:pt x="0" y="1000125"/>
                  </a:lnTo>
                  <a:lnTo>
                    <a:pt x="0" y="0"/>
                  </a:lnTo>
                  <a:lnTo>
                    <a:pt x="1085850" y="0"/>
                  </a:lnTo>
                  <a:lnTo>
                    <a:pt x="1085850" y="1000125"/>
                  </a:lnTo>
                  <a:close/>
                </a:path>
              </a:pathLst>
            </a:custGeom>
            <a:solidFill>
              <a:schemeClr val="accent5">
                <a:lumMod val="60000"/>
                <a:lumOff val="40000"/>
              </a:schemeClr>
            </a:solidFill>
          </p:spPr>
          <p:txBody>
            <a:bodyPr wrap="square" lIns="0" tIns="0" rIns="0" bIns="0" rtlCol="0"/>
            <a:lstStyle/>
            <a:p>
              <a:endParaRPr/>
            </a:p>
          </p:txBody>
        </p:sp>
        <p:sp>
          <p:nvSpPr>
            <p:cNvPr id="6" name="object 4">
              <a:extLst>
                <a:ext uri="{FF2B5EF4-FFF2-40B4-BE49-F238E27FC236}">
                  <a16:creationId xmlns:a16="http://schemas.microsoft.com/office/drawing/2014/main" id="{0DDBAC3D-F569-C1FB-A3FA-BA1A84A09D96}"/>
                </a:ext>
              </a:extLst>
            </p:cNvPr>
            <p:cNvSpPr/>
            <p:nvPr/>
          </p:nvSpPr>
          <p:spPr>
            <a:xfrm>
              <a:off x="14933717" y="8637171"/>
              <a:ext cx="440171" cy="415983"/>
            </a:xfrm>
            <a:custGeom>
              <a:avLst/>
              <a:gdLst/>
              <a:ahLst/>
              <a:cxnLst/>
              <a:rect l="l" t="t" r="r" b="b"/>
              <a:pathLst>
                <a:path w="1085850" h="1000125">
                  <a:moveTo>
                    <a:pt x="1085850" y="1000125"/>
                  </a:moveTo>
                  <a:lnTo>
                    <a:pt x="0" y="1000125"/>
                  </a:lnTo>
                  <a:lnTo>
                    <a:pt x="0" y="0"/>
                  </a:lnTo>
                  <a:lnTo>
                    <a:pt x="1085850" y="0"/>
                  </a:lnTo>
                  <a:lnTo>
                    <a:pt x="1085850" y="1000125"/>
                  </a:lnTo>
                  <a:close/>
                </a:path>
              </a:pathLst>
            </a:custGeom>
            <a:solidFill>
              <a:schemeClr val="accent5">
                <a:lumMod val="40000"/>
                <a:lumOff val="60000"/>
              </a:schemeClr>
            </a:solidFill>
          </p:spPr>
          <p:txBody>
            <a:bodyPr wrap="square" lIns="0" tIns="0" rIns="0" bIns="0" rtlCol="0"/>
            <a:lstStyle/>
            <a:p>
              <a:endParaRPr/>
            </a:p>
          </p:txBody>
        </p:sp>
        <p:sp>
          <p:nvSpPr>
            <p:cNvPr id="8" name="object 4">
              <a:extLst>
                <a:ext uri="{FF2B5EF4-FFF2-40B4-BE49-F238E27FC236}">
                  <a16:creationId xmlns:a16="http://schemas.microsoft.com/office/drawing/2014/main" id="{38B0D98E-1FAF-74F2-308C-1B413409672E}"/>
                </a:ext>
              </a:extLst>
            </p:cNvPr>
            <p:cNvSpPr/>
            <p:nvPr/>
          </p:nvSpPr>
          <p:spPr>
            <a:xfrm>
              <a:off x="16260649" y="8537059"/>
              <a:ext cx="614491" cy="586619"/>
            </a:xfrm>
            <a:custGeom>
              <a:avLst/>
              <a:gdLst/>
              <a:ahLst/>
              <a:cxnLst/>
              <a:rect l="l" t="t" r="r" b="b"/>
              <a:pathLst>
                <a:path w="1085850" h="1000125">
                  <a:moveTo>
                    <a:pt x="1085850" y="1000125"/>
                  </a:moveTo>
                  <a:lnTo>
                    <a:pt x="0" y="1000125"/>
                  </a:lnTo>
                  <a:lnTo>
                    <a:pt x="0" y="0"/>
                  </a:lnTo>
                  <a:lnTo>
                    <a:pt x="1085850" y="0"/>
                  </a:lnTo>
                  <a:lnTo>
                    <a:pt x="1085850" y="1000125"/>
                  </a:lnTo>
                  <a:close/>
                </a:path>
              </a:pathLst>
            </a:custGeom>
            <a:solidFill>
              <a:schemeClr val="accent5">
                <a:lumMod val="20000"/>
                <a:lumOff val="80000"/>
              </a:schemeClr>
            </a:solidFill>
          </p:spPr>
          <p:txBody>
            <a:bodyPr wrap="square" lIns="0" tIns="0" rIns="0" bIns="0" rtlCol="0"/>
            <a:lstStyle/>
            <a:p>
              <a:endParaRPr/>
            </a:p>
          </p:txBody>
        </p:sp>
        <p:sp>
          <p:nvSpPr>
            <p:cNvPr id="14" name="object 4">
              <a:extLst>
                <a:ext uri="{FF2B5EF4-FFF2-40B4-BE49-F238E27FC236}">
                  <a16:creationId xmlns:a16="http://schemas.microsoft.com/office/drawing/2014/main" id="{AA05B321-C0CA-4355-817E-75E91A0CCB6A}"/>
                </a:ext>
              </a:extLst>
            </p:cNvPr>
            <p:cNvSpPr/>
            <p:nvPr/>
          </p:nvSpPr>
          <p:spPr>
            <a:xfrm>
              <a:off x="15196394" y="9174533"/>
              <a:ext cx="440171" cy="415983"/>
            </a:xfrm>
            <a:custGeom>
              <a:avLst/>
              <a:gdLst/>
              <a:ahLst/>
              <a:cxnLst/>
              <a:rect l="l" t="t" r="r" b="b"/>
              <a:pathLst>
                <a:path w="1085850" h="1000125">
                  <a:moveTo>
                    <a:pt x="1085850" y="1000125"/>
                  </a:moveTo>
                  <a:lnTo>
                    <a:pt x="0" y="1000125"/>
                  </a:lnTo>
                  <a:lnTo>
                    <a:pt x="0" y="0"/>
                  </a:lnTo>
                  <a:lnTo>
                    <a:pt x="1085850" y="0"/>
                  </a:lnTo>
                  <a:lnTo>
                    <a:pt x="1085850" y="1000125"/>
                  </a:lnTo>
                  <a:close/>
                </a:path>
              </a:pathLst>
            </a:custGeom>
            <a:solidFill>
              <a:schemeClr val="accent5">
                <a:lumMod val="40000"/>
                <a:lumOff val="60000"/>
              </a:schemeClr>
            </a:solidFill>
          </p:spPr>
          <p:txBody>
            <a:bodyPr wrap="square" lIns="0" tIns="0" rIns="0" bIns="0" rtlCol="0"/>
            <a:lstStyle/>
            <a:p>
              <a:endParaRPr/>
            </a:p>
          </p:txBody>
        </p:sp>
        <p:sp>
          <p:nvSpPr>
            <p:cNvPr id="16" name="object 4">
              <a:extLst>
                <a:ext uri="{FF2B5EF4-FFF2-40B4-BE49-F238E27FC236}">
                  <a16:creationId xmlns:a16="http://schemas.microsoft.com/office/drawing/2014/main" id="{959E8B2F-B826-2326-6222-CAB08D6A6550}"/>
                </a:ext>
              </a:extLst>
            </p:cNvPr>
            <p:cNvSpPr/>
            <p:nvPr/>
          </p:nvSpPr>
          <p:spPr>
            <a:xfrm>
              <a:off x="16878314" y="8796704"/>
              <a:ext cx="440171" cy="415983"/>
            </a:xfrm>
            <a:custGeom>
              <a:avLst/>
              <a:gdLst/>
              <a:ahLst/>
              <a:cxnLst/>
              <a:rect l="l" t="t" r="r" b="b"/>
              <a:pathLst>
                <a:path w="1085850" h="1000125">
                  <a:moveTo>
                    <a:pt x="1085850" y="1000125"/>
                  </a:moveTo>
                  <a:lnTo>
                    <a:pt x="0" y="1000125"/>
                  </a:lnTo>
                  <a:lnTo>
                    <a:pt x="0" y="0"/>
                  </a:lnTo>
                  <a:lnTo>
                    <a:pt x="1085850" y="0"/>
                  </a:lnTo>
                  <a:lnTo>
                    <a:pt x="1085850" y="1000125"/>
                  </a:lnTo>
                  <a:close/>
                </a:path>
              </a:pathLst>
            </a:custGeom>
            <a:solidFill>
              <a:schemeClr val="accent5">
                <a:lumMod val="60000"/>
                <a:lumOff val="40000"/>
              </a:schemeClr>
            </a:solidFill>
          </p:spPr>
          <p:txBody>
            <a:bodyPr wrap="square" lIns="0" tIns="0" rIns="0" bIns="0" rtlCol="0"/>
            <a:lstStyle/>
            <a:p>
              <a:endParaRPr/>
            </a:p>
          </p:txBody>
        </p:sp>
        <p:sp>
          <p:nvSpPr>
            <p:cNvPr id="18" name="object 4">
              <a:extLst>
                <a:ext uri="{FF2B5EF4-FFF2-40B4-BE49-F238E27FC236}">
                  <a16:creationId xmlns:a16="http://schemas.microsoft.com/office/drawing/2014/main" id="{4A40206E-EF53-8082-A950-F49E5F1D75DC}"/>
                </a:ext>
              </a:extLst>
            </p:cNvPr>
            <p:cNvSpPr/>
            <p:nvPr/>
          </p:nvSpPr>
          <p:spPr>
            <a:xfrm>
              <a:off x="17098399" y="9126834"/>
              <a:ext cx="440171" cy="415983"/>
            </a:xfrm>
            <a:custGeom>
              <a:avLst/>
              <a:gdLst/>
              <a:ahLst/>
              <a:cxnLst/>
              <a:rect l="l" t="t" r="r" b="b"/>
              <a:pathLst>
                <a:path w="1085850" h="1000125">
                  <a:moveTo>
                    <a:pt x="1085850" y="1000125"/>
                  </a:moveTo>
                  <a:lnTo>
                    <a:pt x="0" y="1000125"/>
                  </a:lnTo>
                  <a:lnTo>
                    <a:pt x="0" y="0"/>
                  </a:lnTo>
                  <a:lnTo>
                    <a:pt x="1085850" y="0"/>
                  </a:lnTo>
                  <a:lnTo>
                    <a:pt x="1085850" y="1000125"/>
                  </a:lnTo>
                  <a:close/>
                </a:path>
              </a:pathLst>
            </a:custGeom>
            <a:solidFill>
              <a:schemeClr val="accent5">
                <a:lumMod val="40000"/>
                <a:lumOff val="60000"/>
              </a:schemeClr>
            </a:solidFill>
          </p:spPr>
          <p:txBody>
            <a:bodyPr wrap="square" lIns="0" tIns="0" rIns="0" bIns="0" rtlCol="0"/>
            <a:lstStyle/>
            <a:p>
              <a:endParaRPr/>
            </a:p>
          </p:txBody>
        </p:sp>
        <p:sp>
          <p:nvSpPr>
            <p:cNvPr id="19" name="object 4">
              <a:extLst>
                <a:ext uri="{FF2B5EF4-FFF2-40B4-BE49-F238E27FC236}">
                  <a16:creationId xmlns:a16="http://schemas.microsoft.com/office/drawing/2014/main" id="{E3AB691D-0C5E-8DF6-67DC-022F01FAD7AC}"/>
                </a:ext>
              </a:extLst>
            </p:cNvPr>
            <p:cNvSpPr/>
            <p:nvPr/>
          </p:nvSpPr>
          <p:spPr>
            <a:xfrm>
              <a:off x="16037354" y="9041535"/>
              <a:ext cx="440171" cy="415983"/>
            </a:xfrm>
            <a:custGeom>
              <a:avLst/>
              <a:gdLst/>
              <a:ahLst/>
              <a:cxnLst/>
              <a:rect l="l" t="t" r="r" b="b"/>
              <a:pathLst>
                <a:path w="1085850" h="1000125">
                  <a:moveTo>
                    <a:pt x="1085850" y="1000125"/>
                  </a:moveTo>
                  <a:lnTo>
                    <a:pt x="0" y="1000125"/>
                  </a:lnTo>
                  <a:lnTo>
                    <a:pt x="0" y="0"/>
                  </a:lnTo>
                  <a:lnTo>
                    <a:pt x="1085850" y="0"/>
                  </a:lnTo>
                  <a:lnTo>
                    <a:pt x="1085850" y="1000125"/>
                  </a:lnTo>
                  <a:close/>
                </a:path>
              </a:pathLst>
            </a:custGeom>
            <a:solidFill>
              <a:schemeClr val="accent5">
                <a:lumMod val="40000"/>
                <a:lumOff val="60000"/>
              </a:schemeClr>
            </a:solidFill>
          </p:spPr>
          <p:txBody>
            <a:bodyPr wrap="square" lIns="0" tIns="0" rIns="0" bIns="0" rtlCol="0"/>
            <a:lstStyle/>
            <a:p>
              <a:endParaRPr/>
            </a:p>
          </p:txBody>
        </p:sp>
        <p:sp>
          <p:nvSpPr>
            <p:cNvPr id="20" name="object 4">
              <a:extLst>
                <a:ext uri="{FF2B5EF4-FFF2-40B4-BE49-F238E27FC236}">
                  <a16:creationId xmlns:a16="http://schemas.microsoft.com/office/drawing/2014/main" id="{753A657A-5CA5-65DB-01FA-547AD5710A70}"/>
                </a:ext>
              </a:extLst>
            </p:cNvPr>
            <p:cNvSpPr/>
            <p:nvPr/>
          </p:nvSpPr>
          <p:spPr>
            <a:xfrm>
              <a:off x="15524194" y="9386884"/>
              <a:ext cx="614491" cy="583115"/>
            </a:xfrm>
            <a:custGeom>
              <a:avLst/>
              <a:gdLst/>
              <a:ahLst/>
              <a:cxnLst/>
              <a:rect l="l" t="t" r="r" b="b"/>
              <a:pathLst>
                <a:path w="1085850" h="1000125">
                  <a:moveTo>
                    <a:pt x="1085850" y="1000125"/>
                  </a:moveTo>
                  <a:lnTo>
                    <a:pt x="0" y="1000125"/>
                  </a:lnTo>
                  <a:lnTo>
                    <a:pt x="0" y="0"/>
                  </a:lnTo>
                  <a:lnTo>
                    <a:pt x="1085850" y="0"/>
                  </a:lnTo>
                  <a:lnTo>
                    <a:pt x="1085850" y="1000125"/>
                  </a:lnTo>
                  <a:close/>
                </a:path>
              </a:pathLst>
            </a:custGeom>
            <a:solidFill>
              <a:schemeClr val="accent5">
                <a:lumMod val="20000"/>
                <a:lumOff val="80000"/>
              </a:schemeClr>
            </a:solidFill>
          </p:spPr>
          <p:txBody>
            <a:bodyPr wrap="square" lIns="0" tIns="0" rIns="0" bIns="0" rtlCol="0"/>
            <a:lstStyle/>
            <a:p>
              <a:endParaRPr/>
            </a:p>
          </p:txBody>
        </p:sp>
        <p:sp>
          <p:nvSpPr>
            <p:cNvPr id="21" name="object 4">
              <a:extLst>
                <a:ext uri="{FF2B5EF4-FFF2-40B4-BE49-F238E27FC236}">
                  <a16:creationId xmlns:a16="http://schemas.microsoft.com/office/drawing/2014/main" id="{B6EC1DF0-EA92-2F7B-6C0D-060FD3A0F4C2}"/>
                </a:ext>
              </a:extLst>
            </p:cNvPr>
            <p:cNvSpPr/>
            <p:nvPr/>
          </p:nvSpPr>
          <p:spPr>
            <a:xfrm>
              <a:off x="17163548" y="8468170"/>
              <a:ext cx="440171" cy="415983"/>
            </a:xfrm>
            <a:custGeom>
              <a:avLst/>
              <a:gdLst/>
              <a:ahLst/>
              <a:cxnLst/>
              <a:rect l="l" t="t" r="r" b="b"/>
              <a:pathLst>
                <a:path w="1085850" h="1000125">
                  <a:moveTo>
                    <a:pt x="1085850" y="1000125"/>
                  </a:moveTo>
                  <a:lnTo>
                    <a:pt x="0" y="1000125"/>
                  </a:lnTo>
                  <a:lnTo>
                    <a:pt x="0" y="0"/>
                  </a:lnTo>
                  <a:lnTo>
                    <a:pt x="1085850" y="0"/>
                  </a:lnTo>
                  <a:lnTo>
                    <a:pt x="1085850" y="1000125"/>
                  </a:lnTo>
                  <a:close/>
                </a:path>
              </a:pathLst>
            </a:custGeom>
            <a:solidFill>
              <a:schemeClr val="accent5">
                <a:lumMod val="20000"/>
                <a:lumOff val="80000"/>
              </a:schemeClr>
            </a:solidFill>
          </p:spPr>
          <p:txBody>
            <a:bodyPr wrap="square" lIns="0" tIns="0" rIns="0" bIns="0" rtlCol="0"/>
            <a:lstStyle/>
            <a:p>
              <a:endParaRPr/>
            </a:p>
          </p:txBody>
        </p:sp>
      </p:grpSp>
    </p:spTree>
    <p:extLst>
      <p:ext uri="{BB962C8B-B14F-4D97-AF65-F5344CB8AC3E}">
        <p14:creationId xmlns:p14="http://schemas.microsoft.com/office/powerpoint/2010/main" val="579739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8288000" cy="9169400"/>
          </a:xfrm>
          <a:custGeom>
            <a:avLst/>
            <a:gdLst/>
            <a:ahLst/>
            <a:cxnLst/>
            <a:rect l="l" t="t" r="r" b="b"/>
            <a:pathLst>
              <a:path w="18288000" h="9169400">
                <a:moveTo>
                  <a:pt x="0" y="9169024"/>
                </a:moveTo>
                <a:lnTo>
                  <a:pt x="18288000" y="9169024"/>
                </a:lnTo>
                <a:lnTo>
                  <a:pt x="18288000" y="0"/>
                </a:lnTo>
                <a:lnTo>
                  <a:pt x="0" y="0"/>
                </a:lnTo>
                <a:lnTo>
                  <a:pt x="0" y="9169024"/>
                </a:lnTo>
                <a:close/>
              </a:path>
            </a:pathLst>
          </a:custGeom>
          <a:solidFill>
            <a:srgbClr val="F4FAFA"/>
          </a:solidFill>
        </p:spPr>
        <p:txBody>
          <a:bodyPr wrap="square" lIns="0" tIns="0" rIns="0" bIns="0" rtlCol="0"/>
          <a:lstStyle/>
          <a:p>
            <a:endParaRPr/>
          </a:p>
        </p:txBody>
      </p:sp>
      <p:grpSp>
        <p:nvGrpSpPr>
          <p:cNvPr id="3" name="object 3"/>
          <p:cNvGrpSpPr/>
          <p:nvPr/>
        </p:nvGrpSpPr>
        <p:grpSpPr>
          <a:xfrm>
            <a:off x="0" y="-22058"/>
            <a:ext cx="18288000" cy="10287000"/>
            <a:chOff x="0" y="0"/>
            <a:chExt cx="18288000" cy="10287000"/>
          </a:xfrm>
        </p:grpSpPr>
        <p:sp>
          <p:nvSpPr>
            <p:cNvPr id="4" name="object 4"/>
            <p:cNvSpPr/>
            <p:nvPr/>
          </p:nvSpPr>
          <p:spPr>
            <a:xfrm>
              <a:off x="0" y="9169023"/>
              <a:ext cx="18288000" cy="1118235"/>
            </a:xfrm>
            <a:custGeom>
              <a:avLst/>
              <a:gdLst/>
              <a:ahLst/>
              <a:cxnLst/>
              <a:rect l="l" t="t" r="r" b="b"/>
              <a:pathLst>
                <a:path w="18288000" h="1118234">
                  <a:moveTo>
                    <a:pt x="0" y="1117975"/>
                  </a:moveTo>
                  <a:lnTo>
                    <a:pt x="0" y="0"/>
                  </a:lnTo>
                  <a:lnTo>
                    <a:pt x="18288000" y="0"/>
                  </a:lnTo>
                  <a:lnTo>
                    <a:pt x="18288000" y="1117975"/>
                  </a:lnTo>
                  <a:lnTo>
                    <a:pt x="0" y="1117975"/>
                  </a:lnTo>
                  <a:close/>
                </a:path>
              </a:pathLst>
            </a:custGeom>
            <a:solidFill>
              <a:schemeClr val="accent5">
                <a:lumMod val="60000"/>
                <a:lumOff val="40000"/>
              </a:schemeClr>
            </a:solidFill>
          </p:spPr>
          <p:txBody>
            <a:bodyPr wrap="square" lIns="0" tIns="0" rIns="0" bIns="0" rtlCol="0"/>
            <a:lstStyle/>
            <a:p>
              <a:endParaRPr dirty="0"/>
            </a:p>
          </p:txBody>
        </p:sp>
        <p:sp>
          <p:nvSpPr>
            <p:cNvPr id="5" name="object 5"/>
            <p:cNvSpPr/>
            <p:nvPr/>
          </p:nvSpPr>
          <p:spPr>
            <a:xfrm>
              <a:off x="10928055" y="0"/>
              <a:ext cx="7359913" cy="10286999"/>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0" y="0"/>
              <a:ext cx="1085850" cy="1000125"/>
            </a:xfrm>
            <a:custGeom>
              <a:avLst/>
              <a:gdLst/>
              <a:ahLst/>
              <a:cxnLst/>
              <a:rect l="l" t="t" r="r" b="b"/>
              <a:pathLst>
                <a:path w="1085850" h="1000125">
                  <a:moveTo>
                    <a:pt x="1085850" y="1000125"/>
                  </a:moveTo>
                  <a:lnTo>
                    <a:pt x="0" y="1000125"/>
                  </a:lnTo>
                  <a:lnTo>
                    <a:pt x="0" y="0"/>
                  </a:lnTo>
                  <a:lnTo>
                    <a:pt x="1085850" y="0"/>
                  </a:lnTo>
                  <a:lnTo>
                    <a:pt x="1085850" y="1000125"/>
                  </a:lnTo>
                  <a:close/>
                </a:path>
              </a:pathLst>
            </a:custGeom>
            <a:solidFill>
              <a:schemeClr val="accent5">
                <a:lumMod val="75000"/>
              </a:schemeClr>
            </a:solidFill>
          </p:spPr>
          <p:txBody>
            <a:bodyPr wrap="square" lIns="0" tIns="0" rIns="0" bIns="0" rtlCol="0"/>
            <a:lstStyle/>
            <a:p>
              <a:endParaRPr>
                <a:solidFill>
                  <a:schemeClr val="bg1"/>
                </a:solidFill>
              </a:endParaRPr>
            </a:p>
          </p:txBody>
        </p:sp>
      </p:grpSp>
      <p:sp>
        <p:nvSpPr>
          <p:cNvPr id="7" name="object 7"/>
          <p:cNvSpPr txBox="1">
            <a:spLocks noGrp="1"/>
          </p:cNvSpPr>
          <p:nvPr>
            <p:ph type="title"/>
          </p:nvPr>
        </p:nvSpPr>
        <p:spPr>
          <a:xfrm>
            <a:off x="1723117" y="2108086"/>
            <a:ext cx="5929630" cy="635635"/>
          </a:xfrm>
          <a:prstGeom prst="rect">
            <a:avLst/>
          </a:prstGeom>
        </p:spPr>
        <p:txBody>
          <a:bodyPr vert="horz" wrap="square" lIns="0" tIns="12700" rIns="0" bIns="0" rtlCol="0">
            <a:spAutoFit/>
          </a:bodyPr>
          <a:lstStyle/>
          <a:p>
            <a:pPr marL="12700">
              <a:lnSpc>
                <a:spcPct val="100000"/>
              </a:lnSpc>
              <a:spcBef>
                <a:spcPts val="100"/>
              </a:spcBef>
            </a:pPr>
            <a:r>
              <a:rPr sz="4000" b="0" spc="235" dirty="0">
                <a:latin typeface="Verdana"/>
                <a:cs typeface="Verdana"/>
              </a:rPr>
              <a:t>Open </a:t>
            </a:r>
            <a:r>
              <a:rPr sz="4000" b="0" spc="100" dirty="0">
                <a:latin typeface="Verdana"/>
                <a:cs typeface="Verdana"/>
              </a:rPr>
              <a:t>Source</a:t>
            </a:r>
            <a:r>
              <a:rPr sz="4000" b="0" spc="-944" dirty="0">
                <a:latin typeface="Verdana"/>
                <a:cs typeface="Verdana"/>
              </a:rPr>
              <a:t> </a:t>
            </a:r>
            <a:r>
              <a:rPr sz="4000" b="0" spc="175" dirty="0">
                <a:latin typeface="Verdana"/>
                <a:cs typeface="Verdana"/>
              </a:rPr>
              <a:t>Platform</a:t>
            </a:r>
            <a:endParaRPr sz="4000">
              <a:latin typeface="Verdana"/>
              <a:cs typeface="Verdana"/>
            </a:endParaRPr>
          </a:p>
        </p:txBody>
      </p:sp>
      <p:sp>
        <p:nvSpPr>
          <p:cNvPr id="8" name="object 8"/>
          <p:cNvSpPr txBox="1"/>
          <p:nvPr/>
        </p:nvSpPr>
        <p:spPr>
          <a:xfrm>
            <a:off x="1213643" y="3103239"/>
            <a:ext cx="6948805" cy="3216275"/>
          </a:xfrm>
          <a:prstGeom prst="rect">
            <a:avLst/>
          </a:prstGeom>
        </p:spPr>
        <p:txBody>
          <a:bodyPr vert="horz" wrap="square" lIns="0" tIns="12065" rIns="0" bIns="0" rtlCol="0">
            <a:spAutoFit/>
          </a:bodyPr>
          <a:lstStyle/>
          <a:p>
            <a:pPr marL="12700" marR="5080" indent="-635" algn="ctr">
              <a:lnSpc>
                <a:spcPct val="123200"/>
              </a:lnSpc>
              <a:spcBef>
                <a:spcPts val="95"/>
              </a:spcBef>
            </a:pPr>
            <a:r>
              <a:rPr sz="3400" spc="155" dirty="0">
                <a:latin typeface="Arial"/>
                <a:cs typeface="Arial"/>
              </a:rPr>
              <a:t>It</a:t>
            </a:r>
            <a:r>
              <a:rPr sz="2750" spc="155" dirty="0">
                <a:latin typeface="Arial"/>
                <a:cs typeface="Arial"/>
              </a:rPr>
              <a:t>'</a:t>
            </a:r>
            <a:r>
              <a:rPr sz="3400" spc="155" dirty="0">
                <a:latin typeface="Arial"/>
                <a:cs typeface="Arial"/>
              </a:rPr>
              <a:t>s </a:t>
            </a:r>
            <a:r>
              <a:rPr sz="3400" spc="325" dirty="0">
                <a:latin typeface="Arial"/>
                <a:cs typeface="Arial"/>
              </a:rPr>
              <a:t>an </a:t>
            </a:r>
            <a:r>
              <a:rPr sz="3400" spc="310" dirty="0">
                <a:latin typeface="Arial"/>
                <a:cs typeface="Arial"/>
              </a:rPr>
              <a:t>open</a:t>
            </a:r>
            <a:r>
              <a:rPr sz="2750" spc="310" dirty="0">
                <a:latin typeface="Arial"/>
                <a:cs typeface="Arial"/>
              </a:rPr>
              <a:t>-</a:t>
            </a:r>
            <a:r>
              <a:rPr sz="3400" spc="310" dirty="0">
                <a:latin typeface="Arial"/>
                <a:cs typeface="Arial"/>
              </a:rPr>
              <a:t>source </a:t>
            </a:r>
            <a:r>
              <a:rPr sz="3400" spc="390" dirty="0">
                <a:latin typeface="Arial"/>
                <a:cs typeface="Arial"/>
              </a:rPr>
              <a:t>platform  </a:t>
            </a:r>
            <a:r>
              <a:rPr sz="3400" spc="430" dirty="0">
                <a:latin typeface="Arial"/>
                <a:cs typeface="Arial"/>
              </a:rPr>
              <a:t>which</a:t>
            </a:r>
            <a:r>
              <a:rPr sz="3400" spc="25" dirty="0">
                <a:latin typeface="Arial"/>
                <a:cs typeface="Arial"/>
              </a:rPr>
              <a:t> </a:t>
            </a:r>
            <a:r>
              <a:rPr sz="3400" spc="425" dirty="0">
                <a:latin typeface="Arial"/>
                <a:cs typeface="Arial"/>
              </a:rPr>
              <a:t>make</a:t>
            </a:r>
            <a:r>
              <a:rPr sz="3400" spc="30" dirty="0">
                <a:latin typeface="Arial"/>
                <a:cs typeface="Arial"/>
              </a:rPr>
              <a:t> </a:t>
            </a:r>
            <a:r>
              <a:rPr sz="3400" spc="330" dirty="0">
                <a:latin typeface="Arial"/>
                <a:cs typeface="Arial"/>
              </a:rPr>
              <a:t>it</a:t>
            </a:r>
            <a:r>
              <a:rPr sz="3400" spc="30" dirty="0">
                <a:latin typeface="Arial"/>
                <a:cs typeface="Arial"/>
              </a:rPr>
              <a:t> </a:t>
            </a:r>
            <a:r>
              <a:rPr sz="3400" spc="235" dirty="0">
                <a:latin typeface="Arial"/>
                <a:cs typeface="Arial"/>
              </a:rPr>
              <a:t>available</a:t>
            </a:r>
            <a:r>
              <a:rPr sz="3400" spc="30" dirty="0">
                <a:latin typeface="Arial"/>
                <a:cs typeface="Arial"/>
              </a:rPr>
              <a:t> </a:t>
            </a:r>
            <a:r>
              <a:rPr sz="3400" spc="250" dirty="0">
                <a:latin typeface="Arial"/>
                <a:cs typeface="Arial"/>
              </a:rPr>
              <a:t>for</a:t>
            </a:r>
            <a:r>
              <a:rPr sz="3400" spc="30" dirty="0">
                <a:latin typeface="Arial"/>
                <a:cs typeface="Arial"/>
              </a:rPr>
              <a:t> </a:t>
            </a:r>
            <a:r>
              <a:rPr sz="3400" spc="195" dirty="0">
                <a:latin typeface="Arial"/>
                <a:cs typeface="Arial"/>
              </a:rPr>
              <a:t>use </a:t>
            </a:r>
            <a:r>
              <a:rPr sz="3400" spc="110" dirty="0">
                <a:latin typeface="Arial"/>
                <a:cs typeface="Arial"/>
              </a:rPr>
              <a:t> </a:t>
            </a:r>
            <a:r>
              <a:rPr sz="3400" spc="400" dirty="0">
                <a:latin typeface="Arial"/>
                <a:cs typeface="Arial"/>
              </a:rPr>
              <a:t>and</a:t>
            </a:r>
            <a:r>
              <a:rPr sz="3400" spc="35" dirty="0">
                <a:latin typeface="Arial"/>
                <a:cs typeface="Arial"/>
              </a:rPr>
              <a:t> </a:t>
            </a:r>
            <a:r>
              <a:rPr sz="3400" spc="295" dirty="0">
                <a:latin typeface="Arial"/>
                <a:cs typeface="Arial"/>
              </a:rPr>
              <a:t>study</a:t>
            </a:r>
            <a:r>
              <a:rPr sz="3400" spc="40" dirty="0">
                <a:latin typeface="Arial"/>
                <a:cs typeface="Arial"/>
              </a:rPr>
              <a:t> </a:t>
            </a:r>
            <a:r>
              <a:rPr sz="3400" spc="320" dirty="0">
                <a:latin typeface="Arial"/>
                <a:cs typeface="Arial"/>
              </a:rPr>
              <a:t>by</a:t>
            </a:r>
            <a:r>
              <a:rPr sz="3400" spc="35" dirty="0">
                <a:latin typeface="Arial"/>
                <a:cs typeface="Arial"/>
              </a:rPr>
              <a:t> </a:t>
            </a:r>
            <a:r>
              <a:rPr sz="3400" spc="280" dirty="0">
                <a:latin typeface="Arial"/>
                <a:cs typeface="Arial"/>
              </a:rPr>
              <a:t>start</a:t>
            </a:r>
            <a:r>
              <a:rPr sz="2750" spc="280" dirty="0">
                <a:latin typeface="Arial"/>
                <a:cs typeface="Arial"/>
              </a:rPr>
              <a:t>-</a:t>
            </a:r>
            <a:r>
              <a:rPr sz="3400" spc="280" dirty="0">
                <a:latin typeface="Arial"/>
                <a:cs typeface="Arial"/>
              </a:rPr>
              <a:t>ups</a:t>
            </a:r>
            <a:r>
              <a:rPr sz="3400" spc="40" dirty="0">
                <a:latin typeface="Arial"/>
                <a:cs typeface="Arial"/>
              </a:rPr>
              <a:t> </a:t>
            </a:r>
            <a:r>
              <a:rPr sz="3400" spc="250" dirty="0">
                <a:latin typeface="Arial"/>
                <a:cs typeface="Arial"/>
              </a:rPr>
              <a:t>for</a:t>
            </a:r>
            <a:r>
              <a:rPr sz="3400" spc="35" dirty="0">
                <a:latin typeface="Arial"/>
                <a:cs typeface="Arial"/>
              </a:rPr>
              <a:t> </a:t>
            </a:r>
            <a:r>
              <a:rPr sz="3400" spc="250" dirty="0">
                <a:latin typeface="Arial"/>
                <a:cs typeface="Arial"/>
              </a:rPr>
              <a:t>any  </a:t>
            </a:r>
            <a:r>
              <a:rPr sz="3400" spc="275" dirty="0">
                <a:latin typeface="Arial"/>
                <a:cs typeface="Arial"/>
              </a:rPr>
              <a:t>given </a:t>
            </a:r>
            <a:r>
              <a:rPr sz="3400" spc="270" dirty="0">
                <a:latin typeface="Arial"/>
                <a:cs typeface="Arial"/>
              </a:rPr>
              <a:t>purpose</a:t>
            </a:r>
            <a:r>
              <a:rPr sz="2750" spc="270" dirty="0">
                <a:latin typeface="Arial"/>
                <a:cs typeface="Arial"/>
              </a:rPr>
              <a:t>. </a:t>
            </a:r>
            <a:r>
              <a:rPr sz="3400" spc="155" dirty="0">
                <a:latin typeface="Arial"/>
                <a:cs typeface="Arial"/>
              </a:rPr>
              <a:t>It</a:t>
            </a:r>
            <a:r>
              <a:rPr sz="2750" spc="155" dirty="0">
                <a:latin typeface="Arial"/>
                <a:cs typeface="Arial"/>
              </a:rPr>
              <a:t>'</a:t>
            </a:r>
            <a:r>
              <a:rPr sz="3400" spc="155" dirty="0">
                <a:latin typeface="Arial"/>
                <a:cs typeface="Arial"/>
              </a:rPr>
              <a:t>s </a:t>
            </a:r>
            <a:r>
              <a:rPr sz="3400" spc="420" dirty="0">
                <a:latin typeface="Arial"/>
                <a:cs typeface="Arial"/>
              </a:rPr>
              <a:t>more</a:t>
            </a:r>
            <a:r>
              <a:rPr sz="3400" spc="-625" dirty="0">
                <a:latin typeface="Arial"/>
                <a:cs typeface="Arial"/>
              </a:rPr>
              <a:t> </a:t>
            </a:r>
            <a:r>
              <a:rPr sz="3400" spc="270" dirty="0">
                <a:latin typeface="Arial"/>
                <a:cs typeface="Arial"/>
              </a:rPr>
              <a:t>or </a:t>
            </a:r>
            <a:r>
              <a:rPr sz="3400" spc="80" dirty="0">
                <a:latin typeface="Arial"/>
                <a:cs typeface="Arial"/>
              </a:rPr>
              <a:t>less  </a:t>
            </a:r>
            <a:r>
              <a:rPr sz="3400" spc="260" dirty="0">
                <a:latin typeface="Arial"/>
                <a:cs typeface="Arial"/>
              </a:rPr>
              <a:t>like </a:t>
            </a:r>
            <a:r>
              <a:rPr sz="3400" spc="325" dirty="0">
                <a:latin typeface="Arial"/>
                <a:cs typeface="Arial"/>
              </a:rPr>
              <a:t>an </a:t>
            </a:r>
            <a:r>
              <a:rPr sz="3400" spc="390" dirty="0">
                <a:latin typeface="Arial"/>
                <a:cs typeface="Arial"/>
              </a:rPr>
              <a:t>open</a:t>
            </a:r>
            <a:r>
              <a:rPr sz="3400" spc="-490" dirty="0">
                <a:latin typeface="Arial"/>
                <a:cs typeface="Arial"/>
              </a:rPr>
              <a:t> </a:t>
            </a:r>
            <a:r>
              <a:rPr sz="3400" spc="285" dirty="0">
                <a:latin typeface="Arial"/>
                <a:cs typeface="Arial"/>
              </a:rPr>
              <a:t>collaboration</a:t>
            </a:r>
            <a:r>
              <a:rPr sz="2750" spc="285" dirty="0">
                <a:latin typeface="Arial"/>
                <a:cs typeface="Arial"/>
              </a:rPr>
              <a:t>.</a:t>
            </a:r>
            <a:endParaRPr sz="2750">
              <a:latin typeface="Arial"/>
              <a:cs typeface="Arial"/>
            </a:endParaRPr>
          </a:p>
        </p:txBody>
      </p:sp>
      <p:sp>
        <p:nvSpPr>
          <p:cNvPr id="9" name="object 9"/>
          <p:cNvSpPr txBox="1"/>
          <p:nvPr/>
        </p:nvSpPr>
        <p:spPr>
          <a:xfrm>
            <a:off x="0" y="163044"/>
            <a:ext cx="1085850" cy="629920"/>
          </a:xfrm>
          <a:prstGeom prst="rect">
            <a:avLst/>
          </a:prstGeom>
        </p:spPr>
        <p:txBody>
          <a:bodyPr vert="horz" wrap="square" lIns="0" tIns="14605" rIns="0" bIns="0" rtlCol="0">
            <a:spAutoFit/>
          </a:bodyPr>
          <a:lstStyle/>
          <a:p>
            <a:pPr marL="12700" algn="ctr">
              <a:lnSpc>
                <a:spcPct val="100000"/>
              </a:lnSpc>
              <a:spcBef>
                <a:spcPts val="115"/>
              </a:spcBef>
            </a:pPr>
            <a:r>
              <a:rPr sz="3950" spc="-640" dirty="0">
                <a:solidFill>
                  <a:schemeClr val="bg1"/>
                </a:solidFill>
                <a:latin typeface="Arial"/>
                <a:cs typeface="Arial"/>
              </a:rPr>
              <a:t>1</a:t>
            </a:r>
            <a:endParaRPr sz="3950" dirty="0">
              <a:solidFill>
                <a:schemeClr val="bg1"/>
              </a:solidFill>
              <a:latin typeface="Arial"/>
              <a:cs typeface="Arial"/>
            </a:endParaRPr>
          </a:p>
        </p:txBody>
      </p:sp>
      <p:sp>
        <p:nvSpPr>
          <p:cNvPr id="10" name="object 4">
            <a:extLst>
              <a:ext uri="{FF2B5EF4-FFF2-40B4-BE49-F238E27FC236}">
                <a16:creationId xmlns:a16="http://schemas.microsoft.com/office/drawing/2014/main" id="{436E27ED-DD3F-85CE-4E18-BF017C29B9D3}"/>
              </a:ext>
            </a:extLst>
          </p:cNvPr>
          <p:cNvSpPr/>
          <p:nvPr/>
        </p:nvSpPr>
        <p:spPr>
          <a:xfrm>
            <a:off x="942180" y="385452"/>
            <a:ext cx="542925" cy="500063"/>
          </a:xfrm>
          <a:custGeom>
            <a:avLst/>
            <a:gdLst/>
            <a:ahLst/>
            <a:cxnLst/>
            <a:rect l="l" t="t" r="r" b="b"/>
            <a:pathLst>
              <a:path w="1085850" h="1000125">
                <a:moveTo>
                  <a:pt x="1085850" y="1000125"/>
                </a:moveTo>
                <a:lnTo>
                  <a:pt x="0" y="1000125"/>
                </a:lnTo>
                <a:lnTo>
                  <a:pt x="0" y="0"/>
                </a:lnTo>
                <a:lnTo>
                  <a:pt x="1085850" y="0"/>
                </a:lnTo>
                <a:lnTo>
                  <a:pt x="1085850" y="1000125"/>
                </a:lnTo>
                <a:close/>
              </a:path>
            </a:pathLst>
          </a:custGeom>
          <a:solidFill>
            <a:schemeClr val="accent5">
              <a:lumMod val="60000"/>
              <a:lumOff val="40000"/>
            </a:schemeClr>
          </a:solidFill>
        </p:spPr>
        <p:txBody>
          <a:bodyPr wrap="square" lIns="0" tIns="0" rIns="0" bIns="0" rtlCol="0"/>
          <a:lstStyle/>
          <a:p>
            <a:endParaRPr/>
          </a:p>
        </p:txBody>
      </p:sp>
      <p:sp>
        <p:nvSpPr>
          <p:cNvPr id="11" name="object 4">
            <a:extLst>
              <a:ext uri="{FF2B5EF4-FFF2-40B4-BE49-F238E27FC236}">
                <a16:creationId xmlns:a16="http://schemas.microsoft.com/office/drawing/2014/main" id="{D477F018-4F92-187C-93C6-B563D3BA1FEF}"/>
              </a:ext>
            </a:extLst>
          </p:cNvPr>
          <p:cNvSpPr/>
          <p:nvPr/>
        </p:nvSpPr>
        <p:spPr>
          <a:xfrm>
            <a:off x="722062" y="807380"/>
            <a:ext cx="440171" cy="415983"/>
          </a:xfrm>
          <a:custGeom>
            <a:avLst/>
            <a:gdLst/>
            <a:ahLst/>
            <a:cxnLst/>
            <a:rect l="l" t="t" r="r" b="b"/>
            <a:pathLst>
              <a:path w="1085850" h="1000125">
                <a:moveTo>
                  <a:pt x="1085850" y="1000125"/>
                </a:moveTo>
                <a:lnTo>
                  <a:pt x="0" y="1000125"/>
                </a:lnTo>
                <a:lnTo>
                  <a:pt x="0" y="0"/>
                </a:lnTo>
                <a:lnTo>
                  <a:pt x="1085850" y="0"/>
                </a:lnTo>
                <a:lnTo>
                  <a:pt x="1085850" y="1000125"/>
                </a:lnTo>
                <a:close/>
              </a:path>
            </a:pathLst>
          </a:custGeom>
          <a:solidFill>
            <a:schemeClr val="accent5">
              <a:lumMod val="40000"/>
              <a:lumOff val="60000"/>
            </a:schemeClr>
          </a:solidFill>
        </p:spPr>
        <p:txBody>
          <a:bodyPr wrap="square" lIns="0" tIns="0" rIns="0" bIns="0" rtlCol="0"/>
          <a:lstStyle/>
          <a:p>
            <a:endParaRPr/>
          </a:p>
        </p:txBody>
      </p:sp>
      <p:grpSp>
        <p:nvGrpSpPr>
          <p:cNvPr id="12" name="Group 11">
            <a:extLst>
              <a:ext uri="{FF2B5EF4-FFF2-40B4-BE49-F238E27FC236}">
                <a16:creationId xmlns:a16="http://schemas.microsoft.com/office/drawing/2014/main" id="{6C6C4811-A188-B7FA-5058-CE0B923E830A}"/>
              </a:ext>
            </a:extLst>
          </p:cNvPr>
          <p:cNvGrpSpPr/>
          <p:nvPr/>
        </p:nvGrpSpPr>
        <p:grpSpPr>
          <a:xfrm>
            <a:off x="7790318" y="7309735"/>
            <a:ext cx="2707364" cy="2113018"/>
            <a:chOff x="14933717" y="7856981"/>
            <a:chExt cx="2707364" cy="2113018"/>
          </a:xfrm>
        </p:grpSpPr>
        <p:sp>
          <p:nvSpPr>
            <p:cNvPr id="13" name="object 4">
              <a:extLst>
                <a:ext uri="{FF2B5EF4-FFF2-40B4-BE49-F238E27FC236}">
                  <a16:creationId xmlns:a16="http://schemas.microsoft.com/office/drawing/2014/main" id="{EBB365D6-DA1D-0DE9-2732-B78B0B331187}"/>
                </a:ext>
              </a:extLst>
            </p:cNvPr>
            <p:cNvSpPr/>
            <p:nvPr/>
          </p:nvSpPr>
          <p:spPr>
            <a:xfrm>
              <a:off x="16793048" y="8173454"/>
              <a:ext cx="440171" cy="415983"/>
            </a:xfrm>
            <a:custGeom>
              <a:avLst/>
              <a:gdLst/>
              <a:ahLst/>
              <a:cxnLst/>
              <a:rect l="l" t="t" r="r" b="b"/>
              <a:pathLst>
                <a:path w="1085850" h="1000125">
                  <a:moveTo>
                    <a:pt x="1085850" y="1000125"/>
                  </a:moveTo>
                  <a:lnTo>
                    <a:pt x="0" y="1000125"/>
                  </a:lnTo>
                  <a:lnTo>
                    <a:pt x="0" y="0"/>
                  </a:lnTo>
                  <a:lnTo>
                    <a:pt x="1085850" y="0"/>
                  </a:lnTo>
                  <a:lnTo>
                    <a:pt x="1085850" y="1000125"/>
                  </a:lnTo>
                  <a:close/>
                </a:path>
              </a:pathLst>
            </a:custGeom>
            <a:solidFill>
              <a:schemeClr val="accent5">
                <a:lumMod val="60000"/>
                <a:lumOff val="40000"/>
              </a:schemeClr>
            </a:solidFill>
          </p:spPr>
          <p:txBody>
            <a:bodyPr wrap="square" lIns="0" tIns="0" rIns="0" bIns="0" rtlCol="0"/>
            <a:lstStyle/>
            <a:p>
              <a:endParaRPr/>
            </a:p>
          </p:txBody>
        </p:sp>
        <p:sp>
          <p:nvSpPr>
            <p:cNvPr id="14" name="object 4">
              <a:extLst>
                <a:ext uri="{FF2B5EF4-FFF2-40B4-BE49-F238E27FC236}">
                  <a16:creationId xmlns:a16="http://schemas.microsoft.com/office/drawing/2014/main" id="{27F8359E-63C5-E8B2-4D79-64942326A16A}"/>
                </a:ext>
              </a:extLst>
            </p:cNvPr>
            <p:cNvSpPr/>
            <p:nvPr/>
          </p:nvSpPr>
          <p:spPr>
            <a:xfrm>
              <a:off x="17200910" y="7856981"/>
              <a:ext cx="440171" cy="415983"/>
            </a:xfrm>
            <a:custGeom>
              <a:avLst/>
              <a:gdLst/>
              <a:ahLst/>
              <a:cxnLst/>
              <a:rect l="l" t="t" r="r" b="b"/>
              <a:pathLst>
                <a:path w="1085850" h="1000125">
                  <a:moveTo>
                    <a:pt x="1085850" y="1000125"/>
                  </a:moveTo>
                  <a:lnTo>
                    <a:pt x="0" y="1000125"/>
                  </a:lnTo>
                  <a:lnTo>
                    <a:pt x="0" y="0"/>
                  </a:lnTo>
                  <a:lnTo>
                    <a:pt x="1085850" y="0"/>
                  </a:lnTo>
                  <a:lnTo>
                    <a:pt x="1085850" y="1000125"/>
                  </a:lnTo>
                  <a:close/>
                </a:path>
              </a:pathLst>
            </a:custGeom>
            <a:solidFill>
              <a:schemeClr val="accent5">
                <a:lumMod val="40000"/>
                <a:lumOff val="60000"/>
              </a:schemeClr>
            </a:solidFill>
          </p:spPr>
          <p:txBody>
            <a:bodyPr wrap="square" lIns="0" tIns="0" rIns="0" bIns="0" rtlCol="0"/>
            <a:lstStyle/>
            <a:p>
              <a:endParaRPr/>
            </a:p>
          </p:txBody>
        </p:sp>
        <p:sp>
          <p:nvSpPr>
            <p:cNvPr id="15" name="object 4">
              <a:extLst>
                <a:ext uri="{FF2B5EF4-FFF2-40B4-BE49-F238E27FC236}">
                  <a16:creationId xmlns:a16="http://schemas.microsoft.com/office/drawing/2014/main" id="{4BC29F0B-26BA-4C0F-8D2E-7E9806187A0A}"/>
                </a:ext>
              </a:extLst>
            </p:cNvPr>
            <p:cNvSpPr/>
            <p:nvPr/>
          </p:nvSpPr>
          <p:spPr>
            <a:xfrm>
              <a:off x="15597183" y="8491981"/>
              <a:ext cx="440171" cy="415983"/>
            </a:xfrm>
            <a:custGeom>
              <a:avLst/>
              <a:gdLst/>
              <a:ahLst/>
              <a:cxnLst/>
              <a:rect l="l" t="t" r="r" b="b"/>
              <a:pathLst>
                <a:path w="1085850" h="1000125">
                  <a:moveTo>
                    <a:pt x="1085850" y="1000125"/>
                  </a:moveTo>
                  <a:lnTo>
                    <a:pt x="0" y="1000125"/>
                  </a:lnTo>
                  <a:lnTo>
                    <a:pt x="0" y="0"/>
                  </a:lnTo>
                  <a:lnTo>
                    <a:pt x="1085850" y="0"/>
                  </a:lnTo>
                  <a:lnTo>
                    <a:pt x="1085850" y="1000125"/>
                  </a:lnTo>
                  <a:close/>
                </a:path>
              </a:pathLst>
            </a:custGeom>
            <a:solidFill>
              <a:schemeClr val="accent5">
                <a:lumMod val="60000"/>
                <a:lumOff val="40000"/>
              </a:schemeClr>
            </a:solidFill>
          </p:spPr>
          <p:txBody>
            <a:bodyPr wrap="square" lIns="0" tIns="0" rIns="0" bIns="0" rtlCol="0"/>
            <a:lstStyle/>
            <a:p>
              <a:endParaRPr/>
            </a:p>
          </p:txBody>
        </p:sp>
        <p:sp>
          <p:nvSpPr>
            <p:cNvPr id="16" name="object 4">
              <a:extLst>
                <a:ext uri="{FF2B5EF4-FFF2-40B4-BE49-F238E27FC236}">
                  <a16:creationId xmlns:a16="http://schemas.microsoft.com/office/drawing/2014/main" id="{EA67E28D-12F5-2F56-0AD4-2F8B62A3D8C6}"/>
                </a:ext>
              </a:extLst>
            </p:cNvPr>
            <p:cNvSpPr/>
            <p:nvPr/>
          </p:nvSpPr>
          <p:spPr>
            <a:xfrm>
              <a:off x="14933717" y="8637171"/>
              <a:ext cx="440171" cy="415983"/>
            </a:xfrm>
            <a:custGeom>
              <a:avLst/>
              <a:gdLst/>
              <a:ahLst/>
              <a:cxnLst/>
              <a:rect l="l" t="t" r="r" b="b"/>
              <a:pathLst>
                <a:path w="1085850" h="1000125">
                  <a:moveTo>
                    <a:pt x="1085850" y="1000125"/>
                  </a:moveTo>
                  <a:lnTo>
                    <a:pt x="0" y="1000125"/>
                  </a:lnTo>
                  <a:lnTo>
                    <a:pt x="0" y="0"/>
                  </a:lnTo>
                  <a:lnTo>
                    <a:pt x="1085850" y="0"/>
                  </a:lnTo>
                  <a:lnTo>
                    <a:pt x="1085850" y="1000125"/>
                  </a:lnTo>
                  <a:close/>
                </a:path>
              </a:pathLst>
            </a:custGeom>
            <a:solidFill>
              <a:schemeClr val="accent5">
                <a:lumMod val="40000"/>
                <a:lumOff val="60000"/>
              </a:schemeClr>
            </a:solidFill>
          </p:spPr>
          <p:txBody>
            <a:bodyPr wrap="square" lIns="0" tIns="0" rIns="0" bIns="0" rtlCol="0"/>
            <a:lstStyle/>
            <a:p>
              <a:endParaRPr/>
            </a:p>
          </p:txBody>
        </p:sp>
        <p:sp>
          <p:nvSpPr>
            <p:cNvPr id="17" name="object 4">
              <a:extLst>
                <a:ext uri="{FF2B5EF4-FFF2-40B4-BE49-F238E27FC236}">
                  <a16:creationId xmlns:a16="http://schemas.microsoft.com/office/drawing/2014/main" id="{032C8E22-DA9C-DC87-3652-C379187CC43C}"/>
                </a:ext>
              </a:extLst>
            </p:cNvPr>
            <p:cNvSpPr/>
            <p:nvPr/>
          </p:nvSpPr>
          <p:spPr>
            <a:xfrm>
              <a:off x="16260649" y="8537059"/>
              <a:ext cx="614491" cy="586619"/>
            </a:xfrm>
            <a:custGeom>
              <a:avLst/>
              <a:gdLst/>
              <a:ahLst/>
              <a:cxnLst/>
              <a:rect l="l" t="t" r="r" b="b"/>
              <a:pathLst>
                <a:path w="1085850" h="1000125">
                  <a:moveTo>
                    <a:pt x="1085850" y="1000125"/>
                  </a:moveTo>
                  <a:lnTo>
                    <a:pt x="0" y="1000125"/>
                  </a:lnTo>
                  <a:lnTo>
                    <a:pt x="0" y="0"/>
                  </a:lnTo>
                  <a:lnTo>
                    <a:pt x="1085850" y="0"/>
                  </a:lnTo>
                  <a:lnTo>
                    <a:pt x="1085850" y="1000125"/>
                  </a:lnTo>
                  <a:close/>
                </a:path>
              </a:pathLst>
            </a:custGeom>
            <a:solidFill>
              <a:schemeClr val="accent5">
                <a:lumMod val="20000"/>
                <a:lumOff val="80000"/>
              </a:schemeClr>
            </a:solidFill>
          </p:spPr>
          <p:txBody>
            <a:bodyPr wrap="square" lIns="0" tIns="0" rIns="0" bIns="0" rtlCol="0"/>
            <a:lstStyle/>
            <a:p>
              <a:endParaRPr/>
            </a:p>
          </p:txBody>
        </p:sp>
        <p:sp>
          <p:nvSpPr>
            <p:cNvPr id="18" name="object 4">
              <a:extLst>
                <a:ext uri="{FF2B5EF4-FFF2-40B4-BE49-F238E27FC236}">
                  <a16:creationId xmlns:a16="http://schemas.microsoft.com/office/drawing/2014/main" id="{ACE8E837-62C8-69CF-06BD-B8CFAD8F9A12}"/>
                </a:ext>
              </a:extLst>
            </p:cNvPr>
            <p:cNvSpPr/>
            <p:nvPr/>
          </p:nvSpPr>
          <p:spPr>
            <a:xfrm>
              <a:off x="15196394" y="9174533"/>
              <a:ext cx="440171" cy="415983"/>
            </a:xfrm>
            <a:custGeom>
              <a:avLst/>
              <a:gdLst/>
              <a:ahLst/>
              <a:cxnLst/>
              <a:rect l="l" t="t" r="r" b="b"/>
              <a:pathLst>
                <a:path w="1085850" h="1000125">
                  <a:moveTo>
                    <a:pt x="1085850" y="1000125"/>
                  </a:moveTo>
                  <a:lnTo>
                    <a:pt x="0" y="1000125"/>
                  </a:lnTo>
                  <a:lnTo>
                    <a:pt x="0" y="0"/>
                  </a:lnTo>
                  <a:lnTo>
                    <a:pt x="1085850" y="0"/>
                  </a:lnTo>
                  <a:lnTo>
                    <a:pt x="1085850" y="1000125"/>
                  </a:lnTo>
                  <a:close/>
                </a:path>
              </a:pathLst>
            </a:custGeom>
            <a:solidFill>
              <a:schemeClr val="accent5">
                <a:lumMod val="40000"/>
                <a:lumOff val="60000"/>
              </a:schemeClr>
            </a:solidFill>
          </p:spPr>
          <p:txBody>
            <a:bodyPr wrap="square" lIns="0" tIns="0" rIns="0" bIns="0" rtlCol="0"/>
            <a:lstStyle/>
            <a:p>
              <a:endParaRPr/>
            </a:p>
          </p:txBody>
        </p:sp>
        <p:sp>
          <p:nvSpPr>
            <p:cNvPr id="19" name="object 4">
              <a:extLst>
                <a:ext uri="{FF2B5EF4-FFF2-40B4-BE49-F238E27FC236}">
                  <a16:creationId xmlns:a16="http://schemas.microsoft.com/office/drawing/2014/main" id="{EF38C4F9-B3BE-B874-C6FD-331652CE05CA}"/>
                </a:ext>
              </a:extLst>
            </p:cNvPr>
            <p:cNvSpPr/>
            <p:nvPr/>
          </p:nvSpPr>
          <p:spPr>
            <a:xfrm>
              <a:off x="16878314" y="8796704"/>
              <a:ext cx="440171" cy="415983"/>
            </a:xfrm>
            <a:custGeom>
              <a:avLst/>
              <a:gdLst/>
              <a:ahLst/>
              <a:cxnLst/>
              <a:rect l="l" t="t" r="r" b="b"/>
              <a:pathLst>
                <a:path w="1085850" h="1000125">
                  <a:moveTo>
                    <a:pt x="1085850" y="1000125"/>
                  </a:moveTo>
                  <a:lnTo>
                    <a:pt x="0" y="1000125"/>
                  </a:lnTo>
                  <a:lnTo>
                    <a:pt x="0" y="0"/>
                  </a:lnTo>
                  <a:lnTo>
                    <a:pt x="1085850" y="0"/>
                  </a:lnTo>
                  <a:lnTo>
                    <a:pt x="1085850" y="1000125"/>
                  </a:lnTo>
                  <a:close/>
                </a:path>
              </a:pathLst>
            </a:custGeom>
            <a:solidFill>
              <a:schemeClr val="accent5">
                <a:lumMod val="60000"/>
                <a:lumOff val="40000"/>
              </a:schemeClr>
            </a:solidFill>
          </p:spPr>
          <p:txBody>
            <a:bodyPr wrap="square" lIns="0" tIns="0" rIns="0" bIns="0" rtlCol="0"/>
            <a:lstStyle/>
            <a:p>
              <a:endParaRPr/>
            </a:p>
          </p:txBody>
        </p:sp>
        <p:sp>
          <p:nvSpPr>
            <p:cNvPr id="20" name="object 4">
              <a:extLst>
                <a:ext uri="{FF2B5EF4-FFF2-40B4-BE49-F238E27FC236}">
                  <a16:creationId xmlns:a16="http://schemas.microsoft.com/office/drawing/2014/main" id="{97486AB6-8F02-8095-48E2-0EB65A796C75}"/>
                </a:ext>
              </a:extLst>
            </p:cNvPr>
            <p:cNvSpPr/>
            <p:nvPr/>
          </p:nvSpPr>
          <p:spPr>
            <a:xfrm>
              <a:off x="17098399" y="9126834"/>
              <a:ext cx="440171" cy="415983"/>
            </a:xfrm>
            <a:custGeom>
              <a:avLst/>
              <a:gdLst/>
              <a:ahLst/>
              <a:cxnLst/>
              <a:rect l="l" t="t" r="r" b="b"/>
              <a:pathLst>
                <a:path w="1085850" h="1000125">
                  <a:moveTo>
                    <a:pt x="1085850" y="1000125"/>
                  </a:moveTo>
                  <a:lnTo>
                    <a:pt x="0" y="1000125"/>
                  </a:lnTo>
                  <a:lnTo>
                    <a:pt x="0" y="0"/>
                  </a:lnTo>
                  <a:lnTo>
                    <a:pt x="1085850" y="0"/>
                  </a:lnTo>
                  <a:lnTo>
                    <a:pt x="1085850" y="1000125"/>
                  </a:lnTo>
                  <a:close/>
                </a:path>
              </a:pathLst>
            </a:custGeom>
            <a:solidFill>
              <a:schemeClr val="accent5">
                <a:lumMod val="40000"/>
                <a:lumOff val="60000"/>
              </a:schemeClr>
            </a:solidFill>
          </p:spPr>
          <p:txBody>
            <a:bodyPr wrap="square" lIns="0" tIns="0" rIns="0" bIns="0" rtlCol="0"/>
            <a:lstStyle/>
            <a:p>
              <a:endParaRPr/>
            </a:p>
          </p:txBody>
        </p:sp>
        <p:sp>
          <p:nvSpPr>
            <p:cNvPr id="21" name="object 4">
              <a:extLst>
                <a:ext uri="{FF2B5EF4-FFF2-40B4-BE49-F238E27FC236}">
                  <a16:creationId xmlns:a16="http://schemas.microsoft.com/office/drawing/2014/main" id="{5B69E3F6-3BFF-8AB1-65EB-B4CD15999416}"/>
                </a:ext>
              </a:extLst>
            </p:cNvPr>
            <p:cNvSpPr/>
            <p:nvPr/>
          </p:nvSpPr>
          <p:spPr>
            <a:xfrm>
              <a:off x="16037354" y="9041535"/>
              <a:ext cx="440171" cy="415983"/>
            </a:xfrm>
            <a:custGeom>
              <a:avLst/>
              <a:gdLst/>
              <a:ahLst/>
              <a:cxnLst/>
              <a:rect l="l" t="t" r="r" b="b"/>
              <a:pathLst>
                <a:path w="1085850" h="1000125">
                  <a:moveTo>
                    <a:pt x="1085850" y="1000125"/>
                  </a:moveTo>
                  <a:lnTo>
                    <a:pt x="0" y="1000125"/>
                  </a:lnTo>
                  <a:lnTo>
                    <a:pt x="0" y="0"/>
                  </a:lnTo>
                  <a:lnTo>
                    <a:pt x="1085850" y="0"/>
                  </a:lnTo>
                  <a:lnTo>
                    <a:pt x="1085850" y="1000125"/>
                  </a:lnTo>
                  <a:close/>
                </a:path>
              </a:pathLst>
            </a:custGeom>
            <a:solidFill>
              <a:schemeClr val="accent5">
                <a:lumMod val="40000"/>
                <a:lumOff val="60000"/>
              </a:schemeClr>
            </a:solidFill>
          </p:spPr>
          <p:txBody>
            <a:bodyPr wrap="square" lIns="0" tIns="0" rIns="0" bIns="0" rtlCol="0"/>
            <a:lstStyle/>
            <a:p>
              <a:endParaRPr/>
            </a:p>
          </p:txBody>
        </p:sp>
        <p:sp>
          <p:nvSpPr>
            <p:cNvPr id="22" name="object 4">
              <a:extLst>
                <a:ext uri="{FF2B5EF4-FFF2-40B4-BE49-F238E27FC236}">
                  <a16:creationId xmlns:a16="http://schemas.microsoft.com/office/drawing/2014/main" id="{B64C0A35-F713-309D-F924-97F5735D05C4}"/>
                </a:ext>
              </a:extLst>
            </p:cNvPr>
            <p:cNvSpPr/>
            <p:nvPr/>
          </p:nvSpPr>
          <p:spPr>
            <a:xfrm>
              <a:off x="15524194" y="9386884"/>
              <a:ext cx="614491" cy="583115"/>
            </a:xfrm>
            <a:custGeom>
              <a:avLst/>
              <a:gdLst/>
              <a:ahLst/>
              <a:cxnLst/>
              <a:rect l="l" t="t" r="r" b="b"/>
              <a:pathLst>
                <a:path w="1085850" h="1000125">
                  <a:moveTo>
                    <a:pt x="1085850" y="1000125"/>
                  </a:moveTo>
                  <a:lnTo>
                    <a:pt x="0" y="1000125"/>
                  </a:lnTo>
                  <a:lnTo>
                    <a:pt x="0" y="0"/>
                  </a:lnTo>
                  <a:lnTo>
                    <a:pt x="1085850" y="0"/>
                  </a:lnTo>
                  <a:lnTo>
                    <a:pt x="1085850" y="1000125"/>
                  </a:lnTo>
                  <a:close/>
                </a:path>
              </a:pathLst>
            </a:custGeom>
            <a:solidFill>
              <a:schemeClr val="accent5">
                <a:lumMod val="20000"/>
                <a:lumOff val="80000"/>
              </a:schemeClr>
            </a:solidFill>
          </p:spPr>
          <p:txBody>
            <a:bodyPr wrap="square" lIns="0" tIns="0" rIns="0" bIns="0" rtlCol="0"/>
            <a:lstStyle/>
            <a:p>
              <a:endParaRPr/>
            </a:p>
          </p:txBody>
        </p:sp>
        <p:sp>
          <p:nvSpPr>
            <p:cNvPr id="23" name="object 4">
              <a:extLst>
                <a:ext uri="{FF2B5EF4-FFF2-40B4-BE49-F238E27FC236}">
                  <a16:creationId xmlns:a16="http://schemas.microsoft.com/office/drawing/2014/main" id="{A5723385-0A4E-46D3-9B18-6A0BA0639216}"/>
                </a:ext>
              </a:extLst>
            </p:cNvPr>
            <p:cNvSpPr/>
            <p:nvPr/>
          </p:nvSpPr>
          <p:spPr>
            <a:xfrm>
              <a:off x="17163548" y="8468170"/>
              <a:ext cx="440171" cy="415983"/>
            </a:xfrm>
            <a:custGeom>
              <a:avLst/>
              <a:gdLst/>
              <a:ahLst/>
              <a:cxnLst/>
              <a:rect l="l" t="t" r="r" b="b"/>
              <a:pathLst>
                <a:path w="1085850" h="1000125">
                  <a:moveTo>
                    <a:pt x="1085850" y="1000125"/>
                  </a:moveTo>
                  <a:lnTo>
                    <a:pt x="0" y="1000125"/>
                  </a:lnTo>
                  <a:lnTo>
                    <a:pt x="0" y="0"/>
                  </a:lnTo>
                  <a:lnTo>
                    <a:pt x="1085850" y="0"/>
                  </a:lnTo>
                  <a:lnTo>
                    <a:pt x="1085850" y="1000125"/>
                  </a:lnTo>
                  <a:close/>
                </a:path>
              </a:pathLst>
            </a:custGeom>
            <a:solidFill>
              <a:schemeClr val="accent5">
                <a:lumMod val="20000"/>
                <a:lumOff val="80000"/>
              </a:schemeClr>
            </a:solidFill>
          </p:spPr>
          <p:txBody>
            <a:bodyPr wrap="square" lIns="0" tIns="0" rIns="0" bIns="0" rtlCol="0"/>
            <a:lstStyle/>
            <a:p>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8288000" cy="9347835"/>
          </a:xfrm>
          <a:custGeom>
            <a:avLst/>
            <a:gdLst/>
            <a:ahLst/>
            <a:cxnLst/>
            <a:rect l="l" t="t" r="r" b="b"/>
            <a:pathLst>
              <a:path w="18288000" h="9347835">
                <a:moveTo>
                  <a:pt x="0" y="9347758"/>
                </a:moveTo>
                <a:lnTo>
                  <a:pt x="18288000" y="9347758"/>
                </a:lnTo>
                <a:lnTo>
                  <a:pt x="18288000" y="0"/>
                </a:lnTo>
                <a:lnTo>
                  <a:pt x="0" y="0"/>
                </a:lnTo>
                <a:lnTo>
                  <a:pt x="0" y="9347758"/>
                </a:lnTo>
                <a:close/>
              </a:path>
            </a:pathLst>
          </a:custGeom>
          <a:solidFill>
            <a:srgbClr val="F4FAFA"/>
          </a:solidFill>
        </p:spPr>
        <p:txBody>
          <a:bodyPr wrap="square" lIns="0" tIns="0" rIns="0" bIns="0" rtlCol="0"/>
          <a:lstStyle/>
          <a:p>
            <a:endParaRPr/>
          </a:p>
        </p:txBody>
      </p:sp>
      <p:grpSp>
        <p:nvGrpSpPr>
          <p:cNvPr id="3" name="object 3"/>
          <p:cNvGrpSpPr/>
          <p:nvPr/>
        </p:nvGrpSpPr>
        <p:grpSpPr>
          <a:xfrm>
            <a:off x="0" y="0"/>
            <a:ext cx="18288000" cy="10289540"/>
            <a:chOff x="0" y="0"/>
            <a:chExt cx="18288000" cy="10289540"/>
          </a:xfrm>
        </p:grpSpPr>
        <p:sp>
          <p:nvSpPr>
            <p:cNvPr id="4" name="object 4"/>
            <p:cNvSpPr/>
            <p:nvPr/>
          </p:nvSpPr>
          <p:spPr>
            <a:xfrm>
              <a:off x="0" y="9347758"/>
              <a:ext cx="18288000" cy="939800"/>
            </a:xfrm>
            <a:custGeom>
              <a:avLst/>
              <a:gdLst/>
              <a:ahLst/>
              <a:cxnLst/>
              <a:rect l="l" t="t" r="r" b="b"/>
              <a:pathLst>
                <a:path w="18288000" h="939800">
                  <a:moveTo>
                    <a:pt x="0" y="939241"/>
                  </a:moveTo>
                  <a:lnTo>
                    <a:pt x="0" y="0"/>
                  </a:lnTo>
                  <a:lnTo>
                    <a:pt x="18288000" y="0"/>
                  </a:lnTo>
                  <a:lnTo>
                    <a:pt x="18288000" y="939241"/>
                  </a:lnTo>
                  <a:lnTo>
                    <a:pt x="0" y="939241"/>
                  </a:lnTo>
                  <a:close/>
                </a:path>
              </a:pathLst>
            </a:custGeom>
            <a:solidFill>
              <a:schemeClr val="accent5">
                <a:lumMod val="60000"/>
                <a:lumOff val="40000"/>
              </a:schemeClr>
            </a:solidFill>
          </p:spPr>
          <p:txBody>
            <a:bodyPr wrap="square" lIns="0" tIns="0" rIns="0" bIns="0" rtlCol="0"/>
            <a:lstStyle/>
            <a:p>
              <a:endParaRPr/>
            </a:p>
          </p:txBody>
        </p:sp>
        <p:sp>
          <p:nvSpPr>
            <p:cNvPr id="5" name="object 5"/>
            <p:cNvSpPr/>
            <p:nvPr/>
          </p:nvSpPr>
          <p:spPr>
            <a:xfrm>
              <a:off x="0" y="1"/>
              <a:ext cx="7477109" cy="10286998"/>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17201387" y="0"/>
              <a:ext cx="1085850" cy="1000125"/>
            </a:xfrm>
            <a:custGeom>
              <a:avLst/>
              <a:gdLst/>
              <a:ahLst/>
              <a:cxnLst/>
              <a:rect l="l" t="t" r="r" b="b"/>
              <a:pathLst>
                <a:path w="1085850" h="1000125">
                  <a:moveTo>
                    <a:pt x="1085850" y="1000125"/>
                  </a:moveTo>
                  <a:lnTo>
                    <a:pt x="0" y="1000125"/>
                  </a:lnTo>
                  <a:lnTo>
                    <a:pt x="0" y="0"/>
                  </a:lnTo>
                  <a:lnTo>
                    <a:pt x="1085850" y="0"/>
                  </a:lnTo>
                  <a:lnTo>
                    <a:pt x="1085850" y="1000125"/>
                  </a:lnTo>
                  <a:close/>
                </a:path>
              </a:pathLst>
            </a:custGeom>
            <a:solidFill>
              <a:schemeClr val="accent5">
                <a:lumMod val="75000"/>
              </a:schemeClr>
            </a:solidFill>
          </p:spPr>
          <p:txBody>
            <a:bodyPr wrap="square" lIns="0" tIns="0" rIns="0" bIns="0" rtlCol="0"/>
            <a:lstStyle/>
            <a:p>
              <a:endParaRPr/>
            </a:p>
          </p:txBody>
        </p:sp>
      </p:grpSp>
      <p:sp>
        <p:nvSpPr>
          <p:cNvPr id="7" name="object 7"/>
          <p:cNvSpPr txBox="1">
            <a:spLocks noGrp="1"/>
          </p:cNvSpPr>
          <p:nvPr>
            <p:ph type="title"/>
          </p:nvPr>
        </p:nvSpPr>
        <p:spPr>
          <a:xfrm>
            <a:off x="8639604" y="2540036"/>
            <a:ext cx="8327390" cy="635635"/>
          </a:xfrm>
          <a:prstGeom prst="rect">
            <a:avLst/>
          </a:prstGeom>
        </p:spPr>
        <p:txBody>
          <a:bodyPr vert="horz" wrap="square" lIns="0" tIns="12700" rIns="0" bIns="0" rtlCol="0">
            <a:spAutoFit/>
          </a:bodyPr>
          <a:lstStyle/>
          <a:p>
            <a:pPr marL="12700">
              <a:lnSpc>
                <a:spcPct val="100000"/>
              </a:lnSpc>
              <a:spcBef>
                <a:spcPts val="100"/>
              </a:spcBef>
            </a:pPr>
            <a:r>
              <a:rPr sz="4000" b="0" spc="175" dirty="0">
                <a:latin typeface="Verdana"/>
                <a:cs typeface="Verdana"/>
              </a:rPr>
              <a:t>Custom</a:t>
            </a:r>
            <a:r>
              <a:rPr sz="4000" b="0" spc="-355" dirty="0">
                <a:latin typeface="Verdana"/>
                <a:cs typeface="Verdana"/>
              </a:rPr>
              <a:t> </a:t>
            </a:r>
            <a:r>
              <a:rPr sz="4000" b="0" spc="114" dirty="0">
                <a:latin typeface="Verdana"/>
                <a:cs typeface="Verdana"/>
              </a:rPr>
              <a:t>Design</a:t>
            </a:r>
            <a:r>
              <a:rPr sz="4000" b="0" spc="-350" dirty="0">
                <a:latin typeface="Verdana"/>
                <a:cs typeface="Verdana"/>
              </a:rPr>
              <a:t> </a:t>
            </a:r>
            <a:r>
              <a:rPr sz="4000" b="0" spc="330" dirty="0">
                <a:latin typeface="Verdana"/>
                <a:cs typeface="Verdana"/>
              </a:rPr>
              <a:t>And</a:t>
            </a:r>
            <a:r>
              <a:rPr sz="4000" b="0" spc="-350" dirty="0">
                <a:latin typeface="Verdana"/>
                <a:cs typeface="Verdana"/>
              </a:rPr>
              <a:t> </a:t>
            </a:r>
            <a:r>
              <a:rPr sz="4000" b="0" spc="125" dirty="0">
                <a:latin typeface="Verdana"/>
                <a:cs typeface="Verdana"/>
              </a:rPr>
              <a:t>Navigation</a:t>
            </a:r>
            <a:endParaRPr sz="4000">
              <a:latin typeface="Verdana"/>
              <a:cs typeface="Verdana"/>
            </a:endParaRPr>
          </a:p>
        </p:txBody>
      </p:sp>
      <p:sp>
        <p:nvSpPr>
          <p:cNvPr id="8" name="object 8"/>
          <p:cNvSpPr txBox="1"/>
          <p:nvPr/>
        </p:nvSpPr>
        <p:spPr>
          <a:xfrm>
            <a:off x="9149754" y="3617711"/>
            <a:ext cx="7307580" cy="3854450"/>
          </a:xfrm>
          <a:prstGeom prst="rect">
            <a:avLst/>
          </a:prstGeom>
        </p:spPr>
        <p:txBody>
          <a:bodyPr vert="horz" wrap="square" lIns="0" tIns="12065" rIns="0" bIns="0" rtlCol="0">
            <a:spAutoFit/>
          </a:bodyPr>
          <a:lstStyle/>
          <a:p>
            <a:pPr marL="12700" marR="5080" indent="-635" algn="ctr">
              <a:lnSpc>
                <a:spcPct val="123200"/>
              </a:lnSpc>
              <a:spcBef>
                <a:spcPts val="95"/>
              </a:spcBef>
            </a:pPr>
            <a:r>
              <a:rPr sz="3400" spc="215" dirty="0">
                <a:latin typeface="Arial"/>
                <a:cs typeface="Arial"/>
              </a:rPr>
              <a:t>The </a:t>
            </a:r>
            <a:r>
              <a:rPr sz="3400" spc="450" dirty="0">
                <a:latin typeface="Arial"/>
                <a:cs typeface="Arial"/>
              </a:rPr>
              <a:t>modern </a:t>
            </a:r>
            <a:r>
              <a:rPr sz="3400" spc="185" dirty="0">
                <a:latin typeface="Arial"/>
                <a:cs typeface="Arial"/>
              </a:rPr>
              <a:t>API </a:t>
            </a:r>
            <a:r>
              <a:rPr sz="3400" spc="450" dirty="0">
                <a:latin typeface="Arial"/>
                <a:cs typeface="Arial"/>
              </a:rPr>
              <a:t>with  </a:t>
            </a:r>
            <a:r>
              <a:rPr sz="3400" spc="320" dirty="0">
                <a:latin typeface="Arial"/>
                <a:cs typeface="Arial"/>
              </a:rPr>
              <a:t>customisation </a:t>
            </a:r>
            <a:r>
              <a:rPr sz="3400" spc="235" dirty="0">
                <a:latin typeface="Arial"/>
                <a:cs typeface="Arial"/>
              </a:rPr>
              <a:t>features </a:t>
            </a:r>
            <a:r>
              <a:rPr sz="3400" spc="335" dirty="0">
                <a:latin typeface="Arial"/>
                <a:cs typeface="Arial"/>
              </a:rPr>
              <a:t>in</a:t>
            </a:r>
            <a:r>
              <a:rPr sz="3400" spc="-450" dirty="0">
                <a:latin typeface="Arial"/>
                <a:cs typeface="Arial"/>
              </a:rPr>
              <a:t> </a:t>
            </a:r>
            <a:r>
              <a:rPr sz="3400" spc="280" dirty="0">
                <a:latin typeface="Arial"/>
                <a:cs typeface="Arial"/>
              </a:rPr>
              <a:t>Flutter  </a:t>
            </a:r>
            <a:r>
              <a:rPr sz="3400" spc="65" dirty="0">
                <a:latin typeface="Arial"/>
                <a:cs typeface="Arial"/>
              </a:rPr>
              <a:t>is </a:t>
            </a:r>
            <a:r>
              <a:rPr sz="3400" spc="185" dirty="0">
                <a:latin typeface="Arial"/>
                <a:cs typeface="Arial"/>
              </a:rPr>
              <a:t>a </a:t>
            </a:r>
            <a:r>
              <a:rPr sz="3400" spc="415" dirty="0">
                <a:latin typeface="Arial"/>
                <a:cs typeface="Arial"/>
              </a:rPr>
              <a:t>dream </a:t>
            </a:r>
            <a:r>
              <a:rPr sz="3400" spc="450" dirty="0">
                <a:latin typeface="Arial"/>
                <a:cs typeface="Arial"/>
              </a:rPr>
              <a:t>come </a:t>
            </a:r>
            <a:r>
              <a:rPr sz="3400" spc="254" dirty="0">
                <a:latin typeface="Arial"/>
                <a:cs typeface="Arial"/>
              </a:rPr>
              <a:t>true</a:t>
            </a:r>
            <a:r>
              <a:rPr sz="2750" spc="254" dirty="0">
                <a:latin typeface="Arial"/>
                <a:cs typeface="Arial"/>
              </a:rPr>
              <a:t>. </a:t>
            </a:r>
            <a:r>
              <a:rPr sz="3400" spc="280" dirty="0">
                <a:latin typeface="Arial"/>
                <a:cs typeface="Arial"/>
              </a:rPr>
              <a:t>It </a:t>
            </a:r>
            <a:r>
              <a:rPr sz="3400" spc="65" dirty="0">
                <a:latin typeface="Arial"/>
                <a:cs typeface="Arial"/>
              </a:rPr>
              <a:t>is  </a:t>
            </a:r>
            <a:r>
              <a:rPr sz="3400" spc="310" dirty="0">
                <a:latin typeface="Arial"/>
                <a:cs typeface="Arial"/>
              </a:rPr>
              <a:t>perfect </a:t>
            </a:r>
            <a:r>
              <a:rPr sz="3400" spc="250" dirty="0">
                <a:latin typeface="Arial"/>
                <a:cs typeface="Arial"/>
              </a:rPr>
              <a:t>for </a:t>
            </a:r>
            <a:r>
              <a:rPr sz="3400" spc="300" dirty="0">
                <a:latin typeface="Arial"/>
                <a:cs typeface="Arial"/>
              </a:rPr>
              <a:t>navigation</a:t>
            </a:r>
            <a:r>
              <a:rPr sz="3400" spc="-465" dirty="0">
                <a:latin typeface="Arial"/>
                <a:cs typeface="Arial"/>
              </a:rPr>
              <a:t> </a:t>
            </a:r>
            <a:r>
              <a:rPr sz="3400" spc="280" dirty="0">
                <a:latin typeface="Arial"/>
                <a:cs typeface="Arial"/>
              </a:rPr>
              <a:t>needs</a:t>
            </a:r>
            <a:r>
              <a:rPr sz="3400" spc="35" dirty="0">
                <a:latin typeface="Arial"/>
                <a:cs typeface="Arial"/>
              </a:rPr>
              <a:t> </a:t>
            </a:r>
            <a:r>
              <a:rPr sz="3400" spc="400" dirty="0">
                <a:latin typeface="Arial"/>
                <a:cs typeface="Arial"/>
              </a:rPr>
              <a:t>and </a:t>
            </a:r>
            <a:r>
              <a:rPr sz="3400" spc="275" dirty="0">
                <a:latin typeface="Arial"/>
                <a:cs typeface="Arial"/>
              </a:rPr>
              <a:t> </a:t>
            </a:r>
            <a:r>
              <a:rPr sz="3400" spc="260" dirty="0">
                <a:latin typeface="Arial"/>
                <a:cs typeface="Arial"/>
              </a:rPr>
              <a:t>does </a:t>
            </a:r>
            <a:r>
              <a:rPr sz="3400" spc="195" dirty="0">
                <a:latin typeface="Arial"/>
                <a:cs typeface="Arial"/>
              </a:rPr>
              <a:t>its </a:t>
            </a:r>
            <a:r>
              <a:rPr sz="3400" spc="484" dirty="0">
                <a:latin typeface="Arial"/>
                <a:cs typeface="Arial"/>
              </a:rPr>
              <a:t>own </a:t>
            </a:r>
            <a:r>
              <a:rPr sz="3400" spc="325" dirty="0">
                <a:latin typeface="Arial"/>
                <a:cs typeface="Arial"/>
              </a:rPr>
              <a:t>rendering </a:t>
            </a:r>
            <a:r>
              <a:rPr sz="3400" spc="285" dirty="0">
                <a:latin typeface="Arial"/>
                <a:cs typeface="Arial"/>
              </a:rPr>
              <a:t>using  </a:t>
            </a:r>
            <a:r>
              <a:rPr sz="3400" spc="125" dirty="0">
                <a:latin typeface="Arial"/>
                <a:cs typeface="Arial"/>
              </a:rPr>
              <a:t>Skia</a:t>
            </a:r>
            <a:r>
              <a:rPr sz="2750" spc="125" dirty="0">
                <a:latin typeface="Arial"/>
                <a:cs typeface="Arial"/>
              </a:rPr>
              <a:t>.</a:t>
            </a:r>
            <a:endParaRPr sz="2750">
              <a:latin typeface="Arial"/>
              <a:cs typeface="Arial"/>
            </a:endParaRPr>
          </a:p>
        </p:txBody>
      </p:sp>
      <p:sp>
        <p:nvSpPr>
          <p:cNvPr id="9" name="object 9"/>
          <p:cNvSpPr txBox="1"/>
          <p:nvPr/>
        </p:nvSpPr>
        <p:spPr>
          <a:xfrm>
            <a:off x="17200624" y="185102"/>
            <a:ext cx="1085850" cy="629920"/>
          </a:xfrm>
          <a:prstGeom prst="rect">
            <a:avLst/>
          </a:prstGeom>
        </p:spPr>
        <p:txBody>
          <a:bodyPr vert="horz" wrap="square" lIns="0" tIns="14605" rIns="0" bIns="0" rtlCol="0">
            <a:spAutoFit/>
          </a:bodyPr>
          <a:lstStyle/>
          <a:p>
            <a:pPr marL="12700" algn="ctr">
              <a:lnSpc>
                <a:spcPct val="100000"/>
              </a:lnSpc>
              <a:spcBef>
                <a:spcPts val="115"/>
              </a:spcBef>
            </a:pPr>
            <a:r>
              <a:rPr sz="3950" spc="240" dirty="0">
                <a:solidFill>
                  <a:srgbClr val="F4FAFA"/>
                </a:solidFill>
                <a:latin typeface="Arial"/>
                <a:cs typeface="Arial"/>
              </a:rPr>
              <a:t>2</a:t>
            </a:r>
            <a:endParaRPr sz="3950" dirty="0">
              <a:latin typeface="Arial"/>
              <a:cs typeface="Arial"/>
            </a:endParaRPr>
          </a:p>
        </p:txBody>
      </p:sp>
      <p:sp>
        <p:nvSpPr>
          <p:cNvPr id="10" name="object 4">
            <a:extLst>
              <a:ext uri="{FF2B5EF4-FFF2-40B4-BE49-F238E27FC236}">
                <a16:creationId xmlns:a16="http://schemas.microsoft.com/office/drawing/2014/main" id="{2EBA9FE0-E287-04EB-208A-D7D0C8BC5858}"/>
              </a:ext>
            </a:extLst>
          </p:cNvPr>
          <p:cNvSpPr/>
          <p:nvPr/>
        </p:nvSpPr>
        <p:spPr>
          <a:xfrm>
            <a:off x="16793048" y="407510"/>
            <a:ext cx="542925" cy="500063"/>
          </a:xfrm>
          <a:custGeom>
            <a:avLst/>
            <a:gdLst/>
            <a:ahLst/>
            <a:cxnLst/>
            <a:rect l="l" t="t" r="r" b="b"/>
            <a:pathLst>
              <a:path w="1085850" h="1000125">
                <a:moveTo>
                  <a:pt x="1085850" y="1000125"/>
                </a:moveTo>
                <a:lnTo>
                  <a:pt x="0" y="1000125"/>
                </a:lnTo>
                <a:lnTo>
                  <a:pt x="0" y="0"/>
                </a:lnTo>
                <a:lnTo>
                  <a:pt x="1085850" y="0"/>
                </a:lnTo>
                <a:lnTo>
                  <a:pt x="1085850" y="1000125"/>
                </a:lnTo>
                <a:close/>
              </a:path>
            </a:pathLst>
          </a:custGeom>
          <a:solidFill>
            <a:schemeClr val="accent5">
              <a:lumMod val="60000"/>
              <a:lumOff val="40000"/>
            </a:schemeClr>
          </a:solidFill>
        </p:spPr>
        <p:txBody>
          <a:bodyPr wrap="square" lIns="0" tIns="0" rIns="0" bIns="0" rtlCol="0"/>
          <a:lstStyle/>
          <a:p>
            <a:endParaRPr/>
          </a:p>
        </p:txBody>
      </p:sp>
      <p:sp>
        <p:nvSpPr>
          <p:cNvPr id="11" name="object 4">
            <a:extLst>
              <a:ext uri="{FF2B5EF4-FFF2-40B4-BE49-F238E27FC236}">
                <a16:creationId xmlns:a16="http://schemas.microsoft.com/office/drawing/2014/main" id="{A2D6E3B7-B6DC-0B20-8B50-8161359C3D20}"/>
              </a:ext>
            </a:extLst>
          </p:cNvPr>
          <p:cNvSpPr/>
          <p:nvPr/>
        </p:nvSpPr>
        <p:spPr>
          <a:xfrm>
            <a:off x="17115887" y="821720"/>
            <a:ext cx="440171" cy="415983"/>
          </a:xfrm>
          <a:custGeom>
            <a:avLst/>
            <a:gdLst/>
            <a:ahLst/>
            <a:cxnLst/>
            <a:rect l="l" t="t" r="r" b="b"/>
            <a:pathLst>
              <a:path w="1085850" h="1000125">
                <a:moveTo>
                  <a:pt x="1085850" y="1000125"/>
                </a:moveTo>
                <a:lnTo>
                  <a:pt x="0" y="1000125"/>
                </a:lnTo>
                <a:lnTo>
                  <a:pt x="0" y="0"/>
                </a:lnTo>
                <a:lnTo>
                  <a:pt x="1085850" y="0"/>
                </a:lnTo>
                <a:lnTo>
                  <a:pt x="1085850" y="1000125"/>
                </a:lnTo>
                <a:close/>
              </a:path>
            </a:pathLst>
          </a:custGeom>
          <a:solidFill>
            <a:schemeClr val="accent5">
              <a:lumMod val="40000"/>
              <a:lumOff val="60000"/>
            </a:schemeClr>
          </a:solidFill>
        </p:spPr>
        <p:txBody>
          <a:bodyPr wrap="square" lIns="0" tIns="0" rIns="0" bIns="0" rtlCol="0"/>
          <a:lstStyle/>
          <a:p>
            <a:endParaRPr/>
          </a:p>
        </p:txBody>
      </p:sp>
      <p:grpSp>
        <p:nvGrpSpPr>
          <p:cNvPr id="23" name="Group 22">
            <a:extLst>
              <a:ext uri="{FF2B5EF4-FFF2-40B4-BE49-F238E27FC236}">
                <a16:creationId xmlns:a16="http://schemas.microsoft.com/office/drawing/2014/main" id="{5277C356-E7A2-EA59-52D3-5C31990CACC2}"/>
              </a:ext>
            </a:extLst>
          </p:cNvPr>
          <p:cNvGrpSpPr/>
          <p:nvPr/>
        </p:nvGrpSpPr>
        <p:grpSpPr>
          <a:xfrm>
            <a:off x="14933717" y="7856981"/>
            <a:ext cx="2707364" cy="2113018"/>
            <a:chOff x="14933717" y="7856981"/>
            <a:chExt cx="2707364" cy="2113018"/>
          </a:xfrm>
        </p:grpSpPr>
        <p:sp>
          <p:nvSpPr>
            <p:cNvPr id="12" name="object 4">
              <a:extLst>
                <a:ext uri="{FF2B5EF4-FFF2-40B4-BE49-F238E27FC236}">
                  <a16:creationId xmlns:a16="http://schemas.microsoft.com/office/drawing/2014/main" id="{1E926DA3-9248-0EB8-C760-1CC7770FD744}"/>
                </a:ext>
              </a:extLst>
            </p:cNvPr>
            <p:cNvSpPr/>
            <p:nvPr/>
          </p:nvSpPr>
          <p:spPr>
            <a:xfrm>
              <a:off x="16793048" y="8173454"/>
              <a:ext cx="440171" cy="415983"/>
            </a:xfrm>
            <a:custGeom>
              <a:avLst/>
              <a:gdLst/>
              <a:ahLst/>
              <a:cxnLst/>
              <a:rect l="l" t="t" r="r" b="b"/>
              <a:pathLst>
                <a:path w="1085850" h="1000125">
                  <a:moveTo>
                    <a:pt x="1085850" y="1000125"/>
                  </a:moveTo>
                  <a:lnTo>
                    <a:pt x="0" y="1000125"/>
                  </a:lnTo>
                  <a:lnTo>
                    <a:pt x="0" y="0"/>
                  </a:lnTo>
                  <a:lnTo>
                    <a:pt x="1085850" y="0"/>
                  </a:lnTo>
                  <a:lnTo>
                    <a:pt x="1085850" y="1000125"/>
                  </a:lnTo>
                  <a:close/>
                </a:path>
              </a:pathLst>
            </a:custGeom>
            <a:solidFill>
              <a:schemeClr val="accent5">
                <a:lumMod val="60000"/>
                <a:lumOff val="40000"/>
              </a:schemeClr>
            </a:solidFill>
          </p:spPr>
          <p:txBody>
            <a:bodyPr wrap="square" lIns="0" tIns="0" rIns="0" bIns="0" rtlCol="0"/>
            <a:lstStyle/>
            <a:p>
              <a:endParaRPr/>
            </a:p>
          </p:txBody>
        </p:sp>
        <p:sp>
          <p:nvSpPr>
            <p:cNvPr id="13" name="object 4">
              <a:extLst>
                <a:ext uri="{FF2B5EF4-FFF2-40B4-BE49-F238E27FC236}">
                  <a16:creationId xmlns:a16="http://schemas.microsoft.com/office/drawing/2014/main" id="{AAC543AB-52E5-BF07-B6EE-C61D16FEC0AF}"/>
                </a:ext>
              </a:extLst>
            </p:cNvPr>
            <p:cNvSpPr/>
            <p:nvPr/>
          </p:nvSpPr>
          <p:spPr>
            <a:xfrm>
              <a:off x="17200910" y="7856981"/>
              <a:ext cx="440171" cy="415983"/>
            </a:xfrm>
            <a:custGeom>
              <a:avLst/>
              <a:gdLst/>
              <a:ahLst/>
              <a:cxnLst/>
              <a:rect l="l" t="t" r="r" b="b"/>
              <a:pathLst>
                <a:path w="1085850" h="1000125">
                  <a:moveTo>
                    <a:pt x="1085850" y="1000125"/>
                  </a:moveTo>
                  <a:lnTo>
                    <a:pt x="0" y="1000125"/>
                  </a:lnTo>
                  <a:lnTo>
                    <a:pt x="0" y="0"/>
                  </a:lnTo>
                  <a:lnTo>
                    <a:pt x="1085850" y="0"/>
                  </a:lnTo>
                  <a:lnTo>
                    <a:pt x="1085850" y="1000125"/>
                  </a:lnTo>
                  <a:close/>
                </a:path>
              </a:pathLst>
            </a:custGeom>
            <a:solidFill>
              <a:schemeClr val="accent5">
                <a:lumMod val="40000"/>
                <a:lumOff val="60000"/>
              </a:schemeClr>
            </a:solidFill>
          </p:spPr>
          <p:txBody>
            <a:bodyPr wrap="square" lIns="0" tIns="0" rIns="0" bIns="0" rtlCol="0"/>
            <a:lstStyle/>
            <a:p>
              <a:endParaRPr/>
            </a:p>
          </p:txBody>
        </p:sp>
        <p:sp>
          <p:nvSpPr>
            <p:cNvPr id="14" name="object 4">
              <a:extLst>
                <a:ext uri="{FF2B5EF4-FFF2-40B4-BE49-F238E27FC236}">
                  <a16:creationId xmlns:a16="http://schemas.microsoft.com/office/drawing/2014/main" id="{27A8C366-B2C5-DA3D-645C-8BB2F2B1634F}"/>
                </a:ext>
              </a:extLst>
            </p:cNvPr>
            <p:cNvSpPr/>
            <p:nvPr/>
          </p:nvSpPr>
          <p:spPr>
            <a:xfrm>
              <a:off x="15597183" y="8491981"/>
              <a:ext cx="440171" cy="415983"/>
            </a:xfrm>
            <a:custGeom>
              <a:avLst/>
              <a:gdLst/>
              <a:ahLst/>
              <a:cxnLst/>
              <a:rect l="l" t="t" r="r" b="b"/>
              <a:pathLst>
                <a:path w="1085850" h="1000125">
                  <a:moveTo>
                    <a:pt x="1085850" y="1000125"/>
                  </a:moveTo>
                  <a:lnTo>
                    <a:pt x="0" y="1000125"/>
                  </a:lnTo>
                  <a:lnTo>
                    <a:pt x="0" y="0"/>
                  </a:lnTo>
                  <a:lnTo>
                    <a:pt x="1085850" y="0"/>
                  </a:lnTo>
                  <a:lnTo>
                    <a:pt x="1085850" y="1000125"/>
                  </a:lnTo>
                  <a:close/>
                </a:path>
              </a:pathLst>
            </a:custGeom>
            <a:solidFill>
              <a:schemeClr val="accent5">
                <a:lumMod val="60000"/>
                <a:lumOff val="40000"/>
              </a:schemeClr>
            </a:solidFill>
          </p:spPr>
          <p:txBody>
            <a:bodyPr wrap="square" lIns="0" tIns="0" rIns="0" bIns="0" rtlCol="0"/>
            <a:lstStyle/>
            <a:p>
              <a:endParaRPr/>
            </a:p>
          </p:txBody>
        </p:sp>
        <p:sp>
          <p:nvSpPr>
            <p:cNvPr id="15" name="object 4">
              <a:extLst>
                <a:ext uri="{FF2B5EF4-FFF2-40B4-BE49-F238E27FC236}">
                  <a16:creationId xmlns:a16="http://schemas.microsoft.com/office/drawing/2014/main" id="{B741475F-C3E3-5891-63E0-B7AA7045A81F}"/>
                </a:ext>
              </a:extLst>
            </p:cNvPr>
            <p:cNvSpPr/>
            <p:nvPr/>
          </p:nvSpPr>
          <p:spPr>
            <a:xfrm>
              <a:off x="14933717" y="8637171"/>
              <a:ext cx="440171" cy="415983"/>
            </a:xfrm>
            <a:custGeom>
              <a:avLst/>
              <a:gdLst/>
              <a:ahLst/>
              <a:cxnLst/>
              <a:rect l="l" t="t" r="r" b="b"/>
              <a:pathLst>
                <a:path w="1085850" h="1000125">
                  <a:moveTo>
                    <a:pt x="1085850" y="1000125"/>
                  </a:moveTo>
                  <a:lnTo>
                    <a:pt x="0" y="1000125"/>
                  </a:lnTo>
                  <a:lnTo>
                    <a:pt x="0" y="0"/>
                  </a:lnTo>
                  <a:lnTo>
                    <a:pt x="1085850" y="0"/>
                  </a:lnTo>
                  <a:lnTo>
                    <a:pt x="1085850" y="1000125"/>
                  </a:lnTo>
                  <a:close/>
                </a:path>
              </a:pathLst>
            </a:custGeom>
            <a:solidFill>
              <a:schemeClr val="accent5">
                <a:lumMod val="40000"/>
                <a:lumOff val="60000"/>
              </a:schemeClr>
            </a:solidFill>
          </p:spPr>
          <p:txBody>
            <a:bodyPr wrap="square" lIns="0" tIns="0" rIns="0" bIns="0" rtlCol="0"/>
            <a:lstStyle/>
            <a:p>
              <a:endParaRPr/>
            </a:p>
          </p:txBody>
        </p:sp>
        <p:sp>
          <p:nvSpPr>
            <p:cNvPr id="16" name="object 4">
              <a:extLst>
                <a:ext uri="{FF2B5EF4-FFF2-40B4-BE49-F238E27FC236}">
                  <a16:creationId xmlns:a16="http://schemas.microsoft.com/office/drawing/2014/main" id="{8DA39316-9565-B0BE-5E43-468F6B7F8312}"/>
                </a:ext>
              </a:extLst>
            </p:cNvPr>
            <p:cNvSpPr/>
            <p:nvPr/>
          </p:nvSpPr>
          <p:spPr>
            <a:xfrm>
              <a:off x="16260649" y="8537059"/>
              <a:ext cx="614491" cy="586619"/>
            </a:xfrm>
            <a:custGeom>
              <a:avLst/>
              <a:gdLst/>
              <a:ahLst/>
              <a:cxnLst/>
              <a:rect l="l" t="t" r="r" b="b"/>
              <a:pathLst>
                <a:path w="1085850" h="1000125">
                  <a:moveTo>
                    <a:pt x="1085850" y="1000125"/>
                  </a:moveTo>
                  <a:lnTo>
                    <a:pt x="0" y="1000125"/>
                  </a:lnTo>
                  <a:lnTo>
                    <a:pt x="0" y="0"/>
                  </a:lnTo>
                  <a:lnTo>
                    <a:pt x="1085850" y="0"/>
                  </a:lnTo>
                  <a:lnTo>
                    <a:pt x="1085850" y="1000125"/>
                  </a:lnTo>
                  <a:close/>
                </a:path>
              </a:pathLst>
            </a:custGeom>
            <a:solidFill>
              <a:schemeClr val="accent5">
                <a:lumMod val="20000"/>
                <a:lumOff val="80000"/>
              </a:schemeClr>
            </a:solidFill>
          </p:spPr>
          <p:txBody>
            <a:bodyPr wrap="square" lIns="0" tIns="0" rIns="0" bIns="0" rtlCol="0"/>
            <a:lstStyle/>
            <a:p>
              <a:endParaRPr/>
            </a:p>
          </p:txBody>
        </p:sp>
        <p:sp>
          <p:nvSpPr>
            <p:cNvPr id="17" name="object 4">
              <a:extLst>
                <a:ext uri="{FF2B5EF4-FFF2-40B4-BE49-F238E27FC236}">
                  <a16:creationId xmlns:a16="http://schemas.microsoft.com/office/drawing/2014/main" id="{19F5A2B1-458A-A86F-890D-9EEE05C5D511}"/>
                </a:ext>
              </a:extLst>
            </p:cNvPr>
            <p:cNvSpPr/>
            <p:nvPr/>
          </p:nvSpPr>
          <p:spPr>
            <a:xfrm>
              <a:off x="15196394" y="9174533"/>
              <a:ext cx="440171" cy="415983"/>
            </a:xfrm>
            <a:custGeom>
              <a:avLst/>
              <a:gdLst/>
              <a:ahLst/>
              <a:cxnLst/>
              <a:rect l="l" t="t" r="r" b="b"/>
              <a:pathLst>
                <a:path w="1085850" h="1000125">
                  <a:moveTo>
                    <a:pt x="1085850" y="1000125"/>
                  </a:moveTo>
                  <a:lnTo>
                    <a:pt x="0" y="1000125"/>
                  </a:lnTo>
                  <a:lnTo>
                    <a:pt x="0" y="0"/>
                  </a:lnTo>
                  <a:lnTo>
                    <a:pt x="1085850" y="0"/>
                  </a:lnTo>
                  <a:lnTo>
                    <a:pt x="1085850" y="1000125"/>
                  </a:lnTo>
                  <a:close/>
                </a:path>
              </a:pathLst>
            </a:custGeom>
            <a:solidFill>
              <a:schemeClr val="accent5">
                <a:lumMod val="40000"/>
                <a:lumOff val="60000"/>
              </a:schemeClr>
            </a:solidFill>
          </p:spPr>
          <p:txBody>
            <a:bodyPr wrap="square" lIns="0" tIns="0" rIns="0" bIns="0" rtlCol="0"/>
            <a:lstStyle/>
            <a:p>
              <a:endParaRPr/>
            </a:p>
          </p:txBody>
        </p:sp>
        <p:sp>
          <p:nvSpPr>
            <p:cNvPr id="18" name="object 4">
              <a:extLst>
                <a:ext uri="{FF2B5EF4-FFF2-40B4-BE49-F238E27FC236}">
                  <a16:creationId xmlns:a16="http://schemas.microsoft.com/office/drawing/2014/main" id="{808811F1-877D-563D-BE37-56C48BB4C8E4}"/>
                </a:ext>
              </a:extLst>
            </p:cNvPr>
            <p:cNvSpPr/>
            <p:nvPr/>
          </p:nvSpPr>
          <p:spPr>
            <a:xfrm>
              <a:off x="16878314" y="8796704"/>
              <a:ext cx="440171" cy="415983"/>
            </a:xfrm>
            <a:custGeom>
              <a:avLst/>
              <a:gdLst/>
              <a:ahLst/>
              <a:cxnLst/>
              <a:rect l="l" t="t" r="r" b="b"/>
              <a:pathLst>
                <a:path w="1085850" h="1000125">
                  <a:moveTo>
                    <a:pt x="1085850" y="1000125"/>
                  </a:moveTo>
                  <a:lnTo>
                    <a:pt x="0" y="1000125"/>
                  </a:lnTo>
                  <a:lnTo>
                    <a:pt x="0" y="0"/>
                  </a:lnTo>
                  <a:lnTo>
                    <a:pt x="1085850" y="0"/>
                  </a:lnTo>
                  <a:lnTo>
                    <a:pt x="1085850" y="1000125"/>
                  </a:lnTo>
                  <a:close/>
                </a:path>
              </a:pathLst>
            </a:custGeom>
            <a:solidFill>
              <a:schemeClr val="accent5">
                <a:lumMod val="60000"/>
                <a:lumOff val="40000"/>
              </a:schemeClr>
            </a:solidFill>
          </p:spPr>
          <p:txBody>
            <a:bodyPr wrap="square" lIns="0" tIns="0" rIns="0" bIns="0" rtlCol="0"/>
            <a:lstStyle/>
            <a:p>
              <a:endParaRPr/>
            </a:p>
          </p:txBody>
        </p:sp>
        <p:sp>
          <p:nvSpPr>
            <p:cNvPr id="19" name="object 4">
              <a:extLst>
                <a:ext uri="{FF2B5EF4-FFF2-40B4-BE49-F238E27FC236}">
                  <a16:creationId xmlns:a16="http://schemas.microsoft.com/office/drawing/2014/main" id="{ACD0B00F-76FE-8542-8B73-500A0E20EA1D}"/>
                </a:ext>
              </a:extLst>
            </p:cNvPr>
            <p:cNvSpPr/>
            <p:nvPr/>
          </p:nvSpPr>
          <p:spPr>
            <a:xfrm>
              <a:off x="17098399" y="9126834"/>
              <a:ext cx="440171" cy="415983"/>
            </a:xfrm>
            <a:custGeom>
              <a:avLst/>
              <a:gdLst/>
              <a:ahLst/>
              <a:cxnLst/>
              <a:rect l="l" t="t" r="r" b="b"/>
              <a:pathLst>
                <a:path w="1085850" h="1000125">
                  <a:moveTo>
                    <a:pt x="1085850" y="1000125"/>
                  </a:moveTo>
                  <a:lnTo>
                    <a:pt x="0" y="1000125"/>
                  </a:lnTo>
                  <a:lnTo>
                    <a:pt x="0" y="0"/>
                  </a:lnTo>
                  <a:lnTo>
                    <a:pt x="1085850" y="0"/>
                  </a:lnTo>
                  <a:lnTo>
                    <a:pt x="1085850" y="1000125"/>
                  </a:lnTo>
                  <a:close/>
                </a:path>
              </a:pathLst>
            </a:custGeom>
            <a:solidFill>
              <a:schemeClr val="accent5">
                <a:lumMod val="40000"/>
                <a:lumOff val="60000"/>
              </a:schemeClr>
            </a:solidFill>
          </p:spPr>
          <p:txBody>
            <a:bodyPr wrap="square" lIns="0" tIns="0" rIns="0" bIns="0" rtlCol="0"/>
            <a:lstStyle/>
            <a:p>
              <a:endParaRPr/>
            </a:p>
          </p:txBody>
        </p:sp>
        <p:sp>
          <p:nvSpPr>
            <p:cNvPr id="20" name="object 4">
              <a:extLst>
                <a:ext uri="{FF2B5EF4-FFF2-40B4-BE49-F238E27FC236}">
                  <a16:creationId xmlns:a16="http://schemas.microsoft.com/office/drawing/2014/main" id="{AEDF56AC-2C21-DB25-2527-4CD007A1E5D5}"/>
                </a:ext>
              </a:extLst>
            </p:cNvPr>
            <p:cNvSpPr/>
            <p:nvPr/>
          </p:nvSpPr>
          <p:spPr>
            <a:xfrm>
              <a:off x="16037354" y="9041535"/>
              <a:ext cx="440171" cy="415983"/>
            </a:xfrm>
            <a:custGeom>
              <a:avLst/>
              <a:gdLst/>
              <a:ahLst/>
              <a:cxnLst/>
              <a:rect l="l" t="t" r="r" b="b"/>
              <a:pathLst>
                <a:path w="1085850" h="1000125">
                  <a:moveTo>
                    <a:pt x="1085850" y="1000125"/>
                  </a:moveTo>
                  <a:lnTo>
                    <a:pt x="0" y="1000125"/>
                  </a:lnTo>
                  <a:lnTo>
                    <a:pt x="0" y="0"/>
                  </a:lnTo>
                  <a:lnTo>
                    <a:pt x="1085850" y="0"/>
                  </a:lnTo>
                  <a:lnTo>
                    <a:pt x="1085850" y="1000125"/>
                  </a:lnTo>
                  <a:close/>
                </a:path>
              </a:pathLst>
            </a:custGeom>
            <a:solidFill>
              <a:schemeClr val="accent5">
                <a:lumMod val="40000"/>
                <a:lumOff val="60000"/>
              </a:schemeClr>
            </a:solidFill>
          </p:spPr>
          <p:txBody>
            <a:bodyPr wrap="square" lIns="0" tIns="0" rIns="0" bIns="0" rtlCol="0"/>
            <a:lstStyle/>
            <a:p>
              <a:endParaRPr/>
            </a:p>
          </p:txBody>
        </p:sp>
        <p:sp>
          <p:nvSpPr>
            <p:cNvPr id="21" name="object 4">
              <a:extLst>
                <a:ext uri="{FF2B5EF4-FFF2-40B4-BE49-F238E27FC236}">
                  <a16:creationId xmlns:a16="http://schemas.microsoft.com/office/drawing/2014/main" id="{198A2008-66E1-D145-C2E7-E0AC330DB676}"/>
                </a:ext>
              </a:extLst>
            </p:cNvPr>
            <p:cNvSpPr/>
            <p:nvPr/>
          </p:nvSpPr>
          <p:spPr>
            <a:xfrm>
              <a:off x="15524194" y="9386884"/>
              <a:ext cx="614491" cy="583115"/>
            </a:xfrm>
            <a:custGeom>
              <a:avLst/>
              <a:gdLst/>
              <a:ahLst/>
              <a:cxnLst/>
              <a:rect l="l" t="t" r="r" b="b"/>
              <a:pathLst>
                <a:path w="1085850" h="1000125">
                  <a:moveTo>
                    <a:pt x="1085850" y="1000125"/>
                  </a:moveTo>
                  <a:lnTo>
                    <a:pt x="0" y="1000125"/>
                  </a:lnTo>
                  <a:lnTo>
                    <a:pt x="0" y="0"/>
                  </a:lnTo>
                  <a:lnTo>
                    <a:pt x="1085850" y="0"/>
                  </a:lnTo>
                  <a:lnTo>
                    <a:pt x="1085850" y="1000125"/>
                  </a:lnTo>
                  <a:close/>
                </a:path>
              </a:pathLst>
            </a:custGeom>
            <a:solidFill>
              <a:schemeClr val="accent5">
                <a:lumMod val="20000"/>
                <a:lumOff val="80000"/>
              </a:schemeClr>
            </a:solidFill>
          </p:spPr>
          <p:txBody>
            <a:bodyPr wrap="square" lIns="0" tIns="0" rIns="0" bIns="0" rtlCol="0"/>
            <a:lstStyle/>
            <a:p>
              <a:endParaRPr/>
            </a:p>
          </p:txBody>
        </p:sp>
        <p:sp>
          <p:nvSpPr>
            <p:cNvPr id="22" name="object 4">
              <a:extLst>
                <a:ext uri="{FF2B5EF4-FFF2-40B4-BE49-F238E27FC236}">
                  <a16:creationId xmlns:a16="http://schemas.microsoft.com/office/drawing/2014/main" id="{9E0137DD-0983-CC4F-EBD2-D66DFAFA547E}"/>
                </a:ext>
              </a:extLst>
            </p:cNvPr>
            <p:cNvSpPr/>
            <p:nvPr/>
          </p:nvSpPr>
          <p:spPr>
            <a:xfrm>
              <a:off x="17163548" y="8468170"/>
              <a:ext cx="440171" cy="415983"/>
            </a:xfrm>
            <a:custGeom>
              <a:avLst/>
              <a:gdLst/>
              <a:ahLst/>
              <a:cxnLst/>
              <a:rect l="l" t="t" r="r" b="b"/>
              <a:pathLst>
                <a:path w="1085850" h="1000125">
                  <a:moveTo>
                    <a:pt x="1085850" y="1000125"/>
                  </a:moveTo>
                  <a:lnTo>
                    <a:pt x="0" y="1000125"/>
                  </a:lnTo>
                  <a:lnTo>
                    <a:pt x="0" y="0"/>
                  </a:lnTo>
                  <a:lnTo>
                    <a:pt x="1085850" y="0"/>
                  </a:lnTo>
                  <a:lnTo>
                    <a:pt x="1085850" y="1000125"/>
                  </a:lnTo>
                  <a:close/>
                </a:path>
              </a:pathLst>
            </a:custGeom>
            <a:solidFill>
              <a:schemeClr val="accent5">
                <a:lumMod val="20000"/>
                <a:lumOff val="80000"/>
              </a:schemeClr>
            </a:solidFill>
          </p:spPr>
          <p:txBody>
            <a:bodyPr wrap="square" lIns="0" tIns="0" rIns="0" bIns="0" rtlCol="0"/>
            <a:lstStyle/>
            <a:p>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object 2"/>
          <p:cNvSpPr/>
          <p:nvPr/>
        </p:nvSpPr>
        <p:spPr>
          <a:xfrm>
            <a:off x="0" y="0"/>
            <a:ext cx="18288000" cy="9348470"/>
          </a:xfrm>
          <a:custGeom>
            <a:avLst/>
            <a:gdLst/>
            <a:ahLst/>
            <a:cxnLst/>
            <a:rect l="l" t="t" r="r" b="b"/>
            <a:pathLst>
              <a:path w="18288000" h="9348470">
                <a:moveTo>
                  <a:pt x="0" y="9347911"/>
                </a:moveTo>
                <a:lnTo>
                  <a:pt x="18288000" y="9347911"/>
                </a:lnTo>
                <a:lnTo>
                  <a:pt x="18288000" y="0"/>
                </a:lnTo>
                <a:lnTo>
                  <a:pt x="0" y="0"/>
                </a:lnTo>
                <a:lnTo>
                  <a:pt x="0" y="9347911"/>
                </a:lnTo>
                <a:close/>
              </a:path>
            </a:pathLst>
          </a:custGeom>
          <a:solidFill>
            <a:schemeClr val="bg1"/>
          </a:solidFill>
        </p:spPr>
        <p:txBody>
          <a:bodyPr wrap="square" lIns="0" tIns="0" rIns="0" bIns="0" rtlCol="0"/>
          <a:lstStyle/>
          <a:p>
            <a:endParaRPr/>
          </a:p>
        </p:txBody>
      </p:sp>
      <p:sp>
        <p:nvSpPr>
          <p:cNvPr id="3" name="object 3"/>
          <p:cNvSpPr/>
          <p:nvPr/>
        </p:nvSpPr>
        <p:spPr>
          <a:xfrm>
            <a:off x="0" y="9347758"/>
            <a:ext cx="18288000" cy="939800"/>
          </a:xfrm>
          <a:custGeom>
            <a:avLst/>
            <a:gdLst/>
            <a:ahLst/>
            <a:cxnLst/>
            <a:rect l="l" t="t" r="r" b="b"/>
            <a:pathLst>
              <a:path w="18288000" h="939800">
                <a:moveTo>
                  <a:pt x="0" y="939241"/>
                </a:moveTo>
                <a:lnTo>
                  <a:pt x="0" y="0"/>
                </a:lnTo>
                <a:lnTo>
                  <a:pt x="18288000" y="0"/>
                </a:lnTo>
                <a:lnTo>
                  <a:pt x="18288000" y="939241"/>
                </a:lnTo>
                <a:lnTo>
                  <a:pt x="0" y="939241"/>
                </a:lnTo>
                <a:close/>
              </a:path>
            </a:pathLst>
          </a:custGeom>
          <a:solidFill>
            <a:schemeClr val="accent5">
              <a:lumMod val="60000"/>
              <a:lumOff val="40000"/>
            </a:schemeClr>
          </a:solidFill>
        </p:spPr>
        <p:txBody>
          <a:bodyPr wrap="square" lIns="0" tIns="0" rIns="0" bIns="0" rtlCol="0"/>
          <a:lstStyle/>
          <a:p>
            <a:endParaRPr/>
          </a:p>
        </p:txBody>
      </p:sp>
      <p:sp>
        <p:nvSpPr>
          <p:cNvPr id="4" name="object 4"/>
          <p:cNvSpPr/>
          <p:nvPr/>
        </p:nvSpPr>
        <p:spPr>
          <a:xfrm>
            <a:off x="0" y="-26068"/>
            <a:ext cx="1085850" cy="1000125"/>
          </a:xfrm>
          <a:custGeom>
            <a:avLst/>
            <a:gdLst/>
            <a:ahLst/>
            <a:cxnLst/>
            <a:rect l="l" t="t" r="r" b="b"/>
            <a:pathLst>
              <a:path w="1085850" h="1000125">
                <a:moveTo>
                  <a:pt x="1085850" y="1000125"/>
                </a:moveTo>
                <a:lnTo>
                  <a:pt x="0" y="1000125"/>
                </a:lnTo>
                <a:lnTo>
                  <a:pt x="0" y="0"/>
                </a:lnTo>
                <a:lnTo>
                  <a:pt x="1085850" y="0"/>
                </a:lnTo>
                <a:lnTo>
                  <a:pt x="1085850" y="1000125"/>
                </a:lnTo>
                <a:close/>
              </a:path>
            </a:pathLst>
          </a:custGeom>
          <a:solidFill>
            <a:schemeClr val="accent5">
              <a:lumMod val="75000"/>
            </a:schemeClr>
          </a:solidFill>
        </p:spPr>
        <p:txBody>
          <a:bodyPr wrap="square" lIns="0" tIns="0" rIns="0" bIns="0" rtlCol="0"/>
          <a:lstStyle/>
          <a:p>
            <a:endParaRPr/>
          </a:p>
        </p:txBody>
      </p:sp>
      <p:sp>
        <p:nvSpPr>
          <p:cNvPr id="5" name="object 5"/>
          <p:cNvSpPr/>
          <p:nvPr/>
        </p:nvSpPr>
        <p:spPr>
          <a:xfrm>
            <a:off x="10534618" y="0"/>
            <a:ext cx="7753349" cy="10286999"/>
          </a:xfrm>
          <a:prstGeom prst="rect">
            <a:avLst/>
          </a:prstGeom>
          <a:blipFill>
            <a:blip r:embed="rId3" cstate="print"/>
            <a:stretch>
              <a:fillRect/>
            </a:stretch>
          </a:blipFill>
        </p:spPr>
        <p:txBody>
          <a:bodyPr wrap="square" lIns="0" tIns="0" rIns="0" bIns="0" rtlCol="0"/>
          <a:lstStyle/>
          <a:p>
            <a:endParaRPr/>
          </a:p>
        </p:txBody>
      </p:sp>
      <p:sp>
        <p:nvSpPr>
          <p:cNvPr id="6" name="object 6"/>
          <p:cNvSpPr txBox="1"/>
          <p:nvPr/>
        </p:nvSpPr>
        <p:spPr>
          <a:xfrm>
            <a:off x="0" y="159034"/>
            <a:ext cx="1085850" cy="629920"/>
          </a:xfrm>
          <a:prstGeom prst="rect">
            <a:avLst/>
          </a:prstGeom>
        </p:spPr>
        <p:txBody>
          <a:bodyPr vert="horz" wrap="square" lIns="0" tIns="14605" rIns="0" bIns="0" rtlCol="0">
            <a:spAutoFit/>
          </a:bodyPr>
          <a:lstStyle/>
          <a:p>
            <a:pPr marL="12700" algn="ctr">
              <a:lnSpc>
                <a:spcPct val="100000"/>
              </a:lnSpc>
              <a:spcBef>
                <a:spcPts val="115"/>
              </a:spcBef>
            </a:pPr>
            <a:r>
              <a:rPr sz="3950" spc="15" dirty="0">
                <a:solidFill>
                  <a:schemeClr val="bg1"/>
                </a:solidFill>
                <a:latin typeface="Arial"/>
                <a:cs typeface="Arial"/>
              </a:rPr>
              <a:t>3</a:t>
            </a:r>
            <a:endParaRPr sz="3950" dirty="0">
              <a:solidFill>
                <a:schemeClr val="bg1"/>
              </a:solidFill>
              <a:latin typeface="Arial"/>
              <a:cs typeface="Arial"/>
            </a:endParaRPr>
          </a:p>
        </p:txBody>
      </p:sp>
      <p:sp>
        <p:nvSpPr>
          <p:cNvPr id="7" name="object 7"/>
          <p:cNvSpPr txBox="1">
            <a:spLocks noGrp="1"/>
          </p:cNvSpPr>
          <p:nvPr>
            <p:ph type="title"/>
          </p:nvPr>
        </p:nvSpPr>
        <p:spPr>
          <a:xfrm>
            <a:off x="1744914" y="2748370"/>
            <a:ext cx="6953250" cy="635635"/>
          </a:xfrm>
          <a:prstGeom prst="rect">
            <a:avLst/>
          </a:prstGeom>
        </p:spPr>
        <p:txBody>
          <a:bodyPr vert="horz" wrap="square" lIns="0" tIns="12700" rIns="0" bIns="0" rtlCol="0">
            <a:spAutoFit/>
          </a:bodyPr>
          <a:lstStyle/>
          <a:p>
            <a:pPr marL="12700">
              <a:lnSpc>
                <a:spcPct val="100000"/>
              </a:lnSpc>
              <a:spcBef>
                <a:spcPts val="100"/>
              </a:spcBef>
            </a:pPr>
            <a:r>
              <a:rPr sz="4000" b="0" spc="35" dirty="0">
                <a:latin typeface="Verdana"/>
                <a:cs typeface="Verdana"/>
              </a:rPr>
              <a:t>Faster </a:t>
            </a:r>
            <a:r>
              <a:rPr sz="4000" b="0" spc="165" dirty="0">
                <a:latin typeface="Verdana"/>
                <a:cs typeface="Verdana"/>
              </a:rPr>
              <a:t>Development</a:t>
            </a:r>
            <a:r>
              <a:rPr sz="4000" b="0" spc="-720" dirty="0">
                <a:latin typeface="Verdana"/>
                <a:cs typeface="Verdana"/>
              </a:rPr>
              <a:t> </a:t>
            </a:r>
            <a:r>
              <a:rPr sz="4000" b="0" spc="100" dirty="0">
                <a:latin typeface="Verdana"/>
                <a:cs typeface="Verdana"/>
              </a:rPr>
              <a:t>Cycle</a:t>
            </a:r>
            <a:endParaRPr sz="4000">
              <a:latin typeface="Verdana"/>
              <a:cs typeface="Verdana"/>
            </a:endParaRPr>
          </a:p>
        </p:txBody>
      </p:sp>
      <p:sp>
        <p:nvSpPr>
          <p:cNvPr id="8" name="object 8"/>
          <p:cNvSpPr txBox="1"/>
          <p:nvPr/>
        </p:nvSpPr>
        <p:spPr>
          <a:xfrm>
            <a:off x="1596189" y="3826042"/>
            <a:ext cx="7251065" cy="3216275"/>
          </a:xfrm>
          <a:prstGeom prst="rect">
            <a:avLst/>
          </a:prstGeom>
        </p:spPr>
        <p:txBody>
          <a:bodyPr vert="horz" wrap="square" lIns="0" tIns="12065" rIns="0" bIns="0" rtlCol="0">
            <a:spAutoFit/>
          </a:bodyPr>
          <a:lstStyle/>
          <a:p>
            <a:pPr marL="12065" marR="5080" algn="ctr">
              <a:lnSpc>
                <a:spcPct val="123200"/>
              </a:lnSpc>
              <a:spcBef>
                <a:spcPts val="95"/>
              </a:spcBef>
            </a:pPr>
            <a:r>
              <a:rPr sz="3400" spc="280" dirty="0">
                <a:latin typeface="Arial"/>
                <a:cs typeface="Arial"/>
              </a:rPr>
              <a:t>Flutter </a:t>
            </a:r>
            <a:r>
              <a:rPr sz="3400" spc="65" dirty="0">
                <a:latin typeface="Arial"/>
                <a:cs typeface="Arial"/>
              </a:rPr>
              <a:t>is </a:t>
            </a:r>
            <a:r>
              <a:rPr sz="3400" spc="320" dirty="0">
                <a:latin typeface="Arial"/>
                <a:cs typeface="Arial"/>
              </a:rPr>
              <a:t>blazing </a:t>
            </a:r>
            <a:r>
              <a:rPr sz="3400" spc="150" dirty="0">
                <a:latin typeface="Arial"/>
                <a:cs typeface="Arial"/>
              </a:rPr>
              <a:t>fast</a:t>
            </a:r>
            <a:r>
              <a:rPr sz="2750" spc="150" dirty="0">
                <a:latin typeface="Arial"/>
                <a:cs typeface="Arial"/>
              </a:rPr>
              <a:t>! </a:t>
            </a:r>
            <a:r>
              <a:rPr sz="3400" spc="20" dirty="0">
                <a:latin typeface="Arial"/>
                <a:cs typeface="Arial"/>
              </a:rPr>
              <a:t>Yes</a:t>
            </a:r>
            <a:r>
              <a:rPr sz="2750" spc="20" dirty="0">
                <a:latin typeface="Arial"/>
                <a:cs typeface="Arial"/>
              </a:rPr>
              <a:t>, </a:t>
            </a:r>
            <a:r>
              <a:rPr sz="3400" spc="330" dirty="0">
                <a:latin typeface="Arial"/>
                <a:cs typeface="Arial"/>
              </a:rPr>
              <a:t>it</a:t>
            </a:r>
            <a:r>
              <a:rPr sz="3400" spc="-265" dirty="0">
                <a:latin typeface="Arial"/>
                <a:cs typeface="Arial"/>
              </a:rPr>
              <a:t> </a:t>
            </a:r>
            <a:r>
              <a:rPr sz="3400" spc="305" dirty="0">
                <a:latin typeface="Arial"/>
                <a:cs typeface="Arial"/>
              </a:rPr>
              <a:t>take  </a:t>
            </a:r>
            <a:r>
              <a:rPr sz="3400" spc="170" dirty="0">
                <a:latin typeface="Arial"/>
                <a:cs typeface="Arial"/>
              </a:rPr>
              <a:t>25 </a:t>
            </a:r>
            <a:r>
              <a:rPr sz="3400" spc="250" dirty="0">
                <a:latin typeface="Arial"/>
                <a:cs typeface="Arial"/>
              </a:rPr>
              <a:t>seconds for </a:t>
            </a:r>
            <a:r>
              <a:rPr sz="3400" spc="285" dirty="0">
                <a:latin typeface="Arial"/>
                <a:cs typeface="Arial"/>
              </a:rPr>
              <a:t>full </a:t>
            </a:r>
            <a:r>
              <a:rPr sz="3400" spc="380" dirty="0">
                <a:latin typeface="Arial"/>
                <a:cs typeface="Arial"/>
              </a:rPr>
              <a:t>compilation  </a:t>
            </a:r>
            <a:r>
              <a:rPr sz="3400" spc="335" dirty="0">
                <a:latin typeface="Arial"/>
                <a:cs typeface="Arial"/>
              </a:rPr>
              <a:t>in </a:t>
            </a:r>
            <a:r>
              <a:rPr sz="3400" spc="240" dirty="0">
                <a:latin typeface="Arial"/>
                <a:cs typeface="Arial"/>
              </a:rPr>
              <a:t>Flutter</a:t>
            </a:r>
            <a:r>
              <a:rPr sz="2750" spc="240" dirty="0">
                <a:latin typeface="Arial"/>
                <a:cs typeface="Arial"/>
              </a:rPr>
              <a:t>. </a:t>
            </a:r>
            <a:r>
              <a:rPr sz="3400" spc="300" dirty="0">
                <a:latin typeface="Arial"/>
                <a:cs typeface="Arial"/>
              </a:rPr>
              <a:t>Furthermore</a:t>
            </a:r>
            <a:r>
              <a:rPr sz="2750" spc="300" dirty="0">
                <a:latin typeface="Arial"/>
                <a:cs typeface="Arial"/>
              </a:rPr>
              <a:t>, </a:t>
            </a:r>
            <a:r>
              <a:rPr sz="3400" spc="390" dirty="0">
                <a:latin typeface="Arial"/>
                <a:cs typeface="Arial"/>
              </a:rPr>
              <a:t>the </a:t>
            </a:r>
            <a:r>
              <a:rPr sz="3400" spc="425" dirty="0">
                <a:latin typeface="Arial"/>
                <a:cs typeface="Arial"/>
              </a:rPr>
              <a:t>hot  </a:t>
            </a:r>
            <a:r>
              <a:rPr sz="3400" spc="290" dirty="0">
                <a:latin typeface="Arial"/>
                <a:cs typeface="Arial"/>
              </a:rPr>
              <a:t>reload </a:t>
            </a:r>
            <a:r>
              <a:rPr sz="3400" spc="390" dirty="0">
                <a:latin typeface="Arial"/>
                <a:cs typeface="Arial"/>
              </a:rPr>
              <a:t>option </a:t>
            </a:r>
            <a:r>
              <a:rPr sz="3400" spc="335" dirty="0">
                <a:latin typeface="Arial"/>
                <a:cs typeface="Arial"/>
              </a:rPr>
              <a:t>in </a:t>
            </a:r>
            <a:r>
              <a:rPr sz="3400" spc="280" dirty="0">
                <a:latin typeface="Arial"/>
                <a:cs typeface="Arial"/>
              </a:rPr>
              <a:t>Flutter </a:t>
            </a:r>
            <a:r>
              <a:rPr sz="3400" spc="265" dirty="0">
                <a:latin typeface="Arial"/>
                <a:cs typeface="Arial"/>
              </a:rPr>
              <a:t>allows  </a:t>
            </a:r>
            <a:r>
              <a:rPr sz="3400" spc="355" dirty="0">
                <a:latin typeface="Arial"/>
                <a:cs typeface="Arial"/>
              </a:rPr>
              <a:t>incremental</a:t>
            </a:r>
            <a:r>
              <a:rPr sz="3400" spc="35" dirty="0">
                <a:latin typeface="Arial"/>
                <a:cs typeface="Arial"/>
              </a:rPr>
              <a:t> </a:t>
            </a:r>
            <a:r>
              <a:rPr sz="3400" spc="345" dirty="0">
                <a:latin typeface="Arial"/>
                <a:cs typeface="Arial"/>
              </a:rPr>
              <a:t>compilation</a:t>
            </a:r>
            <a:r>
              <a:rPr sz="2750" spc="345" dirty="0">
                <a:latin typeface="Arial"/>
                <a:cs typeface="Arial"/>
              </a:rPr>
              <a:t>.</a:t>
            </a:r>
            <a:endParaRPr sz="2750" dirty="0">
              <a:latin typeface="Arial"/>
              <a:cs typeface="Arial"/>
            </a:endParaRPr>
          </a:p>
        </p:txBody>
      </p:sp>
      <p:sp>
        <p:nvSpPr>
          <p:cNvPr id="9" name="object 4">
            <a:extLst>
              <a:ext uri="{FF2B5EF4-FFF2-40B4-BE49-F238E27FC236}">
                <a16:creationId xmlns:a16="http://schemas.microsoft.com/office/drawing/2014/main" id="{EFD555B2-9BB9-FC1C-B285-CE67161E95DE}"/>
              </a:ext>
            </a:extLst>
          </p:cNvPr>
          <p:cNvSpPr/>
          <p:nvPr/>
        </p:nvSpPr>
        <p:spPr>
          <a:xfrm>
            <a:off x="905885" y="409895"/>
            <a:ext cx="542925" cy="500063"/>
          </a:xfrm>
          <a:custGeom>
            <a:avLst/>
            <a:gdLst/>
            <a:ahLst/>
            <a:cxnLst/>
            <a:rect l="l" t="t" r="r" b="b"/>
            <a:pathLst>
              <a:path w="1085850" h="1000125">
                <a:moveTo>
                  <a:pt x="1085850" y="1000125"/>
                </a:moveTo>
                <a:lnTo>
                  <a:pt x="0" y="1000125"/>
                </a:lnTo>
                <a:lnTo>
                  <a:pt x="0" y="0"/>
                </a:lnTo>
                <a:lnTo>
                  <a:pt x="1085850" y="0"/>
                </a:lnTo>
                <a:lnTo>
                  <a:pt x="1085850" y="1000125"/>
                </a:lnTo>
                <a:close/>
              </a:path>
            </a:pathLst>
          </a:custGeom>
          <a:solidFill>
            <a:schemeClr val="accent5">
              <a:lumMod val="60000"/>
              <a:lumOff val="40000"/>
            </a:schemeClr>
          </a:solidFill>
        </p:spPr>
        <p:txBody>
          <a:bodyPr wrap="square" lIns="0" tIns="0" rIns="0" bIns="0" rtlCol="0"/>
          <a:lstStyle/>
          <a:p>
            <a:endParaRPr/>
          </a:p>
        </p:txBody>
      </p:sp>
      <p:sp>
        <p:nvSpPr>
          <p:cNvPr id="10" name="object 4">
            <a:extLst>
              <a:ext uri="{FF2B5EF4-FFF2-40B4-BE49-F238E27FC236}">
                <a16:creationId xmlns:a16="http://schemas.microsoft.com/office/drawing/2014/main" id="{19E6B7BD-AA7D-7E2D-D421-81B93A7DA1DB}"/>
              </a:ext>
            </a:extLst>
          </p:cNvPr>
          <p:cNvSpPr/>
          <p:nvPr/>
        </p:nvSpPr>
        <p:spPr>
          <a:xfrm>
            <a:off x="685766" y="840109"/>
            <a:ext cx="440171" cy="415983"/>
          </a:xfrm>
          <a:custGeom>
            <a:avLst/>
            <a:gdLst/>
            <a:ahLst/>
            <a:cxnLst/>
            <a:rect l="l" t="t" r="r" b="b"/>
            <a:pathLst>
              <a:path w="1085850" h="1000125">
                <a:moveTo>
                  <a:pt x="1085850" y="1000125"/>
                </a:moveTo>
                <a:lnTo>
                  <a:pt x="0" y="1000125"/>
                </a:lnTo>
                <a:lnTo>
                  <a:pt x="0" y="0"/>
                </a:lnTo>
                <a:lnTo>
                  <a:pt x="1085850" y="0"/>
                </a:lnTo>
                <a:lnTo>
                  <a:pt x="1085850" y="1000125"/>
                </a:lnTo>
                <a:close/>
              </a:path>
            </a:pathLst>
          </a:custGeom>
          <a:solidFill>
            <a:schemeClr val="accent5">
              <a:lumMod val="40000"/>
              <a:lumOff val="60000"/>
            </a:schemeClr>
          </a:solidFill>
        </p:spPr>
        <p:txBody>
          <a:bodyPr wrap="square" lIns="0" tIns="0" rIns="0" bIns="0" rtlCol="0"/>
          <a:lstStyle/>
          <a:p>
            <a:endParaRPr/>
          </a:p>
        </p:txBody>
      </p:sp>
      <p:grpSp>
        <p:nvGrpSpPr>
          <p:cNvPr id="11" name="Group 10">
            <a:extLst>
              <a:ext uri="{FF2B5EF4-FFF2-40B4-BE49-F238E27FC236}">
                <a16:creationId xmlns:a16="http://schemas.microsoft.com/office/drawing/2014/main" id="{287B5CFF-3FAB-0A9B-8C10-6FB64CB9D7A1}"/>
              </a:ext>
            </a:extLst>
          </p:cNvPr>
          <p:cNvGrpSpPr/>
          <p:nvPr/>
        </p:nvGrpSpPr>
        <p:grpSpPr>
          <a:xfrm>
            <a:off x="7753383" y="7456471"/>
            <a:ext cx="2707364" cy="2113018"/>
            <a:chOff x="14933717" y="7856981"/>
            <a:chExt cx="2707364" cy="2113018"/>
          </a:xfrm>
        </p:grpSpPr>
        <p:sp>
          <p:nvSpPr>
            <p:cNvPr id="12" name="object 4">
              <a:extLst>
                <a:ext uri="{FF2B5EF4-FFF2-40B4-BE49-F238E27FC236}">
                  <a16:creationId xmlns:a16="http://schemas.microsoft.com/office/drawing/2014/main" id="{42DD199C-F69C-33E9-74B7-E43CF44F7CBD}"/>
                </a:ext>
              </a:extLst>
            </p:cNvPr>
            <p:cNvSpPr/>
            <p:nvPr/>
          </p:nvSpPr>
          <p:spPr>
            <a:xfrm>
              <a:off x="16793048" y="8173454"/>
              <a:ext cx="440171" cy="415983"/>
            </a:xfrm>
            <a:custGeom>
              <a:avLst/>
              <a:gdLst/>
              <a:ahLst/>
              <a:cxnLst/>
              <a:rect l="l" t="t" r="r" b="b"/>
              <a:pathLst>
                <a:path w="1085850" h="1000125">
                  <a:moveTo>
                    <a:pt x="1085850" y="1000125"/>
                  </a:moveTo>
                  <a:lnTo>
                    <a:pt x="0" y="1000125"/>
                  </a:lnTo>
                  <a:lnTo>
                    <a:pt x="0" y="0"/>
                  </a:lnTo>
                  <a:lnTo>
                    <a:pt x="1085850" y="0"/>
                  </a:lnTo>
                  <a:lnTo>
                    <a:pt x="1085850" y="1000125"/>
                  </a:lnTo>
                  <a:close/>
                </a:path>
              </a:pathLst>
            </a:custGeom>
            <a:solidFill>
              <a:schemeClr val="accent5">
                <a:lumMod val="60000"/>
                <a:lumOff val="40000"/>
              </a:schemeClr>
            </a:solidFill>
          </p:spPr>
          <p:txBody>
            <a:bodyPr wrap="square" lIns="0" tIns="0" rIns="0" bIns="0" rtlCol="0"/>
            <a:lstStyle/>
            <a:p>
              <a:endParaRPr/>
            </a:p>
          </p:txBody>
        </p:sp>
        <p:sp>
          <p:nvSpPr>
            <p:cNvPr id="13" name="object 4">
              <a:extLst>
                <a:ext uri="{FF2B5EF4-FFF2-40B4-BE49-F238E27FC236}">
                  <a16:creationId xmlns:a16="http://schemas.microsoft.com/office/drawing/2014/main" id="{02FD0EF0-9AAB-9519-0388-AC7181B81884}"/>
                </a:ext>
              </a:extLst>
            </p:cNvPr>
            <p:cNvSpPr/>
            <p:nvPr/>
          </p:nvSpPr>
          <p:spPr>
            <a:xfrm>
              <a:off x="17200910" y="7856981"/>
              <a:ext cx="440171" cy="415983"/>
            </a:xfrm>
            <a:custGeom>
              <a:avLst/>
              <a:gdLst/>
              <a:ahLst/>
              <a:cxnLst/>
              <a:rect l="l" t="t" r="r" b="b"/>
              <a:pathLst>
                <a:path w="1085850" h="1000125">
                  <a:moveTo>
                    <a:pt x="1085850" y="1000125"/>
                  </a:moveTo>
                  <a:lnTo>
                    <a:pt x="0" y="1000125"/>
                  </a:lnTo>
                  <a:lnTo>
                    <a:pt x="0" y="0"/>
                  </a:lnTo>
                  <a:lnTo>
                    <a:pt x="1085850" y="0"/>
                  </a:lnTo>
                  <a:lnTo>
                    <a:pt x="1085850" y="1000125"/>
                  </a:lnTo>
                  <a:close/>
                </a:path>
              </a:pathLst>
            </a:custGeom>
            <a:solidFill>
              <a:schemeClr val="accent5">
                <a:lumMod val="40000"/>
                <a:lumOff val="60000"/>
              </a:schemeClr>
            </a:solidFill>
          </p:spPr>
          <p:txBody>
            <a:bodyPr wrap="square" lIns="0" tIns="0" rIns="0" bIns="0" rtlCol="0"/>
            <a:lstStyle/>
            <a:p>
              <a:endParaRPr/>
            </a:p>
          </p:txBody>
        </p:sp>
        <p:sp>
          <p:nvSpPr>
            <p:cNvPr id="14" name="object 4">
              <a:extLst>
                <a:ext uri="{FF2B5EF4-FFF2-40B4-BE49-F238E27FC236}">
                  <a16:creationId xmlns:a16="http://schemas.microsoft.com/office/drawing/2014/main" id="{848EF7C0-7F0D-E460-5D5F-63AB3C30B175}"/>
                </a:ext>
              </a:extLst>
            </p:cNvPr>
            <p:cNvSpPr/>
            <p:nvPr/>
          </p:nvSpPr>
          <p:spPr>
            <a:xfrm>
              <a:off x="15597183" y="8491981"/>
              <a:ext cx="440171" cy="415983"/>
            </a:xfrm>
            <a:custGeom>
              <a:avLst/>
              <a:gdLst/>
              <a:ahLst/>
              <a:cxnLst/>
              <a:rect l="l" t="t" r="r" b="b"/>
              <a:pathLst>
                <a:path w="1085850" h="1000125">
                  <a:moveTo>
                    <a:pt x="1085850" y="1000125"/>
                  </a:moveTo>
                  <a:lnTo>
                    <a:pt x="0" y="1000125"/>
                  </a:lnTo>
                  <a:lnTo>
                    <a:pt x="0" y="0"/>
                  </a:lnTo>
                  <a:lnTo>
                    <a:pt x="1085850" y="0"/>
                  </a:lnTo>
                  <a:lnTo>
                    <a:pt x="1085850" y="1000125"/>
                  </a:lnTo>
                  <a:close/>
                </a:path>
              </a:pathLst>
            </a:custGeom>
            <a:solidFill>
              <a:schemeClr val="accent5">
                <a:lumMod val="60000"/>
                <a:lumOff val="40000"/>
              </a:schemeClr>
            </a:solidFill>
          </p:spPr>
          <p:txBody>
            <a:bodyPr wrap="square" lIns="0" tIns="0" rIns="0" bIns="0" rtlCol="0"/>
            <a:lstStyle/>
            <a:p>
              <a:endParaRPr/>
            </a:p>
          </p:txBody>
        </p:sp>
        <p:sp>
          <p:nvSpPr>
            <p:cNvPr id="15" name="object 4">
              <a:extLst>
                <a:ext uri="{FF2B5EF4-FFF2-40B4-BE49-F238E27FC236}">
                  <a16:creationId xmlns:a16="http://schemas.microsoft.com/office/drawing/2014/main" id="{E2C8211E-3B6E-B98F-8FC5-FD930779EE58}"/>
                </a:ext>
              </a:extLst>
            </p:cNvPr>
            <p:cNvSpPr/>
            <p:nvPr/>
          </p:nvSpPr>
          <p:spPr>
            <a:xfrm>
              <a:off x="14933717" y="8637171"/>
              <a:ext cx="440171" cy="415983"/>
            </a:xfrm>
            <a:custGeom>
              <a:avLst/>
              <a:gdLst/>
              <a:ahLst/>
              <a:cxnLst/>
              <a:rect l="l" t="t" r="r" b="b"/>
              <a:pathLst>
                <a:path w="1085850" h="1000125">
                  <a:moveTo>
                    <a:pt x="1085850" y="1000125"/>
                  </a:moveTo>
                  <a:lnTo>
                    <a:pt x="0" y="1000125"/>
                  </a:lnTo>
                  <a:lnTo>
                    <a:pt x="0" y="0"/>
                  </a:lnTo>
                  <a:lnTo>
                    <a:pt x="1085850" y="0"/>
                  </a:lnTo>
                  <a:lnTo>
                    <a:pt x="1085850" y="1000125"/>
                  </a:lnTo>
                  <a:close/>
                </a:path>
              </a:pathLst>
            </a:custGeom>
            <a:solidFill>
              <a:schemeClr val="accent5">
                <a:lumMod val="40000"/>
                <a:lumOff val="60000"/>
              </a:schemeClr>
            </a:solidFill>
          </p:spPr>
          <p:txBody>
            <a:bodyPr wrap="square" lIns="0" tIns="0" rIns="0" bIns="0" rtlCol="0"/>
            <a:lstStyle/>
            <a:p>
              <a:endParaRPr/>
            </a:p>
          </p:txBody>
        </p:sp>
        <p:sp>
          <p:nvSpPr>
            <p:cNvPr id="16" name="object 4">
              <a:extLst>
                <a:ext uri="{FF2B5EF4-FFF2-40B4-BE49-F238E27FC236}">
                  <a16:creationId xmlns:a16="http://schemas.microsoft.com/office/drawing/2014/main" id="{2F0A2332-50BE-D9CB-1FEB-A58541B4A3FE}"/>
                </a:ext>
              </a:extLst>
            </p:cNvPr>
            <p:cNvSpPr/>
            <p:nvPr/>
          </p:nvSpPr>
          <p:spPr>
            <a:xfrm>
              <a:off x="16260649" y="8537059"/>
              <a:ext cx="614491" cy="586619"/>
            </a:xfrm>
            <a:custGeom>
              <a:avLst/>
              <a:gdLst/>
              <a:ahLst/>
              <a:cxnLst/>
              <a:rect l="l" t="t" r="r" b="b"/>
              <a:pathLst>
                <a:path w="1085850" h="1000125">
                  <a:moveTo>
                    <a:pt x="1085850" y="1000125"/>
                  </a:moveTo>
                  <a:lnTo>
                    <a:pt x="0" y="1000125"/>
                  </a:lnTo>
                  <a:lnTo>
                    <a:pt x="0" y="0"/>
                  </a:lnTo>
                  <a:lnTo>
                    <a:pt x="1085850" y="0"/>
                  </a:lnTo>
                  <a:lnTo>
                    <a:pt x="1085850" y="1000125"/>
                  </a:lnTo>
                  <a:close/>
                </a:path>
              </a:pathLst>
            </a:custGeom>
            <a:solidFill>
              <a:schemeClr val="accent5">
                <a:lumMod val="20000"/>
                <a:lumOff val="80000"/>
              </a:schemeClr>
            </a:solidFill>
          </p:spPr>
          <p:txBody>
            <a:bodyPr wrap="square" lIns="0" tIns="0" rIns="0" bIns="0" rtlCol="0"/>
            <a:lstStyle/>
            <a:p>
              <a:endParaRPr/>
            </a:p>
          </p:txBody>
        </p:sp>
        <p:sp>
          <p:nvSpPr>
            <p:cNvPr id="17" name="object 4">
              <a:extLst>
                <a:ext uri="{FF2B5EF4-FFF2-40B4-BE49-F238E27FC236}">
                  <a16:creationId xmlns:a16="http://schemas.microsoft.com/office/drawing/2014/main" id="{19991C40-F5C0-F67D-D49D-CE1DD6EFDE22}"/>
                </a:ext>
              </a:extLst>
            </p:cNvPr>
            <p:cNvSpPr/>
            <p:nvPr/>
          </p:nvSpPr>
          <p:spPr>
            <a:xfrm>
              <a:off x="15196394" y="9174533"/>
              <a:ext cx="440171" cy="415983"/>
            </a:xfrm>
            <a:custGeom>
              <a:avLst/>
              <a:gdLst/>
              <a:ahLst/>
              <a:cxnLst/>
              <a:rect l="l" t="t" r="r" b="b"/>
              <a:pathLst>
                <a:path w="1085850" h="1000125">
                  <a:moveTo>
                    <a:pt x="1085850" y="1000125"/>
                  </a:moveTo>
                  <a:lnTo>
                    <a:pt x="0" y="1000125"/>
                  </a:lnTo>
                  <a:lnTo>
                    <a:pt x="0" y="0"/>
                  </a:lnTo>
                  <a:lnTo>
                    <a:pt x="1085850" y="0"/>
                  </a:lnTo>
                  <a:lnTo>
                    <a:pt x="1085850" y="1000125"/>
                  </a:lnTo>
                  <a:close/>
                </a:path>
              </a:pathLst>
            </a:custGeom>
            <a:solidFill>
              <a:schemeClr val="accent5">
                <a:lumMod val="40000"/>
                <a:lumOff val="60000"/>
              </a:schemeClr>
            </a:solidFill>
          </p:spPr>
          <p:txBody>
            <a:bodyPr wrap="square" lIns="0" tIns="0" rIns="0" bIns="0" rtlCol="0"/>
            <a:lstStyle/>
            <a:p>
              <a:endParaRPr/>
            </a:p>
          </p:txBody>
        </p:sp>
        <p:sp>
          <p:nvSpPr>
            <p:cNvPr id="18" name="object 4">
              <a:extLst>
                <a:ext uri="{FF2B5EF4-FFF2-40B4-BE49-F238E27FC236}">
                  <a16:creationId xmlns:a16="http://schemas.microsoft.com/office/drawing/2014/main" id="{9CCB36C8-8714-CAD3-D742-3985C7A7B16F}"/>
                </a:ext>
              </a:extLst>
            </p:cNvPr>
            <p:cNvSpPr/>
            <p:nvPr/>
          </p:nvSpPr>
          <p:spPr>
            <a:xfrm>
              <a:off x="16878314" y="8796704"/>
              <a:ext cx="440171" cy="415983"/>
            </a:xfrm>
            <a:custGeom>
              <a:avLst/>
              <a:gdLst/>
              <a:ahLst/>
              <a:cxnLst/>
              <a:rect l="l" t="t" r="r" b="b"/>
              <a:pathLst>
                <a:path w="1085850" h="1000125">
                  <a:moveTo>
                    <a:pt x="1085850" y="1000125"/>
                  </a:moveTo>
                  <a:lnTo>
                    <a:pt x="0" y="1000125"/>
                  </a:lnTo>
                  <a:lnTo>
                    <a:pt x="0" y="0"/>
                  </a:lnTo>
                  <a:lnTo>
                    <a:pt x="1085850" y="0"/>
                  </a:lnTo>
                  <a:lnTo>
                    <a:pt x="1085850" y="1000125"/>
                  </a:lnTo>
                  <a:close/>
                </a:path>
              </a:pathLst>
            </a:custGeom>
            <a:solidFill>
              <a:schemeClr val="accent5">
                <a:lumMod val="60000"/>
                <a:lumOff val="40000"/>
              </a:schemeClr>
            </a:solidFill>
          </p:spPr>
          <p:txBody>
            <a:bodyPr wrap="square" lIns="0" tIns="0" rIns="0" bIns="0" rtlCol="0"/>
            <a:lstStyle/>
            <a:p>
              <a:endParaRPr/>
            </a:p>
          </p:txBody>
        </p:sp>
        <p:sp>
          <p:nvSpPr>
            <p:cNvPr id="19" name="object 4">
              <a:extLst>
                <a:ext uri="{FF2B5EF4-FFF2-40B4-BE49-F238E27FC236}">
                  <a16:creationId xmlns:a16="http://schemas.microsoft.com/office/drawing/2014/main" id="{DBE0B7D0-95E4-6AA2-ECC8-44AD1593F1A0}"/>
                </a:ext>
              </a:extLst>
            </p:cNvPr>
            <p:cNvSpPr/>
            <p:nvPr/>
          </p:nvSpPr>
          <p:spPr>
            <a:xfrm>
              <a:off x="17098399" y="9126834"/>
              <a:ext cx="440171" cy="415983"/>
            </a:xfrm>
            <a:custGeom>
              <a:avLst/>
              <a:gdLst/>
              <a:ahLst/>
              <a:cxnLst/>
              <a:rect l="l" t="t" r="r" b="b"/>
              <a:pathLst>
                <a:path w="1085850" h="1000125">
                  <a:moveTo>
                    <a:pt x="1085850" y="1000125"/>
                  </a:moveTo>
                  <a:lnTo>
                    <a:pt x="0" y="1000125"/>
                  </a:lnTo>
                  <a:lnTo>
                    <a:pt x="0" y="0"/>
                  </a:lnTo>
                  <a:lnTo>
                    <a:pt x="1085850" y="0"/>
                  </a:lnTo>
                  <a:lnTo>
                    <a:pt x="1085850" y="1000125"/>
                  </a:lnTo>
                  <a:close/>
                </a:path>
              </a:pathLst>
            </a:custGeom>
            <a:solidFill>
              <a:schemeClr val="accent5">
                <a:lumMod val="40000"/>
                <a:lumOff val="60000"/>
              </a:schemeClr>
            </a:solidFill>
          </p:spPr>
          <p:txBody>
            <a:bodyPr wrap="square" lIns="0" tIns="0" rIns="0" bIns="0" rtlCol="0"/>
            <a:lstStyle/>
            <a:p>
              <a:endParaRPr/>
            </a:p>
          </p:txBody>
        </p:sp>
        <p:sp>
          <p:nvSpPr>
            <p:cNvPr id="20" name="object 4">
              <a:extLst>
                <a:ext uri="{FF2B5EF4-FFF2-40B4-BE49-F238E27FC236}">
                  <a16:creationId xmlns:a16="http://schemas.microsoft.com/office/drawing/2014/main" id="{D9B46FBB-65D3-0D0A-F4C1-1091C2C7E852}"/>
                </a:ext>
              </a:extLst>
            </p:cNvPr>
            <p:cNvSpPr/>
            <p:nvPr/>
          </p:nvSpPr>
          <p:spPr>
            <a:xfrm>
              <a:off x="16037354" y="9041535"/>
              <a:ext cx="440171" cy="415983"/>
            </a:xfrm>
            <a:custGeom>
              <a:avLst/>
              <a:gdLst/>
              <a:ahLst/>
              <a:cxnLst/>
              <a:rect l="l" t="t" r="r" b="b"/>
              <a:pathLst>
                <a:path w="1085850" h="1000125">
                  <a:moveTo>
                    <a:pt x="1085850" y="1000125"/>
                  </a:moveTo>
                  <a:lnTo>
                    <a:pt x="0" y="1000125"/>
                  </a:lnTo>
                  <a:lnTo>
                    <a:pt x="0" y="0"/>
                  </a:lnTo>
                  <a:lnTo>
                    <a:pt x="1085850" y="0"/>
                  </a:lnTo>
                  <a:lnTo>
                    <a:pt x="1085850" y="1000125"/>
                  </a:lnTo>
                  <a:close/>
                </a:path>
              </a:pathLst>
            </a:custGeom>
            <a:solidFill>
              <a:schemeClr val="accent5">
                <a:lumMod val="40000"/>
                <a:lumOff val="60000"/>
              </a:schemeClr>
            </a:solidFill>
          </p:spPr>
          <p:txBody>
            <a:bodyPr wrap="square" lIns="0" tIns="0" rIns="0" bIns="0" rtlCol="0"/>
            <a:lstStyle/>
            <a:p>
              <a:endParaRPr/>
            </a:p>
          </p:txBody>
        </p:sp>
        <p:sp>
          <p:nvSpPr>
            <p:cNvPr id="21" name="object 4">
              <a:extLst>
                <a:ext uri="{FF2B5EF4-FFF2-40B4-BE49-F238E27FC236}">
                  <a16:creationId xmlns:a16="http://schemas.microsoft.com/office/drawing/2014/main" id="{786BEB11-9449-2710-A9C0-525E5FF964E2}"/>
                </a:ext>
              </a:extLst>
            </p:cNvPr>
            <p:cNvSpPr/>
            <p:nvPr/>
          </p:nvSpPr>
          <p:spPr>
            <a:xfrm>
              <a:off x="15524194" y="9386884"/>
              <a:ext cx="614491" cy="583115"/>
            </a:xfrm>
            <a:custGeom>
              <a:avLst/>
              <a:gdLst/>
              <a:ahLst/>
              <a:cxnLst/>
              <a:rect l="l" t="t" r="r" b="b"/>
              <a:pathLst>
                <a:path w="1085850" h="1000125">
                  <a:moveTo>
                    <a:pt x="1085850" y="1000125"/>
                  </a:moveTo>
                  <a:lnTo>
                    <a:pt x="0" y="1000125"/>
                  </a:lnTo>
                  <a:lnTo>
                    <a:pt x="0" y="0"/>
                  </a:lnTo>
                  <a:lnTo>
                    <a:pt x="1085850" y="0"/>
                  </a:lnTo>
                  <a:lnTo>
                    <a:pt x="1085850" y="1000125"/>
                  </a:lnTo>
                  <a:close/>
                </a:path>
              </a:pathLst>
            </a:custGeom>
            <a:solidFill>
              <a:schemeClr val="accent5">
                <a:lumMod val="20000"/>
                <a:lumOff val="80000"/>
              </a:schemeClr>
            </a:solidFill>
          </p:spPr>
          <p:txBody>
            <a:bodyPr wrap="square" lIns="0" tIns="0" rIns="0" bIns="0" rtlCol="0"/>
            <a:lstStyle/>
            <a:p>
              <a:endParaRPr/>
            </a:p>
          </p:txBody>
        </p:sp>
        <p:sp>
          <p:nvSpPr>
            <p:cNvPr id="22" name="object 4">
              <a:extLst>
                <a:ext uri="{FF2B5EF4-FFF2-40B4-BE49-F238E27FC236}">
                  <a16:creationId xmlns:a16="http://schemas.microsoft.com/office/drawing/2014/main" id="{20A45642-9DDC-A6DB-37E7-C6D682FDBB8B}"/>
                </a:ext>
              </a:extLst>
            </p:cNvPr>
            <p:cNvSpPr/>
            <p:nvPr/>
          </p:nvSpPr>
          <p:spPr>
            <a:xfrm>
              <a:off x="17163548" y="8468170"/>
              <a:ext cx="440171" cy="415983"/>
            </a:xfrm>
            <a:custGeom>
              <a:avLst/>
              <a:gdLst/>
              <a:ahLst/>
              <a:cxnLst/>
              <a:rect l="l" t="t" r="r" b="b"/>
              <a:pathLst>
                <a:path w="1085850" h="1000125">
                  <a:moveTo>
                    <a:pt x="1085850" y="1000125"/>
                  </a:moveTo>
                  <a:lnTo>
                    <a:pt x="0" y="1000125"/>
                  </a:lnTo>
                  <a:lnTo>
                    <a:pt x="0" y="0"/>
                  </a:lnTo>
                  <a:lnTo>
                    <a:pt x="1085850" y="0"/>
                  </a:lnTo>
                  <a:lnTo>
                    <a:pt x="1085850" y="1000125"/>
                  </a:lnTo>
                  <a:close/>
                </a:path>
              </a:pathLst>
            </a:custGeom>
            <a:solidFill>
              <a:schemeClr val="accent5">
                <a:lumMod val="20000"/>
                <a:lumOff val="80000"/>
              </a:schemeClr>
            </a:solidFill>
          </p:spPr>
          <p:txBody>
            <a:bodyPr wrap="square" lIns="0" tIns="0" rIns="0" bIns="0" rtlCol="0"/>
            <a:lstStyle/>
            <a:p>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1" name="Freeform: Shape 1040">
            <a:extLst>
              <a:ext uri="{FF2B5EF4-FFF2-40B4-BE49-F238E27FC236}">
                <a16:creationId xmlns:a16="http://schemas.microsoft.com/office/drawing/2014/main" id="{F82BF3E2-EB0E-40D6-8835-2367A5316C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22720" y="2345952"/>
            <a:ext cx="9065280" cy="7941049"/>
          </a:xfrm>
          <a:custGeom>
            <a:avLst/>
            <a:gdLst>
              <a:gd name="connsiteX0" fmla="*/ 3600823 w 6043520"/>
              <a:gd name="connsiteY0" fmla="*/ 0 h 5294033"/>
              <a:gd name="connsiteX1" fmla="*/ 5891281 w 6043520"/>
              <a:gd name="connsiteY1" fmla="*/ 822253 h 5294033"/>
              <a:gd name="connsiteX2" fmla="*/ 6043520 w 6043520"/>
              <a:gd name="connsiteY2" fmla="*/ 960617 h 5294033"/>
              <a:gd name="connsiteX3" fmla="*/ 6043520 w 6043520"/>
              <a:gd name="connsiteY3" fmla="*/ 5294033 h 5294033"/>
              <a:gd name="connsiteX4" fmla="*/ 423445 w 6043520"/>
              <a:gd name="connsiteY4" fmla="*/ 5294033 h 5294033"/>
              <a:gd name="connsiteX5" fmla="*/ 282971 w 6043520"/>
              <a:gd name="connsiteY5" fmla="*/ 5002426 h 5294033"/>
              <a:gd name="connsiteX6" fmla="*/ 0 w 6043520"/>
              <a:gd name="connsiteY6" fmla="*/ 3600823 h 5294033"/>
              <a:gd name="connsiteX7" fmla="*/ 3600823 w 6043520"/>
              <a:gd name="connsiteY7" fmla="*/ 0 h 5294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043520" h="5294033">
                <a:moveTo>
                  <a:pt x="3600823" y="0"/>
                </a:moveTo>
                <a:cubicBezTo>
                  <a:pt x="4470871" y="0"/>
                  <a:pt x="5268847" y="308574"/>
                  <a:pt x="5891281" y="822253"/>
                </a:cubicBezTo>
                <a:lnTo>
                  <a:pt x="6043520" y="960617"/>
                </a:lnTo>
                <a:lnTo>
                  <a:pt x="6043520" y="5294033"/>
                </a:lnTo>
                <a:lnTo>
                  <a:pt x="423445" y="5294033"/>
                </a:lnTo>
                <a:lnTo>
                  <a:pt x="282971" y="5002426"/>
                </a:lnTo>
                <a:cubicBezTo>
                  <a:pt x="100759" y="4571630"/>
                  <a:pt x="0" y="4097993"/>
                  <a:pt x="0" y="3600823"/>
                </a:cubicBezTo>
                <a:cubicBezTo>
                  <a:pt x="0" y="1612143"/>
                  <a:pt x="1612143" y="0"/>
                  <a:pt x="3600823" y="0"/>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43" name="Freeform: Shape 1042">
            <a:extLst>
              <a:ext uri="{FF2B5EF4-FFF2-40B4-BE49-F238E27FC236}">
                <a16:creationId xmlns:a16="http://schemas.microsoft.com/office/drawing/2014/main" id="{CB6FFAAC-8A48-4FBF-BAFE-BAD367694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425592" y="2548821"/>
            <a:ext cx="8862409" cy="7738179"/>
          </a:xfrm>
          <a:custGeom>
            <a:avLst/>
            <a:gdLst>
              <a:gd name="connsiteX0" fmla="*/ 3465576 w 5908273"/>
              <a:gd name="connsiteY0" fmla="*/ 0 h 5158786"/>
              <a:gd name="connsiteX1" fmla="*/ 5670004 w 5908273"/>
              <a:gd name="connsiteY1" fmla="*/ 791369 h 5158786"/>
              <a:gd name="connsiteX2" fmla="*/ 5908273 w 5908273"/>
              <a:gd name="connsiteY2" fmla="*/ 1007923 h 5158786"/>
              <a:gd name="connsiteX3" fmla="*/ 5908273 w 5908273"/>
              <a:gd name="connsiteY3" fmla="*/ 5158786 h 5158786"/>
              <a:gd name="connsiteX4" fmla="*/ 443374 w 5908273"/>
              <a:gd name="connsiteY4" fmla="*/ 5158786 h 5158786"/>
              <a:gd name="connsiteX5" fmla="*/ 418277 w 5908273"/>
              <a:gd name="connsiteY5" fmla="*/ 5117476 h 5158786"/>
              <a:gd name="connsiteX6" fmla="*/ 0 w 5908273"/>
              <a:gd name="connsiteY6" fmla="*/ 3465576 h 5158786"/>
              <a:gd name="connsiteX7" fmla="*/ 3465576 w 5908273"/>
              <a:gd name="connsiteY7" fmla="*/ 0 h 5158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908273" h="5158786">
                <a:moveTo>
                  <a:pt x="3465576" y="0"/>
                </a:moveTo>
                <a:cubicBezTo>
                  <a:pt x="4302945" y="0"/>
                  <a:pt x="5070948" y="296984"/>
                  <a:pt x="5670004" y="791369"/>
                </a:cubicBezTo>
                <a:lnTo>
                  <a:pt x="5908273" y="1007923"/>
                </a:lnTo>
                <a:lnTo>
                  <a:pt x="5908273" y="5158786"/>
                </a:lnTo>
                <a:lnTo>
                  <a:pt x="443374" y="5158786"/>
                </a:lnTo>
                <a:lnTo>
                  <a:pt x="418277" y="5117476"/>
                </a:lnTo>
                <a:cubicBezTo>
                  <a:pt x="151523" y="4626427"/>
                  <a:pt x="0" y="4063697"/>
                  <a:pt x="0" y="3465576"/>
                </a:cubicBezTo>
                <a:cubicBezTo>
                  <a:pt x="0" y="1551591"/>
                  <a:pt x="1551591" y="0"/>
                  <a:pt x="3465576"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45" name="Oval 1044">
            <a:extLst>
              <a:ext uri="{FF2B5EF4-FFF2-40B4-BE49-F238E27FC236}">
                <a16:creationId xmlns:a16="http://schemas.microsoft.com/office/drawing/2014/main" id="{481E86DD-89E6-42B2-8675-84B7C56BFF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25801" y="2575090"/>
            <a:ext cx="6858000" cy="6858000"/>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47" name="Freeform: Shape 1046">
            <a:extLst>
              <a:ext uri="{FF2B5EF4-FFF2-40B4-BE49-F238E27FC236}">
                <a16:creationId xmlns:a16="http://schemas.microsoft.com/office/drawing/2014/main" id="{440EF577-B6F8-4C57-B956-AB860B388E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31541" y="2780829"/>
            <a:ext cx="6446520" cy="6446520"/>
          </a:xfrm>
          <a:custGeom>
            <a:avLst/>
            <a:gdLst>
              <a:gd name="connsiteX0" fmla="*/ 2148840 w 4297680"/>
              <a:gd name="connsiteY0" fmla="*/ 0 h 4297680"/>
              <a:gd name="connsiteX1" fmla="*/ 4297680 w 4297680"/>
              <a:gd name="connsiteY1" fmla="*/ 2148840 h 4297680"/>
              <a:gd name="connsiteX2" fmla="*/ 2148840 w 4297680"/>
              <a:gd name="connsiteY2" fmla="*/ 4297680 h 4297680"/>
              <a:gd name="connsiteX3" fmla="*/ 0 w 4297680"/>
              <a:gd name="connsiteY3" fmla="*/ 2148840 h 4297680"/>
              <a:gd name="connsiteX4" fmla="*/ 2148840 w 4297680"/>
              <a:gd name="connsiteY4" fmla="*/ 0 h 4297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97680" h="4297680">
                <a:moveTo>
                  <a:pt x="2148840" y="0"/>
                </a:moveTo>
                <a:cubicBezTo>
                  <a:pt x="3335612" y="0"/>
                  <a:pt x="4297680" y="962068"/>
                  <a:pt x="4297680" y="2148840"/>
                </a:cubicBezTo>
                <a:cubicBezTo>
                  <a:pt x="4297680" y="3335612"/>
                  <a:pt x="3335612" y="4297680"/>
                  <a:pt x="2148840" y="4297680"/>
                </a:cubicBezTo>
                <a:cubicBezTo>
                  <a:pt x="962068" y="4297680"/>
                  <a:pt x="0" y="3335612"/>
                  <a:pt x="0" y="2148840"/>
                </a:cubicBezTo>
                <a:cubicBezTo>
                  <a:pt x="0" y="962068"/>
                  <a:pt x="962068" y="0"/>
                  <a:pt x="214884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49" name="Freeform: Shape 1048">
            <a:extLst>
              <a:ext uri="{FF2B5EF4-FFF2-40B4-BE49-F238E27FC236}">
                <a16:creationId xmlns:a16="http://schemas.microsoft.com/office/drawing/2014/main" id="{EA518CE4-E4D4-4D8A-980F-6D692AC969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733181" cy="7268295"/>
          </a:xfrm>
          <a:custGeom>
            <a:avLst/>
            <a:gdLst>
              <a:gd name="connsiteX0" fmla="*/ 0 w 5155454"/>
              <a:gd name="connsiteY0" fmla="*/ 0 h 4845530"/>
              <a:gd name="connsiteX1" fmla="*/ 4766270 w 5155454"/>
              <a:gd name="connsiteY1" fmla="*/ 0 h 4845530"/>
              <a:gd name="connsiteX2" fmla="*/ 4896671 w 5155454"/>
              <a:gd name="connsiteY2" fmla="*/ 270697 h 4845530"/>
              <a:gd name="connsiteX3" fmla="*/ 5155454 w 5155454"/>
              <a:gd name="connsiteY3" fmla="*/ 1552495 h 4845530"/>
              <a:gd name="connsiteX4" fmla="*/ 1862419 w 5155454"/>
              <a:gd name="connsiteY4" fmla="*/ 4845530 h 4845530"/>
              <a:gd name="connsiteX5" fmla="*/ 21252 w 5155454"/>
              <a:gd name="connsiteY5" fmla="*/ 4283132 h 4845530"/>
              <a:gd name="connsiteX6" fmla="*/ 0 w 5155454"/>
              <a:gd name="connsiteY6" fmla="*/ 4267240 h 4845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55454" h="4845530">
                <a:moveTo>
                  <a:pt x="0" y="0"/>
                </a:moveTo>
                <a:lnTo>
                  <a:pt x="4766270" y="0"/>
                </a:lnTo>
                <a:lnTo>
                  <a:pt x="4896671" y="270697"/>
                </a:lnTo>
                <a:cubicBezTo>
                  <a:pt x="5063308" y="664671"/>
                  <a:pt x="5155454" y="1097822"/>
                  <a:pt x="5155454" y="1552495"/>
                </a:cubicBezTo>
                <a:cubicBezTo>
                  <a:pt x="5155454" y="3371188"/>
                  <a:pt x="3681112" y="4845530"/>
                  <a:pt x="1862419" y="4845530"/>
                </a:cubicBezTo>
                <a:cubicBezTo>
                  <a:pt x="1180409" y="4845530"/>
                  <a:pt x="546824" y="4638201"/>
                  <a:pt x="21252" y="4283132"/>
                </a:cubicBezTo>
                <a:lnTo>
                  <a:pt x="0" y="4267240"/>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51" name="Freeform: Shape 1050">
            <a:extLst>
              <a:ext uri="{FF2B5EF4-FFF2-40B4-BE49-F238E27FC236}">
                <a16:creationId xmlns:a16="http://schemas.microsoft.com/office/drawing/2014/main" id="{5E6FAE32-AB12-4E77-A677-F6BD5D71AD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525648" cy="7077970"/>
          </a:xfrm>
          <a:custGeom>
            <a:avLst/>
            <a:gdLst>
              <a:gd name="connsiteX0" fmla="*/ 0 w 5017099"/>
              <a:gd name="connsiteY0" fmla="*/ 0 h 4718647"/>
              <a:gd name="connsiteX1" fmla="*/ 4599738 w 5017099"/>
              <a:gd name="connsiteY1" fmla="*/ 0 h 4718647"/>
              <a:gd name="connsiteX2" fmla="*/ 4636346 w 5017099"/>
              <a:gd name="connsiteY2" fmla="*/ 60259 h 4718647"/>
              <a:gd name="connsiteX3" fmla="*/ 5017099 w 5017099"/>
              <a:gd name="connsiteY3" fmla="*/ 1563967 h 4718647"/>
              <a:gd name="connsiteX4" fmla="*/ 1862419 w 5017099"/>
              <a:gd name="connsiteY4" fmla="*/ 4718647 h 4718647"/>
              <a:gd name="connsiteX5" fmla="*/ 98607 w 5017099"/>
              <a:gd name="connsiteY5" fmla="*/ 4179877 h 4718647"/>
              <a:gd name="connsiteX6" fmla="*/ 0 w 5017099"/>
              <a:gd name="connsiteY6" fmla="*/ 4106140 h 47186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17099" h="4718647">
                <a:moveTo>
                  <a:pt x="0" y="0"/>
                </a:moveTo>
                <a:lnTo>
                  <a:pt x="4599738" y="0"/>
                </a:lnTo>
                <a:lnTo>
                  <a:pt x="4636346" y="60259"/>
                </a:lnTo>
                <a:cubicBezTo>
                  <a:pt x="4879170" y="507256"/>
                  <a:pt x="5017099" y="1019504"/>
                  <a:pt x="5017099" y="1563967"/>
                </a:cubicBezTo>
                <a:cubicBezTo>
                  <a:pt x="5017099" y="3306249"/>
                  <a:pt x="3604701" y="4718647"/>
                  <a:pt x="1862419" y="4718647"/>
                </a:cubicBezTo>
                <a:cubicBezTo>
                  <a:pt x="1209063" y="4718647"/>
                  <a:pt x="602098" y="4520029"/>
                  <a:pt x="98607" y="4179877"/>
                </a:cubicBezTo>
                <a:lnTo>
                  <a:pt x="0" y="410614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032" name="Picture 8" descr="phonegap-logo">
            <a:extLst>
              <a:ext uri="{FF2B5EF4-FFF2-40B4-BE49-F238E27FC236}">
                <a16:creationId xmlns:a16="http://schemas.microsoft.com/office/drawing/2014/main" id="{D69B0039-45AA-55E8-C380-9BD44C87946C}"/>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929579" y="558479"/>
            <a:ext cx="3738805" cy="1458133"/>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onic-logo">
            <a:extLst>
              <a:ext uri="{FF2B5EF4-FFF2-40B4-BE49-F238E27FC236}">
                <a16:creationId xmlns:a16="http://schemas.microsoft.com/office/drawing/2014/main" id="{6C040A65-A0CD-A9FE-EAE6-EAB3712DCF53}"/>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911129" y="5189369"/>
            <a:ext cx="3103694" cy="1629439"/>
          </a:xfrm>
          <a:prstGeom prst="rect">
            <a:avLst/>
          </a:prstGeom>
          <a:noFill/>
          <a:extLst>
            <a:ext uri="{909E8E84-426E-40DD-AFC4-6F175D3DCCD1}">
              <a14:hiddenFill xmlns:a14="http://schemas.microsoft.com/office/drawing/2010/main">
                <a:solidFill>
                  <a:srgbClr val="FFFFFF"/>
                </a:solidFill>
              </a14:hiddenFill>
            </a:ext>
          </a:extLst>
        </p:spPr>
      </p:pic>
      <p:sp>
        <p:nvSpPr>
          <p:cNvPr id="1053" name="Freeform: Shape 1052">
            <a:extLst>
              <a:ext uri="{FF2B5EF4-FFF2-40B4-BE49-F238E27FC236}">
                <a16:creationId xmlns:a16="http://schemas.microsoft.com/office/drawing/2014/main" id="{2F6B32C1-BA91-470A-8C1B-33264F8B21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643469" y="-1"/>
            <a:ext cx="6666144" cy="4817681"/>
          </a:xfrm>
          <a:custGeom>
            <a:avLst/>
            <a:gdLst>
              <a:gd name="connsiteX0" fmla="*/ 5102 w 4444096"/>
              <a:gd name="connsiteY0" fmla="*/ 0 h 3211788"/>
              <a:gd name="connsiteX1" fmla="*/ 4444096 w 4444096"/>
              <a:gd name="connsiteY1" fmla="*/ 0 h 3211788"/>
              <a:gd name="connsiteX2" fmla="*/ 4444096 w 4444096"/>
              <a:gd name="connsiteY2" fmla="*/ 2908319 h 3211788"/>
              <a:gd name="connsiteX3" fmla="*/ 4321598 w 4444096"/>
              <a:gd name="connsiteY3" fmla="*/ 2967330 h 3211788"/>
              <a:gd name="connsiteX4" fmla="*/ 3110753 w 4444096"/>
              <a:gd name="connsiteY4" fmla="*/ 3211788 h 3211788"/>
              <a:gd name="connsiteX5" fmla="*/ 0 w 4444096"/>
              <a:gd name="connsiteY5" fmla="*/ 101035 h 3211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44096" h="3211788">
                <a:moveTo>
                  <a:pt x="5102" y="0"/>
                </a:moveTo>
                <a:lnTo>
                  <a:pt x="4444096" y="0"/>
                </a:lnTo>
                <a:lnTo>
                  <a:pt x="4444096" y="2908319"/>
                </a:lnTo>
                <a:lnTo>
                  <a:pt x="4321598" y="2967330"/>
                </a:lnTo>
                <a:cubicBezTo>
                  <a:pt x="3949433" y="3124742"/>
                  <a:pt x="3540258" y="3211788"/>
                  <a:pt x="3110753" y="3211788"/>
                </a:cubicBezTo>
                <a:cubicBezTo>
                  <a:pt x="1392732" y="3211788"/>
                  <a:pt x="0" y="1819056"/>
                  <a:pt x="0" y="101035"/>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prstClr val="white"/>
              </a:solidFill>
              <a:latin typeface="Calibri" panose="020F0502020204030204"/>
            </a:endParaRPr>
          </a:p>
        </p:txBody>
      </p:sp>
      <p:sp>
        <p:nvSpPr>
          <p:cNvPr id="1055" name="Freeform: Shape 1054">
            <a:extLst>
              <a:ext uri="{FF2B5EF4-FFF2-40B4-BE49-F238E27FC236}">
                <a16:creationId xmlns:a16="http://schemas.microsoft.com/office/drawing/2014/main" id="{459570ED-BE4C-49E8-86BC-A81140CFEB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93050" y="-1"/>
            <a:ext cx="6416566" cy="4568102"/>
          </a:xfrm>
          <a:custGeom>
            <a:avLst/>
            <a:gdLst>
              <a:gd name="connsiteX0" fmla="*/ 5102 w 4277711"/>
              <a:gd name="connsiteY0" fmla="*/ 0 h 3045402"/>
              <a:gd name="connsiteX1" fmla="*/ 4277711 w 4277711"/>
              <a:gd name="connsiteY1" fmla="*/ 0 h 3045402"/>
              <a:gd name="connsiteX2" fmla="*/ 4277711 w 4277711"/>
              <a:gd name="connsiteY2" fmla="*/ 2723810 h 3045402"/>
              <a:gd name="connsiteX3" fmla="*/ 4090449 w 4277711"/>
              <a:gd name="connsiteY3" fmla="*/ 2814019 h 3045402"/>
              <a:gd name="connsiteX4" fmla="*/ 2944368 w 4277711"/>
              <a:gd name="connsiteY4" fmla="*/ 3045402 h 3045402"/>
              <a:gd name="connsiteX5" fmla="*/ 0 w 4277711"/>
              <a:gd name="connsiteY5" fmla="*/ 101034 h 3045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77711" h="3045402">
                <a:moveTo>
                  <a:pt x="5102" y="0"/>
                </a:moveTo>
                <a:lnTo>
                  <a:pt x="4277711" y="0"/>
                </a:lnTo>
                <a:lnTo>
                  <a:pt x="4277711" y="2723810"/>
                </a:lnTo>
                <a:lnTo>
                  <a:pt x="4090449" y="2814019"/>
                </a:lnTo>
                <a:cubicBezTo>
                  <a:pt x="3738190" y="2963012"/>
                  <a:pt x="3350901" y="3045402"/>
                  <a:pt x="2944368" y="3045402"/>
                </a:cubicBezTo>
                <a:cubicBezTo>
                  <a:pt x="1318238" y="3045402"/>
                  <a:pt x="0" y="1727164"/>
                  <a:pt x="0" y="10103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034" name="Picture 10" descr="sencha-logo">
            <a:extLst>
              <a:ext uri="{FF2B5EF4-FFF2-40B4-BE49-F238E27FC236}">
                <a16:creationId xmlns:a16="http://schemas.microsoft.com/office/drawing/2014/main" id="{4C4315E3-7724-D4F6-8A30-DA8153AAC5C7}"/>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3558372" y="1030266"/>
            <a:ext cx="4060407" cy="1674917"/>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xamarin-logo">
            <a:extLst>
              <a:ext uri="{FF2B5EF4-FFF2-40B4-BE49-F238E27FC236}">
                <a16:creationId xmlns:a16="http://schemas.microsoft.com/office/drawing/2014/main" id="{4902F24E-804C-A4FC-39AE-B8F2F8819D05}"/>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rot="21600000">
            <a:off x="123907" y="7826773"/>
            <a:ext cx="5453301" cy="2290386"/>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Integrating a Flutter Screen into Your Native App - Tech @ Pelmorex Corp.">
            <a:extLst>
              <a:ext uri="{FF2B5EF4-FFF2-40B4-BE49-F238E27FC236}">
                <a16:creationId xmlns:a16="http://schemas.microsoft.com/office/drawing/2014/main" id="{89D78391-DB90-03A8-0444-8F7913533A87}"/>
              </a:ext>
            </a:extLst>
          </p:cNvPr>
          <p:cNvPicPr>
            <a:picLocks noChangeAspect="1" noChangeArrowheads="1"/>
          </p:cNvPicPr>
          <p:nvPr/>
        </p:nvPicPr>
        <p:blipFill>
          <a:blip r:embed="rId6">
            <a:extLst>
              <a:ext uri="{28A0092B-C50C-407E-A947-70E740481C1C}">
                <a14:useLocalDpi xmlns:a14="http://schemas.microsoft.com/office/drawing/2010/main" val="0"/>
              </a:ext>
            </a:extLst>
          </a:blip>
          <a:stretch>
            <a:fillRect/>
          </a:stretch>
        </p:blipFill>
        <p:spPr bwMode="auto">
          <a:xfrm>
            <a:off x="11675553" y="5847947"/>
            <a:ext cx="5956892" cy="2813991"/>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You too, embrace cross-platform development with React Native">
            <a:extLst>
              <a:ext uri="{FF2B5EF4-FFF2-40B4-BE49-F238E27FC236}">
                <a16:creationId xmlns:a16="http://schemas.microsoft.com/office/drawing/2014/main" id="{0338DDB3-D5EF-9CF1-95C5-FB15BCD66C4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7851" y="1322747"/>
            <a:ext cx="4939357" cy="32453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4418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702F109-72C4-0769-EE67-5425D91E9496}"/>
              </a:ext>
            </a:extLst>
          </p:cNvPr>
          <p:cNvSpPr>
            <a:spLocks noGrp="1"/>
          </p:cNvSpPr>
          <p:nvPr>
            <p:ph idx="1"/>
          </p:nvPr>
        </p:nvSpPr>
        <p:spPr>
          <a:xfrm>
            <a:off x="1257300" y="2738438"/>
            <a:ext cx="15773400" cy="7129462"/>
          </a:xfrm>
        </p:spPr>
        <p:txBody>
          <a:bodyPr>
            <a:normAutofit fontScale="77500" lnSpcReduction="20000"/>
          </a:bodyPr>
          <a:lstStyle/>
          <a:p>
            <a:pPr marL="0" indent="0" algn="l" rtl="0">
              <a:lnSpc>
                <a:spcPct val="120000"/>
              </a:lnSpc>
              <a:buNone/>
            </a:pPr>
            <a:r>
              <a:rPr lang="en-CA" b="0" i="0" dirty="0">
                <a:solidFill>
                  <a:srgbClr val="282525"/>
                </a:solidFill>
                <a:effectLst/>
                <a:latin typeface="Lato" panose="020F0502020204030203" pitchFamily="34" charset="0"/>
              </a:rPr>
              <a:t>Xamarin is a leading free, open-source platform for building hybrid mobile apps. </a:t>
            </a:r>
            <a:r>
              <a:rPr lang="en-CA" b="0" i="0" u="none" strike="noStrike" dirty="0">
                <a:solidFill>
                  <a:srgbClr val="0B6BBF"/>
                </a:solidFill>
                <a:effectLst/>
                <a:latin typeface="Lato" panose="020F0502020204030203" pitchFamily="34" charset="0"/>
                <a:hlinkClick r:id="rId2"/>
              </a:rPr>
              <a:t>Xamarin-based solutions</a:t>
            </a:r>
            <a:r>
              <a:rPr lang="en-CA" b="0" i="0" dirty="0">
                <a:solidFill>
                  <a:srgbClr val="282525"/>
                </a:solidFill>
                <a:effectLst/>
                <a:latin typeface="Lato" panose="020F0502020204030203" pitchFamily="34" charset="0"/>
              </a:rPr>
              <a:t> are compatible with any mobile platform and provide the same performance and user experience as native solutions.</a:t>
            </a:r>
          </a:p>
          <a:p>
            <a:pPr marL="0" indent="0" algn="l" rtl="0">
              <a:lnSpc>
                <a:spcPct val="120000"/>
              </a:lnSpc>
              <a:buNone/>
            </a:pPr>
            <a:r>
              <a:rPr lang="en-CA" b="0" i="0" dirty="0">
                <a:solidFill>
                  <a:srgbClr val="282525"/>
                </a:solidFill>
                <a:effectLst/>
                <a:latin typeface="Lato" panose="020F0502020204030203" pitchFamily="34" charset="0"/>
              </a:rPr>
              <a:t>This popular Microsoft cross-platform mobile app framework relies on the C# programming language complemented with </a:t>
            </a:r>
            <a:r>
              <a:rPr lang="en-CA" b="0" i="0" u="none" strike="noStrike" dirty="0">
                <a:solidFill>
                  <a:srgbClr val="0B6BBF"/>
                </a:solidFill>
                <a:effectLst/>
                <a:latin typeface="Lato" panose="020F0502020204030203" pitchFamily="34" charset="0"/>
                <a:hlinkClick r:id="rId3"/>
              </a:rPr>
              <a:t>.NET framework</a:t>
            </a:r>
            <a:r>
              <a:rPr lang="en-CA" b="0" i="0" dirty="0">
                <a:solidFill>
                  <a:srgbClr val="282525"/>
                </a:solidFill>
                <a:effectLst/>
                <a:latin typeface="Lato" panose="020F0502020204030203" pitchFamily="34" charset="0"/>
              </a:rPr>
              <a:t> and is available under the MIT license as part of Visual Studio. Its development toolset includes the following components:</a:t>
            </a:r>
          </a:p>
          <a:p>
            <a:pPr marL="0" indent="0" algn="l" rtl="0">
              <a:lnSpc>
                <a:spcPct val="120000"/>
              </a:lnSpc>
              <a:buNone/>
            </a:pPr>
            <a:endParaRPr lang="en-CA" b="0" i="0" dirty="0">
              <a:solidFill>
                <a:srgbClr val="282525"/>
              </a:solidFill>
              <a:effectLst/>
              <a:latin typeface="Lato" panose="020F0502020204030203" pitchFamily="34" charset="0"/>
            </a:endParaRPr>
          </a:p>
          <a:p>
            <a:pPr algn="l" rtl="0">
              <a:buFont typeface="Arial" panose="020B0604020202020204" pitchFamily="34" charset="0"/>
              <a:buChar char="•"/>
            </a:pPr>
            <a:r>
              <a:rPr lang="en-CA" b="0" i="0" dirty="0">
                <a:solidFill>
                  <a:srgbClr val="282525"/>
                </a:solidFill>
                <a:effectLst/>
                <a:latin typeface="Lato" panose="020F0502020204030203" pitchFamily="34" charset="0"/>
              </a:rPr>
              <a:t>Xamarin Studio/Visual Studio (its own IDE)</a:t>
            </a:r>
          </a:p>
          <a:p>
            <a:pPr algn="l" rtl="0">
              <a:buFont typeface="Arial" panose="020B0604020202020204" pitchFamily="34" charset="0"/>
              <a:buChar char="•"/>
            </a:pPr>
            <a:r>
              <a:rPr lang="en-CA" b="0" i="0" dirty="0">
                <a:solidFill>
                  <a:srgbClr val="282525"/>
                </a:solidFill>
                <a:effectLst/>
                <a:latin typeface="Lato" panose="020F0502020204030203" pitchFamily="34" charset="0"/>
              </a:rPr>
              <a:t>Xamarin SDKs</a:t>
            </a:r>
          </a:p>
          <a:p>
            <a:pPr algn="l" rtl="0">
              <a:buFont typeface="Arial" panose="020B0604020202020204" pitchFamily="34" charset="0"/>
              <a:buChar char="•"/>
            </a:pPr>
            <a:r>
              <a:rPr lang="en-CA" b="0" i="0" dirty="0">
                <a:solidFill>
                  <a:srgbClr val="282525"/>
                </a:solidFill>
                <a:effectLst/>
                <a:latin typeface="Lato" panose="020F0502020204030203" pitchFamily="34" charset="0"/>
              </a:rPr>
              <a:t>Xamarin Test Cloud</a:t>
            </a:r>
          </a:p>
          <a:p>
            <a:pPr algn="l" rtl="0">
              <a:buFont typeface="Arial" panose="020B0604020202020204" pitchFamily="34" charset="0"/>
              <a:buChar char="•"/>
            </a:pPr>
            <a:r>
              <a:rPr lang="en-CA" b="0" i="0" dirty="0" err="1">
                <a:solidFill>
                  <a:srgbClr val="282525"/>
                </a:solidFill>
                <a:effectLst/>
                <a:latin typeface="Lato" panose="020F0502020204030203" pitchFamily="34" charset="0"/>
              </a:rPr>
              <a:t>Xamarin.Mac</a:t>
            </a:r>
            <a:r>
              <a:rPr lang="en-CA" b="0" i="0" dirty="0">
                <a:solidFill>
                  <a:srgbClr val="282525"/>
                </a:solidFill>
                <a:effectLst/>
                <a:latin typeface="Lato" panose="020F0502020204030203" pitchFamily="34" charset="0"/>
              </a:rPr>
              <a:t> to build native Mac apps</a:t>
            </a:r>
          </a:p>
        </p:txBody>
      </p:sp>
      <p:pic>
        <p:nvPicPr>
          <p:cNvPr id="3074" name="Picture 2" descr="xamarin-logo">
            <a:extLst>
              <a:ext uri="{FF2B5EF4-FFF2-40B4-BE49-F238E27FC236}">
                <a16:creationId xmlns:a16="http://schemas.microsoft.com/office/drawing/2014/main" id="{9EFEEA53-8EB3-42A7-BB82-1A59B475951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04500" y="0"/>
            <a:ext cx="7683500" cy="3225800"/>
          </a:xfrm>
          <a:prstGeom prst="rect">
            <a:avLst/>
          </a:prstGeom>
          <a:noFill/>
          <a:extLst>
            <a:ext uri="{909E8E84-426E-40DD-AFC4-6F175D3DCCD1}">
              <a14:hiddenFill xmlns:a14="http://schemas.microsoft.com/office/drawing/2010/main">
                <a:solidFill>
                  <a:srgbClr val="FFFFFF"/>
                </a:solidFill>
              </a14:hiddenFill>
            </a:ext>
          </a:extLst>
        </p:spPr>
      </p:pic>
      <p:grpSp>
        <p:nvGrpSpPr>
          <p:cNvPr id="4" name="Group 3">
            <a:extLst>
              <a:ext uri="{FF2B5EF4-FFF2-40B4-BE49-F238E27FC236}">
                <a16:creationId xmlns:a16="http://schemas.microsoft.com/office/drawing/2014/main" id="{C3392686-744E-576A-8F92-0A613C4A475B}"/>
              </a:ext>
            </a:extLst>
          </p:cNvPr>
          <p:cNvGrpSpPr/>
          <p:nvPr/>
        </p:nvGrpSpPr>
        <p:grpSpPr>
          <a:xfrm>
            <a:off x="14933717" y="7856981"/>
            <a:ext cx="2707364" cy="2113018"/>
            <a:chOff x="14933717" y="7856981"/>
            <a:chExt cx="2707364" cy="2113018"/>
          </a:xfrm>
        </p:grpSpPr>
        <p:sp>
          <p:nvSpPr>
            <p:cNvPr id="5" name="object 4">
              <a:extLst>
                <a:ext uri="{FF2B5EF4-FFF2-40B4-BE49-F238E27FC236}">
                  <a16:creationId xmlns:a16="http://schemas.microsoft.com/office/drawing/2014/main" id="{B4E61D19-10B6-3CEF-AC67-616F8796A25D}"/>
                </a:ext>
              </a:extLst>
            </p:cNvPr>
            <p:cNvSpPr/>
            <p:nvPr/>
          </p:nvSpPr>
          <p:spPr>
            <a:xfrm>
              <a:off x="16793048" y="8173454"/>
              <a:ext cx="440171" cy="415983"/>
            </a:xfrm>
            <a:custGeom>
              <a:avLst/>
              <a:gdLst/>
              <a:ahLst/>
              <a:cxnLst/>
              <a:rect l="l" t="t" r="r" b="b"/>
              <a:pathLst>
                <a:path w="1085850" h="1000125">
                  <a:moveTo>
                    <a:pt x="1085850" y="1000125"/>
                  </a:moveTo>
                  <a:lnTo>
                    <a:pt x="0" y="1000125"/>
                  </a:lnTo>
                  <a:lnTo>
                    <a:pt x="0" y="0"/>
                  </a:lnTo>
                  <a:lnTo>
                    <a:pt x="1085850" y="0"/>
                  </a:lnTo>
                  <a:lnTo>
                    <a:pt x="1085850" y="1000125"/>
                  </a:lnTo>
                  <a:close/>
                </a:path>
              </a:pathLst>
            </a:custGeom>
            <a:solidFill>
              <a:schemeClr val="accent5">
                <a:lumMod val="60000"/>
                <a:lumOff val="40000"/>
              </a:schemeClr>
            </a:solidFill>
          </p:spPr>
          <p:txBody>
            <a:bodyPr wrap="square" lIns="0" tIns="0" rIns="0" bIns="0" rtlCol="0"/>
            <a:lstStyle/>
            <a:p>
              <a:endParaRPr/>
            </a:p>
          </p:txBody>
        </p:sp>
        <p:sp>
          <p:nvSpPr>
            <p:cNvPr id="6" name="object 4">
              <a:extLst>
                <a:ext uri="{FF2B5EF4-FFF2-40B4-BE49-F238E27FC236}">
                  <a16:creationId xmlns:a16="http://schemas.microsoft.com/office/drawing/2014/main" id="{CD98DE3C-3341-ADE1-E128-CE6103B2CB51}"/>
                </a:ext>
              </a:extLst>
            </p:cNvPr>
            <p:cNvSpPr/>
            <p:nvPr/>
          </p:nvSpPr>
          <p:spPr>
            <a:xfrm>
              <a:off x="17200910" y="7856981"/>
              <a:ext cx="440171" cy="415983"/>
            </a:xfrm>
            <a:custGeom>
              <a:avLst/>
              <a:gdLst/>
              <a:ahLst/>
              <a:cxnLst/>
              <a:rect l="l" t="t" r="r" b="b"/>
              <a:pathLst>
                <a:path w="1085850" h="1000125">
                  <a:moveTo>
                    <a:pt x="1085850" y="1000125"/>
                  </a:moveTo>
                  <a:lnTo>
                    <a:pt x="0" y="1000125"/>
                  </a:lnTo>
                  <a:lnTo>
                    <a:pt x="0" y="0"/>
                  </a:lnTo>
                  <a:lnTo>
                    <a:pt x="1085850" y="0"/>
                  </a:lnTo>
                  <a:lnTo>
                    <a:pt x="1085850" y="1000125"/>
                  </a:lnTo>
                  <a:close/>
                </a:path>
              </a:pathLst>
            </a:custGeom>
            <a:solidFill>
              <a:schemeClr val="accent5">
                <a:lumMod val="40000"/>
                <a:lumOff val="60000"/>
              </a:schemeClr>
            </a:solidFill>
          </p:spPr>
          <p:txBody>
            <a:bodyPr wrap="square" lIns="0" tIns="0" rIns="0" bIns="0" rtlCol="0"/>
            <a:lstStyle/>
            <a:p>
              <a:endParaRPr/>
            </a:p>
          </p:txBody>
        </p:sp>
        <p:sp>
          <p:nvSpPr>
            <p:cNvPr id="7" name="object 4">
              <a:extLst>
                <a:ext uri="{FF2B5EF4-FFF2-40B4-BE49-F238E27FC236}">
                  <a16:creationId xmlns:a16="http://schemas.microsoft.com/office/drawing/2014/main" id="{FDB5DE85-4C6B-1B4B-37A7-E952589FC545}"/>
                </a:ext>
              </a:extLst>
            </p:cNvPr>
            <p:cNvSpPr/>
            <p:nvPr/>
          </p:nvSpPr>
          <p:spPr>
            <a:xfrm>
              <a:off x="15597183" y="8491981"/>
              <a:ext cx="440171" cy="415983"/>
            </a:xfrm>
            <a:custGeom>
              <a:avLst/>
              <a:gdLst/>
              <a:ahLst/>
              <a:cxnLst/>
              <a:rect l="l" t="t" r="r" b="b"/>
              <a:pathLst>
                <a:path w="1085850" h="1000125">
                  <a:moveTo>
                    <a:pt x="1085850" y="1000125"/>
                  </a:moveTo>
                  <a:lnTo>
                    <a:pt x="0" y="1000125"/>
                  </a:lnTo>
                  <a:lnTo>
                    <a:pt x="0" y="0"/>
                  </a:lnTo>
                  <a:lnTo>
                    <a:pt x="1085850" y="0"/>
                  </a:lnTo>
                  <a:lnTo>
                    <a:pt x="1085850" y="1000125"/>
                  </a:lnTo>
                  <a:close/>
                </a:path>
              </a:pathLst>
            </a:custGeom>
            <a:solidFill>
              <a:schemeClr val="accent5">
                <a:lumMod val="60000"/>
                <a:lumOff val="40000"/>
              </a:schemeClr>
            </a:solidFill>
          </p:spPr>
          <p:txBody>
            <a:bodyPr wrap="square" lIns="0" tIns="0" rIns="0" bIns="0" rtlCol="0"/>
            <a:lstStyle/>
            <a:p>
              <a:endParaRPr/>
            </a:p>
          </p:txBody>
        </p:sp>
        <p:sp>
          <p:nvSpPr>
            <p:cNvPr id="8" name="object 4">
              <a:extLst>
                <a:ext uri="{FF2B5EF4-FFF2-40B4-BE49-F238E27FC236}">
                  <a16:creationId xmlns:a16="http://schemas.microsoft.com/office/drawing/2014/main" id="{76C40858-37E4-E6FF-E596-0DC12ECED25E}"/>
                </a:ext>
              </a:extLst>
            </p:cNvPr>
            <p:cNvSpPr/>
            <p:nvPr/>
          </p:nvSpPr>
          <p:spPr>
            <a:xfrm>
              <a:off x="14933717" y="8637171"/>
              <a:ext cx="440171" cy="415983"/>
            </a:xfrm>
            <a:custGeom>
              <a:avLst/>
              <a:gdLst/>
              <a:ahLst/>
              <a:cxnLst/>
              <a:rect l="l" t="t" r="r" b="b"/>
              <a:pathLst>
                <a:path w="1085850" h="1000125">
                  <a:moveTo>
                    <a:pt x="1085850" y="1000125"/>
                  </a:moveTo>
                  <a:lnTo>
                    <a:pt x="0" y="1000125"/>
                  </a:lnTo>
                  <a:lnTo>
                    <a:pt x="0" y="0"/>
                  </a:lnTo>
                  <a:lnTo>
                    <a:pt x="1085850" y="0"/>
                  </a:lnTo>
                  <a:lnTo>
                    <a:pt x="1085850" y="1000125"/>
                  </a:lnTo>
                  <a:close/>
                </a:path>
              </a:pathLst>
            </a:custGeom>
            <a:solidFill>
              <a:schemeClr val="accent5">
                <a:lumMod val="40000"/>
                <a:lumOff val="60000"/>
              </a:schemeClr>
            </a:solidFill>
          </p:spPr>
          <p:txBody>
            <a:bodyPr wrap="square" lIns="0" tIns="0" rIns="0" bIns="0" rtlCol="0"/>
            <a:lstStyle/>
            <a:p>
              <a:endParaRPr/>
            </a:p>
          </p:txBody>
        </p:sp>
        <p:sp>
          <p:nvSpPr>
            <p:cNvPr id="9" name="object 4">
              <a:extLst>
                <a:ext uri="{FF2B5EF4-FFF2-40B4-BE49-F238E27FC236}">
                  <a16:creationId xmlns:a16="http://schemas.microsoft.com/office/drawing/2014/main" id="{5FE16F12-17AC-778C-E978-284364C92463}"/>
                </a:ext>
              </a:extLst>
            </p:cNvPr>
            <p:cNvSpPr/>
            <p:nvPr/>
          </p:nvSpPr>
          <p:spPr>
            <a:xfrm>
              <a:off x="16260649" y="8537059"/>
              <a:ext cx="614491" cy="586619"/>
            </a:xfrm>
            <a:custGeom>
              <a:avLst/>
              <a:gdLst/>
              <a:ahLst/>
              <a:cxnLst/>
              <a:rect l="l" t="t" r="r" b="b"/>
              <a:pathLst>
                <a:path w="1085850" h="1000125">
                  <a:moveTo>
                    <a:pt x="1085850" y="1000125"/>
                  </a:moveTo>
                  <a:lnTo>
                    <a:pt x="0" y="1000125"/>
                  </a:lnTo>
                  <a:lnTo>
                    <a:pt x="0" y="0"/>
                  </a:lnTo>
                  <a:lnTo>
                    <a:pt x="1085850" y="0"/>
                  </a:lnTo>
                  <a:lnTo>
                    <a:pt x="1085850" y="1000125"/>
                  </a:lnTo>
                  <a:close/>
                </a:path>
              </a:pathLst>
            </a:custGeom>
            <a:solidFill>
              <a:schemeClr val="accent5">
                <a:lumMod val="20000"/>
                <a:lumOff val="80000"/>
              </a:schemeClr>
            </a:solidFill>
          </p:spPr>
          <p:txBody>
            <a:bodyPr wrap="square" lIns="0" tIns="0" rIns="0" bIns="0" rtlCol="0"/>
            <a:lstStyle/>
            <a:p>
              <a:endParaRPr/>
            </a:p>
          </p:txBody>
        </p:sp>
        <p:sp>
          <p:nvSpPr>
            <p:cNvPr id="10" name="object 4">
              <a:extLst>
                <a:ext uri="{FF2B5EF4-FFF2-40B4-BE49-F238E27FC236}">
                  <a16:creationId xmlns:a16="http://schemas.microsoft.com/office/drawing/2014/main" id="{D90656D6-1FF9-920C-F997-C0FD50BAE0B1}"/>
                </a:ext>
              </a:extLst>
            </p:cNvPr>
            <p:cNvSpPr/>
            <p:nvPr/>
          </p:nvSpPr>
          <p:spPr>
            <a:xfrm>
              <a:off x="15196394" y="9174533"/>
              <a:ext cx="440171" cy="415983"/>
            </a:xfrm>
            <a:custGeom>
              <a:avLst/>
              <a:gdLst/>
              <a:ahLst/>
              <a:cxnLst/>
              <a:rect l="l" t="t" r="r" b="b"/>
              <a:pathLst>
                <a:path w="1085850" h="1000125">
                  <a:moveTo>
                    <a:pt x="1085850" y="1000125"/>
                  </a:moveTo>
                  <a:lnTo>
                    <a:pt x="0" y="1000125"/>
                  </a:lnTo>
                  <a:lnTo>
                    <a:pt x="0" y="0"/>
                  </a:lnTo>
                  <a:lnTo>
                    <a:pt x="1085850" y="0"/>
                  </a:lnTo>
                  <a:lnTo>
                    <a:pt x="1085850" y="1000125"/>
                  </a:lnTo>
                  <a:close/>
                </a:path>
              </a:pathLst>
            </a:custGeom>
            <a:solidFill>
              <a:schemeClr val="accent5">
                <a:lumMod val="40000"/>
                <a:lumOff val="60000"/>
              </a:schemeClr>
            </a:solidFill>
          </p:spPr>
          <p:txBody>
            <a:bodyPr wrap="square" lIns="0" tIns="0" rIns="0" bIns="0" rtlCol="0"/>
            <a:lstStyle/>
            <a:p>
              <a:endParaRPr/>
            </a:p>
          </p:txBody>
        </p:sp>
        <p:sp>
          <p:nvSpPr>
            <p:cNvPr id="11" name="object 4">
              <a:extLst>
                <a:ext uri="{FF2B5EF4-FFF2-40B4-BE49-F238E27FC236}">
                  <a16:creationId xmlns:a16="http://schemas.microsoft.com/office/drawing/2014/main" id="{93B72705-51DC-57E3-514C-AB981F772AC5}"/>
                </a:ext>
              </a:extLst>
            </p:cNvPr>
            <p:cNvSpPr/>
            <p:nvPr/>
          </p:nvSpPr>
          <p:spPr>
            <a:xfrm>
              <a:off x="16878314" y="8796704"/>
              <a:ext cx="440171" cy="415983"/>
            </a:xfrm>
            <a:custGeom>
              <a:avLst/>
              <a:gdLst/>
              <a:ahLst/>
              <a:cxnLst/>
              <a:rect l="l" t="t" r="r" b="b"/>
              <a:pathLst>
                <a:path w="1085850" h="1000125">
                  <a:moveTo>
                    <a:pt x="1085850" y="1000125"/>
                  </a:moveTo>
                  <a:lnTo>
                    <a:pt x="0" y="1000125"/>
                  </a:lnTo>
                  <a:lnTo>
                    <a:pt x="0" y="0"/>
                  </a:lnTo>
                  <a:lnTo>
                    <a:pt x="1085850" y="0"/>
                  </a:lnTo>
                  <a:lnTo>
                    <a:pt x="1085850" y="1000125"/>
                  </a:lnTo>
                  <a:close/>
                </a:path>
              </a:pathLst>
            </a:custGeom>
            <a:solidFill>
              <a:schemeClr val="accent5">
                <a:lumMod val="60000"/>
                <a:lumOff val="40000"/>
              </a:schemeClr>
            </a:solidFill>
          </p:spPr>
          <p:txBody>
            <a:bodyPr wrap="square" lIns="0" tIns="0" rIns="0" bIns="0" rtlCol="0"/>
            <a:lstStyle/>
            <a:p>
              <a:endParaRPr/>
            </a:p>
          </p:txBody>
        </p:sp>
        <p:sp>
          <p:nvSpPr>
            <p:cNvPr id="12" name="object 4">
              <a:extLst>
                <a:ext uri="{FF2B5EF4-FFF2-40B4-BE49-F238E27FC236}">
                  <a16:creationId xmlns:a16="http://schemas.microsoft.com/office/drawing/2014/main" id="{BB948A72-959B-DC82-8A15-1EEBA9E9147E}"/>
                </a:ext>
              </a:extLst>
            </p:cNvPr>
            <p:cNvSpPr/>
            <p:nvPr/>
          </p:nvSpPr>
          <p:spPr>
            <a:xfrm>
              <a:off x="17098399" y="9126834"/>
              <a:ext cx="440171" cy="415983"/>
            </a:xfrm>
            <a:custGeom>
              <a:avLst/>
              <a:gdLst/>
              <a:ahLst/>
              <a:cxnLst/>
              <a:rect l="l" t="t" r="r" b="b"/>
              <a:pathLst>
                <a:path w="1085850" h="1000125">
                  <a:moveTo>
                    <a:pt x="1085850" y="1000125"/>
                  </a:moveTo>
                  <a:lnTo>
                    <a:pt x="0" y="1000125"/>
                  </a:lnTo>
                  <a:lnTo>
                    <a:pt x="0" y="0"/>
                  </a:lnTo>
                  <a:lnTo>
                    <a:pt x="1085850" y="0"/>
                  </a:lnTo>
                  <a:lnTo>
                    <a:pt x="1085850" y="1000125"/>
                  </a:lnTo>
                  <a:close/>
                </a:path>
              </a:pathLst>
            </a:custGeom>
            <a:solidFill>
              <a:schemeClr val="accent5">
                <a:lumMod val="40000"/>
                <a:lumOff val="60000"/>
              </a:schemeClr>
            </a:solidFill>
          </p:spPr>
          <p:txBody>
            <a:bodyPr wrap="square" lIns="0" tIns="0" rIns="0" bIns="0" rtlCol="0"/>
            <a:lstStyle/>
            <a:p>
              <a:endParaRPr/>
            </a:p>
          </p:txBody>
        </p:sp>
        <p:sp>
          <p:nvSpPr>
            <p:cNvPr id="13" name="object 4">
              <a:extLst>
                <a:ext uri="{FF2B5EF4-FFF2-40B4-BE49-F238E27FC236}">
                  <a16:creationId xmlns:a16="http://schemas.microsoft.com/office/drawing/2014/main" id="{EF4659D0-A38B-4603-09F7-90C97900AD03}"/>
                </a:ext>
              </a:extLst>
            </p:cNvPr>
            <p:cNvSpPr/>
            <p:nvPr/>
          </p:nvSpPr>
          <p:spPr>
            <a:xfrm>
              <a:off x="16037354" y="9041535"/>
              <a:ext cx="440171" cy="415983"/>
            </a:xfrm>
            <a:custGeom>
              <a:avLst/>
              <a:gdLst/>
              <a:ahLst/>
              <a:cxnLst/>
              <a:rect l="l" t="t" r="r" b="b"/>
              <a:pathLst>
                <a:path w="1085850" h="1000125">
                  <a:moveTo>
                    <a:pt x="1085850" y="1000125"/>
                  </a:moveTo>
                  <a:lnTo>
                    <a:pt x="0" y="1000125"/>
                  </a:lnTo>
                  <a:lnTo>
                    <a:pt x="0" y="0"/>
                  </a:lnTo>
                  <a:lnTo>
                    <a:pt x="1085850" y="0"/>
                  </a:lnTo>
                  <a:lnTo>
                    <a:pt x="1085850" y="1000125"/>
                  </a:lnTo>
                  <a:close/>
                </a:path>
              </a:pathLst>
            </a:custGeom>
            <a:solidFill>
              <a:schemeClr val="accent5">
                <a:lumMod val="40000"/>
                <a:lumOff val="60000"/>
              </a:schemeClr>
            </a:solidFill>
          </p:spPr>
          <p:txBody>
            <a:bodyPr wrap="square" lIns="0" tIns="0" rIns="0" bIns="0" rtlCol="0"/>
            <a:lstStyle/>
            <a:p>
              <a:endParaRPr/>
            </a:p>
          </p:txBody>
        </p:sp>
        <p:sp>
          <p:nvSpPr>
            <p:cNvPr id="14" name="object 4">
              <a:extLst>
                <a:ext uri="{FF2B5EF4-FFF2-40B4-BE49-F238E27FC236}">
                  <a16:creationId xmlns:a16="http://schemas.microsoft.com/office/drawing/2014/main" id="{2DDFD8DE-9A47-843E-4022-2A772FFDB4AD}"/>
                </a:ext>
              </a:extLst>
            </p:cNvPr>
            <p:cNvSpPr/>
            <p:nvPr/>
          </p:nvSpPr>
          <p:spPr>
            <a:xfrm>
              <a:off x="15524194" y="9386884"/>
              <a:ext cx="614491" cy="583115"/>
            </a:xfrm>
            <a:custGeom>
              <a:avLst/>
              <a:gdLst/>
              <a:ahLst/>
              <a:cxnLst/>
              <a:rect l="l" t="t" r="r" b="b"/>
              <a:pathLst>
                <a:path w="1085850" h="1000125">
                  <a:moveTo>
                    <a:pt x="1085850" y="1000125"/>
                  </a:moveTo>
                  <a:lnTo>
                    <a:pt x="0" y="1000125"/>
                  </a:lnTo>
                  <a:lnTo>
                    <a:pt x="0" y="0"/>
                  </a:lnTo>
                  <a:lnTo>
                    <a:pt x="1085850" y="0"/>
                  </a:lnTo>
                  <a:lnTo>
                    <a:pt x="1085850" y="1000125"/>
                  </a:lnTo>
                  <a:close/>
                </a:path>
              </a:pathLst>
            </a:custGeom>
            <a:solidFill>
              <a:schemeClr val="accent5">
                <a:lumMod val="20000"/>
                <a:lumOff val="80000"/>
              </a:schemeClr>
            </a:solidFill>
          </p:spPr>
          <p:txBody>
            <a:bodyPr wrap="square" lIns="0" tIns="0" rIns="0" bIns="0" rtlCol="0"/>
            <a:lstStyle/>
            <a:p>
              <a:endParaRPr/>
            </a:p>
          </p:txBody>
        </p:sp>
        <p:sp>
          <p:nvSpPr>
            <p:cNvPr id="15" name="object 4">
              <a:extLst>
                <a:ext uri="{FF2B5EF4-FFF2-40B4-BE49-F238E27FC236}">
                  <a16:creationId xmlns:a16="http://schemas.microsoft.com/office/drawing/2014/main" id="{6B4958FF-3589-CB9C-2C77-8313DDB1A1BA}"/>
                </a:ext>
              </a:extLst>
            </p:cNvPr>
            <p:cNvSpPr/>
            <p:nvPr/>
          </p:nvSpPr>
          <p:spPr>
            <a:xfrm>
              <a:off x="17163548" y="8468170"/>
              <a:ext cx="440171" cy="415983"/>
            </a:xfrm>
            <a:custGeom>
              <a:avLst/>
              <a:gdLst/>
              <a:ahLst/>
              <a:cxnLst/>
              <a:rect l="l" t="t" r="r" b="b"/>
              <a:pathLst>
                <a:path w="1085850" h="1000125">
                  <a:moveTo>
                    <a:pt x="1085850" y="1000125"/>
                  </a:moveTo>
                  <a:lnTo>
                    <a:pt x="0" y="1000125"/>
                  </a:lnTo>
                  <a:lnTo>
                    <a:pt x="0" y="0"/>
                  </a:lnTo>
                  <a:lnTo>
                    <a:pt x="1085850" y="0"/>
                  </a:lnTo>
                  <a:lnTo>
                    <a:pt x="1085850" y="1000125"/>
                  </a:lnTo>
                  <a:close/>
                </a:path>
              </a:pathLst>
            </a:custGeom>
            <a:solidFill>
              <a:schemeClr val="accent5">
                <a:lumMod val="20000"/>
                <a:lumOff val="80000"/>
              </a:schemeClr>
            </a:solidFill>
          </p:spPr>
          <p:txBody>
            <a:bodyPr wrap="square" lIns="0" tIns="0" rIns="0" bIns="0" rtlCol="0"/>
            <a:lstStyle/>
            <a:p>
              <a:endParaRPr/>
            </a:p>
          </p:txBody>
        </p:sp>
      </p:grpSp>
    </p:spTree>
    <p:extLst>
      <p:ext uri="{BB962C8B-B14F-4D97-AF65-F5344CB8AC3E}">
        <p14:creationId xmlns:p14="http://schemas.microsoft.com/office/powerpoint/2010/main" val="22384621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CF5058-7242-C18C-4FF0-0A7D7F31E068}"/>
              </a:ext>
            </a:extLst>
          </p:cNvPr>
          <p:cNvSpPr>
            <a:spLocks noGrp="1"/>
          </p:cNvSpPr>
          <p:nvPr>
            <p:ph idx="1"/>
          </p:nvPr>
        </p:nvSpPr>
        <p:spPr/>
        <p:txBody>
          <a:bodyPr>
            <a:normAutofit fontScale="92500" lnSpcReduction="10000"/>
          </a:bodyPr>
          <a:lstStyle/>
          <a:p>
            <a:pPr algn="l" rtl="0">
              <a:lnSpc>
                <a:spcPct val="110000"/>
              </a:lnSpc>
            </a:pPr>
            <a:r>
              <a:rPr lang="en-CA" b="0" i="0" dirty="0">
                <a:solidFill>
                  <a:srgbClr val="282525"/>
                </a:solidFill>
                <a:effectLst/>
                <a:latin typeface="Lato" panose="020F0502020204030203" pitchFamily="34" charset="0"/>
              </a:rPr>
              <a:t>React Native is one of the top cross-platform mobile development frameworks. It is based on </a:t>
            </a:r>
            <a:r>
              <a:rPr lang="en-CA" b="0" i="0" u="none" strike="noStrike" dirty="0">
                <a:solidFill>
                  <a:srgbClr val="0B6BBF"/>
                </a:solidFill>
                <a:effectLst/>
                <a:latin typeface="Lato" panose="020F0502020204030203" pitchFamily="34" charset="0"/>
                <a:hlinkClick r:id="rId2"/>
              </a:rPr>
              <a:t>React</a:t>
            </a:r>
            <a:r>
              <a:rPr lang="en-CA" b="0" i="0" dirty="0">
                <a:solidFill>
                  <a:srgbClr val="282525"/>
                </a:solidFill>
                <a:effectLst/>
                <a:latin typeface="Lato" panose="020F0502020204030203" pitchFamily="34" charset="0"/>
              </a:rPr>
              <a:t> — a best-in-class JavaScript library for creating user interfaces — and targets mobile platforms.</a:t>
            </a:r>
          </a:p>
          <a:p>
            <a:pPr algn="l" rtl="0">
              <a:lnSpc>
                <a:spcPct val="110000"/>
              </a:lnSpc>
            </a:pPr>
            <a:r>
              <a:rPr lang="en-CA" b="0" i="0" dirty="0">
                <a:solidFill>
                  <a:srgbClr val="282525"/>
                </a:solidFill>
                <a:effectLst/>
                <a:latin typeface="Lato" panose="020F0502020204030203" pitchFamily="34" charset="0"/>
              </a:rPr>
              <a:t>The great thing about React Native is that you can use a universal JavaScript language as well as Java, Swift, or C — languages specific for native platforms to build cross-platform solutions. Thus, this framework can convert the source code into native elements, contributing to native user experience.</a:t>
            </a:r>
          </a:p>
          <a:p>
            <a:pPr algn="l" rtl="0">
              <a:lnSpc>
                <a:spcPct val="110000"/>
              </a:lnSpc>
            </a:pPr>
            <a:r>
              <a:rPr lang="en-CA" b="0" i="0" dirty="0">
                <a:solidFill>
                  <a:srgbClr val="282525"/>
                </a:solidFill>
                <a:effectLst/>
                <a:latin typeface="Lato" panose="020F0502020204030203" pitchFamily="34" charset="0"/>
              </a:rPr>
              <a:t>Web developers can easily use React Native to create mobile apps without obtaining new programming skills.</a:t>
            </a:r>
          </a:p>
          <a:p>
            <a:pPr marL="0" indent="0">
              <a:lnSpc>
                <a:spcPct val="110000"/>
              </a:lnSpc>
              <a:buNone/>
            </a:pPr>
            <a:endParaRPr lang="en-US" dirty="0"/>
          </a:p>
        </p:txBody>
      </p:sp>
      <p:pic>
        <p:nvPicPr>
          <p:cNvPr id="4100" name="Picture 4" descr="React vs React Native: Differences, Advantages &amp; Limitations | ButterCMS">
            <a:extLst>
              <a:ext uri="{FF2B5EF4-FFF2-40B4-BE49-F238E27FC236}">
                <a16:creationId xmlns:a16="http://schemas.microsoft.com/office/drawing/2014/main" id="{88BEB50E-2EE8-7CF4-24F1-C4F445E3026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7300" y="556242"/>
            <a:ext cx="7988882" cy="1988344"/>
          </a:xfrm>
          <a:prstGeom prst="rect">
            <a:avLst/>
          </a:prstGeom>
          <a:noFill/>
          <a:extLst>
            <a:ext uri="{909E8E84-426E-40DD-AFC4-6F175D3DCCD1}">
              <a14:hiddenFill xmlns:a14="http://schemas.microsoft.com/office/drawing/2010/main">
                <a:solidFill>
                  <a:srgbClr val="FFFFFF"/>
                </a:solidFill>
              </a14:hiddenFill>
            </a:ext>
          </a:extLst>
        </p:spPr>
      </p:pic>
      <p:grpSp>
        <p:nvGrpSpPr>
          <p:cNvPr id="4" name="Group 3">
            <a:extLst>
              <a:ext uri="{FF2B5EF4-FFF2-40B4-BE49-F238E27FC236}">
                <a16:creationId xmlns:a16="http://schemas.microsoft.com/office/drawing/2014/main" id="{1949F4EE-3795-026D-35A1-2C25B48913C4}"/>
              </a:ext>
            </a:extLst>
          </p:cNvPr>
          <p:cNvGrpSpPr/>
          <p:nvPr/>
        </p:nvGrpSpPr>
        <p:grpSpPr>
          <a:xfrm>
            <a:off x="14933717" y="7856981"/>
            <a:ext cx="2707364" cy="2113018"/>
            <a:chOff x="14933717" y="7856981"/>
            <a:chExt cx="2707364" cy="2113018"/>
          </a:xfrm>
        </p:grpSpPr>
        <p:sp>
          <p:nvSpPr>
            <p:cNvPr id="5" name="object 4">
              <a:extLst>
                <a:ext uri="{FF2B5EF4-FFF2-40B4-BE49-F238E27FC236}">
                  <a16:creationId xmlns:a16="http://schemas.microsoft.com/office/drawing/2014/main" id="{36536927-853C-ACA8-4F4A-226FD00E246B}"/>
                </a:ext>
              </a:extLst>
            </p:cNvPr>
            <p:cNvSpPr/>
            <p:nvPr/>
          </p:nvSpPr>
          <p:spPr>
            <a:xfrm>
              <a:off x="16793048" y="8173454"/>
              <a:ext cx="440171" cy="415983"/>
            </a:xfrm>
            <a:custGeom>
              <a:avLst/>
              <a:gdLst/>
              <a:ahLst/>
              <a:cxnLst/>
              <a:rect l="l" t="t" r="r" b="b"/>
              <a:pathLst>
                <a:path w="1085850" h="1000125">
                  <a:moveTo>
                    <a:pt x="1085850" y="1000125"/>
                  </a:moveTo>
                  <a:lnTo>
                    <a:pt x="0" y="1000125"/>
                  </a:lnTo>
                  <a:lnTo>
                    <a:pt x="0" y="0"/>
                  </a:lnTo>
                  <a:lnTo>
                    <a:pt x="1085850" y="0"/>
                  </a:lnTo>
                  <a:lnTo>
                    <a:pt x="1085850" y="1000125"/>
                  </a:lnTo>
                  <a:close/>
                </a:path>
              </a:pathLst>
            </a:custGeom>
            <a:solidFill>
              <a:schemeClr val="accent5">
                <a:lumMod val="60000"/>
                <a:lumOff val="40000"/>
              </a:schemeClr>
            </a:solidFill>
          </p:spPr>
          <p:txBody>
            <a:bodyPr wrap="square" lIns="0" tIns="0" rIns="0" bIns="0" rtlCol="0"/>
            <a:lstStyle/>
            <a:p>
              <a:endParaRPr/>
            </a:p>
          </p:txBody>
        </p:sp>
        <p:sp>
          <p:nvSpPr>
            <p:cNvPr id="6" name="object 4">
              <a:extLst>
                <a:ext uri="{FF2B5EF4-FFF2-40B4-BE49-F238E27FC236}">
                  <a16:creationId xmlns:a16="http://schemas.microsoft.com/office/drawing/2014/main" id="{61FF59A0-334A-695B-4BF0-FE837CDCB189}"/>
                </a:ext>
              </a:extLst>
            </p:cNvPr>
            <p:cNvSpPr/>
            <p:nvPr/>
          </p:nvSpPr>
          <p:spPr>
            <a:xfrm>
              <a:off x="17200910" y="7856981"/>
              <a:ext cx="440171" cy="415983"/>
            </a:xfrm>
            <a:custGeom>
              <a:avLst/>
              <a:gdLst/>
              <a:ahLst/>
              <a:cxnLst/>
              <a:rect l="l" t="t" r="r" b="b"/>
              <a:pathLst>
                <a:path w="1085850" h="1000125">
                  <a:moveTo>
                    <a:pt x="1085850" y="1000125"/>
                  </a:moveTo>
                  <a:lnTo>
                    <a:pt x="0" y="1000125"/>
                  </a:lnTo>
                  <a:lnTo>
                    <a:pt x="0" y="0"/>
                  </a:lnTo>
                  <a:lnTo>
                    <a:pt x="1085850" y="0"/>
                  </a:lnTo>
                  <a:lnTo>
                    <a:pt x="1085850" y="1000125"/>
                  </a:lnTo>
                  <a:close/>
                </a:path>
              </a:pathLst>
            </a:custGeom>
            <a:solidFill>
              <a:schemeClr val="accent5">
                <a:lumMod val="40000"/>
                <a:lumOff val="60000"/>
              </a:schemeClr>
            </a:solidFill>
          </p:spPr>
          <p:txBody>
            <a:bodyPr wrap="square" lIns="0" tIns="0" rIns="0" bIns="0" rtlCol="0"/>
            <a:lstStyle/>
            <a:p>
              <a:endParaRPr/>
            </a:p>
          </p:txBody>
        </p:sp>
        <p:sp>
          <p:nvSpPr>
            <p:cNvPr id="7" name="object 4">
              <a:extLst>
                <a:ext uri="{FF2B5EF4-FFF2-40B4-BE49-F238E27FC236}">
                  <a16:creationId xmlns:a16="http://schemas.microsoft.com/office/drawing/2014/main" id="{5AFF2649-017E-DB62-C703-57DA588D045C}"/>
                </a:ext>
              </a:extLst>
            </p:cNvPr>
            <p:cNvSpPr/>
            <p:nvPr/>
          </p:nvSpPr>
          <p:spPr>
            <a:xfrm>
              <a:off x="15597183" y="8491981"/>
              <a:ext cx="440171" cy="415983"/>
            </a:xfrm>
            <a:custGeom>
              <a:avLst/>
              <a:gdLst/>
              <a:ahLst/>
              <a:cxnLst/>
              <a:rect l="l" t="t" r="r" b="b"/>
              <a:pathLst>
                <a:path w="1085850" h="1000125">
                  <a:moveTo>
                    <a:pt x="1085850" y="1000125"/>
                  </a:moveTo>
                  <a:lnTo>
                    <a:pt x="0" y="1000125"/>
                  </a:lnTo>
                  <a:lnTo>
                    <a:pt x="0" y="0"/>
                  </a:lnTo>
                  <a:lnTo>
                    <a:pt x="1085850" y="0"/>
                  </a:lnTo>
                  <a:lnTo>
                    <a:pt x="1085850" y="1000125"/>
                  </a:lnTo>
                  <a:close/>
                </a:path>
              </a:pathLst>
            </a:custGeom>
            <a:solidFill>
              <a:schemeClr val="accent5">
                <a:lumMod val="60000"/>
                <a:lumOff val="40000"/>
              </a:schemeClr>
            </a:solidFill>
          </p:spPr>
          <p:txBody>
            <a:bodyPr wrap="square" lIns="0" tIns="0" rIns="0" bIns="0" rtlCol="0"/>
            <a:lstStyle/>
            <a:p>
              <a:endParaRPr/>
            </a:p>
          </p:txBody>
        </p:sp>
        <p:sp>
          <p:nvSpPr>
            <p:cNvPr id="8" name="object 4">
              <a:extLst>
                <a:ext uri="{FF2B5EF4-FFF2-40B4-BE49-F238E27FC236}">
                  <a16:creationId xmlns:a16="http://schemas.microsoft.com/office/drawing/2014/main" id="{748E6B91-C3D0-AF65-F9EA-163AE768D743}"/>
                </a:ext>
              </a:extLst>
            </p:cNvPr>
            <p:cNvSpPr/>
            <p:nvPr/>
          </p:nvSpPr>
          <p:spPr>
            <a:xfrm>
              <a:off x="14933717" y="8637171"/>
              <a:ext cx="440171" cy="415983"/>
            </a:xfrm>
            <a:custGeom>
              <a:avLst/>
              <a:gdLst/>
              <a:ahLst/>
              <a:cxnLst/>
              <a:rect l="l" t="t" r="r" b="b"/>
              <a:pathLst>
                <a:path w="1085850" h="1000125">
                  <a:moveTo>
                    <a:pt x="1085850" y="1000125"/>
                  </a:moveTo>
                  <a:lnTo>
                    <a:pt x="0" y="1000125"/>
                  </a:lnTo>
                  <a:lnTo>
                    <a:pt x="0" y="0"/>
                  </a:lnTo>
                  <a:lnTo>
                    <a:pt x="1085850" y="0"/>
                  </a:lnTo>
                  <a:lnTo>
                    <a:pt x="1085850" y="1000125"/>
                  </a:lnTo>
                  <a:close/>
                </a:path>
              </a:pathLst>
            </a:custGeom>
            <a:solidFill>
              <a:schemeClr val="accent5">
                <a:lumMod val="40000"/>
                <a:lumOff val="60000"/>
              </a:schemeClr>
            </a:solidFill>
          </p:spPr>
          <p:txBody>
            <a:bodyPr wrap="square" lIns="0" tIns="0" rIns="0" bIns="0" rtlCol="0"/>
            <a:lstStyle/>
            <a:p>
              <a:endParaRPr/>
            </a:p>
          </p:txBody>
        </p:sp>
        <p:sp>
          <p:nvSpPr>
            <p:cNvPr id="9" name="object 4">
              <a:extLst>
                <a:ext uri="{FF2B5EF4-FFF2-40B4-BE49-F238E27FC236}">
                  <a16:creationId xmlns:a16="http://schemas.microsoft.com/office/drawing/2014/main" id="{88635729-4F5A-6041-6D2D-B0EF9AD4E152}"/>
                </a:ext>
              </a:extLst>
            </p:cNvPr>
            <p:cNvSpPr/>
            <p:nvPr/>
          </p:nvSpPr>
          <p:spPr>
            <a:xfrm>
              <a:off x="16260649" y="8537059"/>
              <a:ext cx="614491" cy="586619"/>
            </a:xfrm>
            <a:custGeom>
              <a:avLst/>
              <a:gdLst/>
              <a:ahLst/>
              <a:cxnLst/>
              <a:rect l="l" t="t" r="r" b="b"/>
              <a:pathLst>
                <a:path w="1085850" h="1000125">
                  <a:moveTo>
                    <a:pt x="1085850" y="1000125"/>
                  </a:moveTo>
                  <a:lnTo>
                    <a:pt x="0" y="1000125"/>
                  </a:lnTo>
                  <a:lnTo>
                    <a:pt x="0" y="0"/>
                  </a:lnTo>
                  <a:lnTo>
                    <a:pt x="1085850" y="0"/>
                  </a:lnTo>
                  <a:lnTo>
                    <a:pt x="1085850" y="1000125"/>
                  </a:lnTo>
                  <a:close/>
                </a:path>
              </a:pathLst>
            </a:custGeom>
            <a:solidFill>
              <a:schemeClr val="accent5">
                <a:lumMod val="20000"/>
                <a:lumOff val="80000"/>
              </a:schemeClr>
            </a:solidFill>
          </p:spPr>
          <p:txBody>
            <a:bodyPr wrap="square" lIns="0" tIns="0" rIns="0" bIns="0" rtlCol="0"/>
            <a:lstStyle/>
            <a:p>
              <a:endParaRPr/>
            </a:p>
          </p:txBody>
        </p:sp>
        <p:sp>
          <p:nvSpPr>
            <p:cNvPr id="10" name="object 4">
              <a:extLst>
                <a:ext uri="{FF2B5EF4-FFF2-40B4-BE49-F238E27FC236}">
                  <a16:creationId xmlns:a16="http://schemas.microsoft.com/office/drawing/2014/main" id="{46CF26DD-F5FB-243E-63C3-85862CC42321}"/>
                </a:ext>
              </a:extLst>
            </p:cNvPr>
            <p:cNvSpPr/>
            <p:nvPr/>
          </p:nvSpPr>
          <p:spPr>
            <a:xfrm>
              <a:off x="15196394" y="9174533"/>
              <a:ext cx="440171" cy="415983"/>
            </a:xfrm>
            <a:custGeom>
              <a:avLst/>
              <a:gdLst/>
              <a:ahLst/>
              <a:cxnLst/>
              <a:rect l="l" t="t" r="r" b="b"/>
              <a:pathLst>
                <a:path w="1085850" h="1000125">
                  <a:moveTo>
                    <a:pt x="1085850" y="1000125"/>
                  </a:moveTo>
                  <a:lnTo>
                    <a:pt x="0" y="1000125"/>
                  </a:lnTo>
                  <a:lnTo>
                    <a:pt x="0" y="0"/>
                  </a:lnTo>
                  <a:lnTo>
                    <a:pt x="1085850" y="0"/>
                  </a:lnTo>
                  <a:lnTo>
                    <a:pt x="1085850" y="1000125"/>
                  </a:lnTo>
                  <a:close/>
                </a:path>
              </a:pathLst>
            </a:custGeom>
            <a:solidFill>
              <a:schemeClr val="accent5">
                <a:lumMod val="40000"/>
                <a:lumOff val="60000"/>
              </a:schemeClr>
            </a:solidFill>
          </p:spPr>
          <p:txBody>
            <a:bodyPr wrap="square" lIns="0" tIns="0" rIns="0" bIns="0" rtlCol="0"/>
            <a:lstStyle/>
            <a:p>
              <a:endParaRPr/>
            </a:p>
          </p:txBody>
        </p:sp>
        <p:sp>
          <p:nvSpPr>
            <p:cNvPr id="11" name="object 4">
              <a:extLst>
                <a:ext uri="{FF2B5EF4-FFF2-40B4-BE49-F238E27FC236}">
                  <a16:creationId xmlns:a16="http://schemas.microsoft.com/office/drawing/2014/main" id="{E8B3B6E4-FA3B-21F9-D11D-2E649502E940}"/>
                </a:ext>
              </a:extLst>
            </p:cNvPr>
            <p:cNvSpPr/>
            <p:nvPr/>
          </p:nvSpPr>
          <p:spPr>
            <a:xfrm>
              <a:off x="16878314" y="8796704"/>
              <a:ext cx="440171" cy="415983"/>
            </a:xfrm>
            <a:custGeom>
              <a:avLst/>
              <a:gdLst/>
              <a:ahLst/>
              <a:cxnLst/>
              <a:rect l="l" t="t" r="r" b="b"/>
              <a:pathLst>
                <a:path w="1085850" h="1000125">
                  <a:moveTo>
                    <a:pt x="1085850" y="1000125"/>
                  </a:moveTo>
                  <a:lnTo>
                    <a:pt x="0" y="1000125"/>
                  </a:lnTo>
                  <a:lnTo>
                    <a:pt x="0" y="0"/>
                  </a:lnTo>
                  <a:lnTo>
                    <a:pt x="1085850" y="0"/>
                  </a:lnTo>
                  <a:lnTo>
                    <a:pt x="1085850" y="1000125"/>
                  </a:lnTo>
                  <a:close/>
                </a:path>
              </a:pathLst>
            </a:custGeom>
            <a:solidFill>
              <a:schemeClr val="accent5">
                <a:lumMod val="60000"/>
                <a:lumOff val="40000"/>
              </a:schemeClr>
            </a:solidFill>
          </p:spPr>
          <p:txBody>
            <a:bodyPr wrap="square" lIns="0" tIns="0" rIns="0" bIns="0" rtlCol="0"/>
            <a:lstStyle/>
            <a:p>
              <a:endParaRPr/>
            </a:p>
          </p:txBody>
        </p:sp>
        <p:sp>
          <p:nvSpPr>
            <p:cNvPr id="12" name="object 4">
              <a:extLst>
                <a:ext uri="{FF2B5EF4-FFF2-40B4-BE49-F238E27FC236}">
                  <a16:creationId xmlns:a16="http://schemas.microsoft.com/office/drawing/2014/main" id="{2BCF12D9-A760-4AC0-B656-BF61088FD9DF}"/>
                </a:ext>
              </a:extLst>
            </p:cNvPr>
            <p:cNvSpPr/>
            <p:nvPr/>
          </p:nvSpPr>
          <p:spPr>
            <a:xfrm>
              <a:off x="17098399" y="9126834"/>
              <a:ext cx="440171" cy="415983"/>
            </a:xfrm>
            <a:custGeom>
              <a:avLst/>
              <a:gdLst/>
              <a:ahLst/>
              <a:cxnLst/>
              <a:rect l="l" t="t" r="r" b="b"/>
              <a:pathLst>
                <a:path w="1085850" h="1000125">
                  <a:moveTo>
                    <a:pt x="1085850" y="1000125"/>
                  </a:moveTo>
                  <a:lnTo>
                    <a:pt x="0" y="1000125"/>
                  </a:lnTo>
                  <a:lnTo>
                    <a:pt x="0" y="0"/>
                  </a:lnTo>
                  <a:lnTo>
                    <a:pt x="1085850" y="0"/>
                  </a:lnTo>
                  <a:lnTo>
                    <a:pt x="1085850" y="1000125"/>
                  </a:lnTo>
                  <a:close/>
                </a:path>
              </a:pathLst>
            </a:custGeom>
            <a:solidFill>
              <a:schemeClr val="accent5">
                <a:lumMod val="40000"/>
                <a:lumOff val="60000"/>
              </a:schemeClr>
            </a:solidFill>
          </p:spPr>
          <p:txBody>
            <a:bodyPr wrap="square" lIns="0" tIns="0" rIns="0" bIns="0" rtlCol="0"/>
            <a:lstStyle/>
            <a:p>
              <a:endParaRPr/>
            </a:p>
          </p:txBody>
        </p:sp>
        <p:sp>
          <p:nvSpPr>
            <p:cNvPr id="13" name="object 4">
              <a:extLst>
                <a:ext uri="{FF2B5EF4-FFF2-40B4-BE49-F238E27FC236}">
                  <a16:creationId xmlns:a16="http://schemas.microsoft.com/office/drawing/2014/main" id="{32B1A541-D086-F904-B953-9F94510F7579}"/>
                </a:ext>
              </a:extLst>
            </p:cNvPr>
            <p:cNvSpPr/>
            <p:nvPr/>
          </p:nvSpPr>
          <p:spPr>
            <a:xfrm>
              <a:off x="16037354" y="9041535"/>
              <a:ext cx="440171" cy="415983"/>
            </a:xfrm>
            <a:custGeom>
              <a:avLst/>
              <a:gdLst/>
              <a:ahLst/>
              <a:cxnLst/>
              <a:rect l="l" t="t" r="r" b="b"/>
              <a:pathLst>
                <a:path w="1085850" h="1000125">
                  <a:moveTo>
                    <a:pt x="1085850" y="1000125"/>
                  </a:moveTo>
                  <a:lnTo>
                    <a:pt x="0" y="1000125"/>
                  </a:lnTo>
                  <a:lnTo>
                    <a:pt x="0" y="0"/>
                  </a:lnTo>
                  <a:lnTo>
                    <a:pt x="1085850" y="0"/>
                  </a:lnTo>
                  <a:lnTo>
                    <a:pt x="1085850" y="1000125"/>
                  </a:lnTo>
                  <a:close/>
                </a:path>
              </a:pathLst>
            </a:custGeom>
            <a:solidFill>
              <a:schemeClr val="accent5">
                <a:lumMod val="40000"/>
                <a:lumOff val="60000"/>
              </a:schemeClr>
            </a:solidFill>
          </p:spPr>
          <p:txBody>
            <a:bodyPr wrap="square" lIns="0" tIns="0" rIns="0" bIns="0" rtlCol="0"/>
            <a:lstStyle/>
            <a:p>
              <a:endParaRPr/>
            </a:p>
          </p:txBody>
        </p:sp>
        <p:sp>
          <p:nvSpPr>
            <p:cNvPr id="14" name="object 4">
              <a:extLst>
                <a:ext uri="{FF2B5EF4-FFF2-40B4-BE49-F238E27FC236}">
                  <a16:creationId xmlns:a16="http://schemas.microsoft.com/office/drawing/2014/main" id="{98787955-4BCD-56DB-6B36-9E0007A01318}"/>
                </a:ext>
              </a:extLst>
            </p:cNvPr>
            <p:cNvSpPr/>
            <p:nvPr/>
          </p:nvSpPr>
          <p:spPr>
            <a:xfrm>
              <a:off x="15524194" y="9386884"/>
              <a:ext cx="614491" cy="583115"/>
            </a:xfrm>
            <a:custGeom>
              <a:avLst/>
              <a:gdLst/>
              <a:ahLst/>
              <a:cxnLst/>
              <a:rect l="l" t="t" r="r" b="b"/>
              <a:pathLst>
                <a:path w="1085850" h="1000125">
                  <a:moveTo>
                    <a:pt x="1085850" y="1000125"/>
                  </a:moveTo>
                  <a:lnTo>
                    <a:pt x="0" y="1000125"/>
                  </a:lnTo>
                  <a:lnTo>
                    <a:pt x="0" y="0"/>
                  </a:lnTo>
                  <a:lnTo>
                    <a:pt x="1085850" y="0"/>
                  </a:lnTo>
                  <a:lnTo>
                    <a:pt x="1085850" y="1000125"/>
                  </a:lnTo>
                  <a:close/>
                </a:path>
              </a:pathLst>
            </a:custGeom>
            <a:solidFill>
              <a:schemeClr val="accent5">
                <a:lumMod val="20000"/>
                <a:lumOff val="80000"/>
              </a:schemeClr>
            </a:solidFill>
          </p:spPr>
          <p:txBody>
            <a:bodyPr wrap="square" lIns="0" tIns="0" rIns="0" bIns="0" rtlCol="0"/>
            <a:lstStyle/>
            <a:p>
              <a:endParaRPr/>
            </a:p>
          </p:txBody>
        </p:sp>
        <p:sp>
          <p:nvSpPr>
            <p:cNvPr id="15" name="object 4">
              <a:extLst>
                <a:ext uri="{FF2B5EF4-FFF2-40B4-BE49-F238E27FC236}">
                  <a16:creationId xmlns:a16="http://schemas.microsoft.com/office/drawing/2014/main" id="{1E6A60B1-F027-49C0-FAA8-00CF99EF669E}"/>
                </a:ext>
              </a:extLst>
            </p:cNvPr>
            <p:cNvSpPr/>
            <p:nvPr/>
          </p:nvSpPr>
          <p:spPr>
            <a:xfrm>
              <a:off x="17163548" y="8468170"/>
              <a:ext cx="440171" cy="415983"/>
            </a:xfrm>
            <a:custGeom>
              <a:avLst/>
              <a:gdLst/>
              <a:ahLst/>
              <a:cxnLst/>
              <a:rect l="l" t="t" r="r" b="b"/>
              <a:pathLst>
                <a:path w="1085850" h="1000125">
                  <a:moveTo>
                    <a:pt x="1085850" y="1000125"/>
                  </a:moveTo>
                  <a:lnTo>
                    <a:pt x="0" y="1000125"/>
                  </a:lnTo>
                  <a:lnTo>
                    <a:pt x="0" y="0"/>
                  </a:lnTo>
                  <a:lnTo>
                    <a:pt x="1085850" y="0"/>
                  </a:lnTo>
                  <a:lnTo>
                    <a:pt x="1085850" y="1000125"/>
                  </a:lnTo>
                  <a:close/>
                </a:path>
              </a:pathLst>
            </a:custGeom>
            <a:solidFill>
              <a:schemeClr val="accent5">
                <a:lumMod val="20000"/>
                <a:lumOff val="80000"/>
              </a:schemeClr>
            </a:solidFill>
          </p:spPr>
          <p:txBody>
            <a:bodyPr wrap="square" lIns="0" tIns="0" rIns="0" bIns="0" rtlCol="0"/>
            <a:lstStyle/>
            <a:p>
              <a:endParaRPr/>
            </a:p>
          </p:txBody>
        </p:sp>
      </p:grpSp>
    </p:spTree>
    <p:extLst>
      <p:ext uri="{BB962C8B-B14F-4D97-AF65-F5344CB8AC3E}">
        <p14:creationId xmlns:p14="http://schemas.microsoft.com/office/powerpoint/2010/main" val="14036063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AE4DE7AC-374B-42C7-2A5E-9D1A18343885}"/>
              </a:ext>
            </a:extLst>
          </p:cNvPr>
          <p:cNvGrpSpPr/>
          <p:nvPr/>
        </p:nvGrpSpPr>
        <p:grpSpPr>
          <a:xfrm>
            <a:off x="14933717" y="7856981"/>
            <a:ext cx="2707364" cy="2113018"/>
            <a:chOff x="14933717" y="7856981"/>
            <a:chExt cx="2707364" cy="2113018"/>
          </a:xfrm>
        </p:grpSpPr>
        <p:sp>
          <p:nvSpPr>
            <p:cNvPr id="5" name="object 4">
              <a:extLst>
                <a:ext uri="{FF2B5EF4-FFF2-40B4-BE49-F238E27FC236}">
                  <a16:creationId xmlns:a16="http://schemas.microsoft.com/office/drawing/2014/main" id="{DAB6438A-36CA-7337-1C33-9A1463616D6D}"/>
                </a:ext>
              </a:extLst>
            </p:cNvPr>
            <p:cNvSpPr/>
            <p:nvPr/>
          </p:nvSpPr>
          <p:spPr>
            <a:xfrm>
              <a:off x="16793048" y="8173454"/>
              <a:ext cx="440171" cy="415983"/>
            </a:xfrm>
            <a:custGeom>
              <a:avLst/>
              <a:gdLst/>
              <a:ahLst/>
              <a:cxnLst/>
              <a:rect l="l" t="t" r="r" b="b"/>
              <a:pathLst>
                <a:path w="1085850" h="1000125">
                  <a:moveTo>
                    <a:pt x="1085850" y="1000125"/>
                  </a:moveTo>
                  <a:lnTo>
                    <a:pt x="0" y="1000125"/>
                  </a:lnTo>
                  <a:lnTo>
                    <a:pt x="0" y="0"/>
                  </a:lnTo>
                  <a:lnTo>
                    <a:pt x="1085850" y="0"/>
                  </a:lnTo>
                  <a:lnTo>
                    <a:pt x="1085850" y="1000125"/>
                  </a:lnTo>
                  <a:close/>
                </a:path>
              </a:pathLst>
            </a:custGeom>
            <a:solidFill>
              <a:schemeClr val="accent5">
                <a:lumMod val="60000"/>
                <a:lumOff val="40000"/>
              </a:schemeClr>
            </a:solidFill>
          </p:spPr>
          <p:txBody>
            <a:bodyPr wrap="square" lIns="0" tIns="0" rIns="0" bIns="0" rtlCol="0"/>
            <a:lstStyle/>
            <a:p>
              <a:endParaRPr/>
            </a:p>
          </p:txBody>
        </p:sp>
        <p:sp>
          <p:nvSpPr>
            <p:cNvPr id="6" name="object 4">
              <a:extLst>
                <a:ext uri="{FF2B5EF4-FFF2-40B4-BE49-F238E27FC236}">
                  <a16:creationId xmlns:a16="http://schemas.microsoft.com/office/drawing/2014/main" id="{D864DD8B-1CAA-7F90-7B27-FCCD979530D3}"/>
                </a:ext>
              </a:extLst>
            </p:cNvPr>
            <p:cNvSpPr/>
            <p:nvPr/>
          </p:nvSpPr>
          <p:spPr>
            <a:xfrm>
              <a:off x="17200910" y="7856981"/>
              <a:ext cx="440171" cy="415983"/>
            </a:xfrm>
            <a:custGeom>
              <a:avLst/>
              <a:gdLst/>
              <a:ahLst/>
              <a:cxnLst/>
              <a:rect l="l" t="t" r="r" b="b"/>
              <a:pathLst>
                <a:path w="1085850" h="1000125">
                  <a:moveTo>
                    <a:pt x="1085850" y="1000125"/>
                  </a:moveTo>
                  <a:lnTo>
                    <a:pt x="0" y="1000125"/>
                  </a:lnTo>
                  <a:lnTo>
                    <a:pt x="0" y="0"/>
                  </a:lnTo>
                  <a:lnTo>
                    <a:pt x="1085850" y="0"/>
                  </a:lnTo>
                  <a:lnTo>
                    <a:pt x="1085850" y="1000125"/>
                  </a:lnTo>
                  <a:close/>
                </a:path>
              </a:pathLst>
            </a:custGeom>
            <a:solidFill>
              <a:schemeClr val="accent5">
                <a:lumMod val="40000"/>
                <a:lumOff val="60000"/>
              </a:schemeClr>
            </a:solidFill>
          </p:spPr>
          <p:txBody>
            <a:bodyPr wrap="square" lIns="0" tIns="0" rIns="0" bIns="0" rtlCol="0"/>
            <a:lstStyle/>
            <a:p>
              <a:endParaRPr/>
            </a:p>
          </p:txBody>
        </p:sp>
        <p:sp>
          <p:nvSpPr>
            <p:cNvPr id="7" name="object 4">
              <a:extLst>
                <a:ext uri="{FF2B5EF4-FFF2-40B4-BE49-F238E27FC236}">
                  <a16:creationId xmlns:a16="http://schemas.microsoft.com/office/drawing/2014/main" id="{295078D3-1F46-6DB4-C2BB-E38FFFD70556}"/>
                </a:ext>
              </a:extLst>
            </p:cNvPr>
            <p:cNvSpPr/>
            <p:nvPr/>
          </p:nvSpPr>
          <p:spPr>
            <a:xfrm>
              <a:off x="15597183" y="8491981"/>
              <a:ext cx="440171" cy="415983"/>
            </a:xfrm>
            <a:custGeom>
              <a:avLst/>
              <a:gdLst/>
              <a:ahLst/>
              <a:cxnLst/>
              <a:rect l="l" t="t" r="r" b="b"/>
              <a:pathLst>
                <a:path w="1085850" h="1000125">
                  <a:moveTo>
                    <a:pt x="1085850" y="1000125"/>
                  </a:moveTo>
                  <a:lnTo>
                    <a:pt x="0" y="1000125"/>
                  </a:lnTo>
                  <a:lnTo>
                    <a:pt x="0" y="0"/>
                  </a:lnTo>
                  <a:lnTo>
                    <a:pt x="1085850" y="0"/>
                  </a:lnTo>
                  <a:lnTo>
                    <a:pt x="1085850" y="1000125"/>
                  </a:lnTo>
                  <a:close/>
                </a:path>
              </a:pathLst>
            </a:custGeom>
            <a:solidFill>
              <a:schemeClr val="accent5">
                <a:lumMod val="60000"/>
                <a:lumOff val="40000"/>
              </a:schemeClr>
            </a:solidFill>
          </p:spPr>
          <p:txBody>
            <a:bodyPr wrap="square" lIns="0" tIns="0" rIns="0" bIns="0" rtlCol="0"/>
            <a:lstStyle/>
            <a:p>
              <a:endParaRPr/>
            </a:p>
          </p:txBody>
        </p:sp>
        <p:sp>
          <p:nvSpPr>
            <p:cNvPr id="8" name="object 4">
              <a:extLst>
                <a:ext uri="{FF2B5EF4-FFF2-40B4-BE49-F238E27FC236}">
                  <a16:creationId xmlns:a16="http://schemas.microsoft.com/office/drawing/2014/main" id="{56D17E6F-C8EC-E191-FD7C-C21B567BB961}"/>
                </a:ext>
              </a:extLst>
            </p:cNvPr>
            <p:cNvSpPr/>
            <p:nvPr/>
          </p:nvSpPr>
          <p:spPr>
            <a:xfrm>
              <a:off x="14933717" y="8637171"/>
              <a:ext cx="440171" cy="415983"/>
            </a:xfrm>
            <a:custGeom>
              <a:avLst/>
              <a:gdLst/>
              <a:ahLst/>
              <a:cxnLst/>
              <a:rect l="l" t="t" r="r" b="b"/>
              <a:pathLst>
                <a:path w="1085850" h="1000125">
                  <a:moveTo>
                    <a:pt x="1085850" y="1000125"/>
                  </a:moveTo>
                  <a:lnTo>
                    <a:pt x="0" y="1000125"/>
                  </a:lnTo>
                  <a:lnTo>
                    <a:pt x="0" y="0"/>
                  </a:lnTo>
                  <a:lnTo>
                    <a:pt x="1085850" y="0"/>
                  </a:lnTo>
                  <a:lnTo>
                    <a:pt x="1085850" y="1000125"/>
                  </a:lnTo>
                  <a:close/>
                </a:path>
              </a:pathLst>
            </a:custGeom>
            <a:solidFill>
              <a:schemeClr val="accent5">
                <a:lumMod val="40000"/>
                <a:lumOff val="60000"/>
              </a:schemeClr>
            </a:solidFill>
          </p:spPr>
          <p:txBody>
            <a:bodyPr wrap="square" lIns="0" tIns="0" rIns="0" bIns="0" rtlCol="0"/>
            <a:lstStyle/>
            <a:p>
              <a:endParaRPr/>
            </a:p>
          </p:txBody>
        </p:sp>
        <p:sp>
          <p:nvSpPr>
            <p:cNvPr id="9" name="object 4">
              <a:extLst>
                <a:ext uri="{FF2B5EF4-FFF2-40B4-BE49-F238E27FC236}">
                  <a16:creationId xmlns:a16="http://schemas.microsoft.com/office/drawing/2014/main" id="{088E77C8-2266-4F37-5464-17B128ED3F4E}"/>
                </a:ext>
              </a:extLst>
            </p:cNvPr>
            <p:cNvSpPr/>
            <p:nvPr/>
          </p:nvSpPr>
          <p:spPr>
            <a:xfrm>
              <a:off x="16260649" y="8537059"/>
              <a:ext cx="614491" cy="586619"/>
            </a:xfrm>
            <a:custGeom>
              <a:avLst/>
              <a:gdLst/>
              <a:ahLst/>
              <a:cxnLst/>
              <a:rect l="l" t="t" r="r" b="b"/>
              <a:pathLst>
                <a:path w="1085850" h="1000125">
                  <a:moveTo>
                    <a:pt x="1085850" y="1000125"/>
                  </a:moveTo>
                  <a:lnTo>
                    <a:pt x="0" y="1000125"/>
                  </a:lnTo>
                  <a:lnTo>
                    <a:pt x="0" y="0"/>
                  </a:lnTo>
                  <a:lnTo>
                    <a:pt x="1085850" y="0"/>
                  </a:lnTo>
                  <a:lnTo>
                    <a:pt x="1085850" y="1000125"/>
                  </a:lnTo>
                  <a:close/>
                </a:path>
              </a:pathLst>
            </a:custGeom>
            <a:solidFill>
              <a:schemeClr val="accent5">
                <a:lumMod val="20000"/>
                <a:lumOff val="80000"/>
              </a:schemeClr>
            </a:solidFill>
          </p:spPr>
          <p:txBody>
            <a:bodyPr wrap="square" lIns="0" tIns="0" rIns="0" bIns="0" rtlCol="0"/>
            <a:lstStyle/>
            <a:p>
              <a:endParaRPr/>
            </a:p>
          </p:txBody>
        </p:sp>
        <p:sp>
          <p:nvSpPr>
            <p:cNvPr id="10" name="object 4">
              <a:extLst>
                <a:ext uri="{FF2B5EF4-FFF2-40B4-BE49-F238E27FC236}">
                  <a16:creationId xmlns:a16="http://schemas.microsoft.com/office/drawing/2014/main" id="{5571587C-463F-1C72-F3F4-CD77BDFAB8EF}"/>
                </a:ext>
              </a:extLst>
            </p:cNvPr>
            <p:cNvSpPr/>
            <p:nvPr/>
          </p:nvSpPr>
          <p:spPr>
            <a:xfrm>
              <a:off x="15196394" y="9174533"/>
              <a:ext cx="440171" cy="415983"/>
            </a:xfrm>
            <a:custGeom>
              <a:avLst/>
              <a:gdLst/>
              <a:ahLst/>
              <a:cxnLst/>
              <a:rect l="l" t="t" r="r" b="b"/>
              <a:pathLst>
                <a:path w="1085850" h="1000125">
                  <a:moveTo>
                    <a:pt x="1085850" y="1000125"/>
                  </a:moveTo>
                  <a:lnTo>
                    <a:pt x="0" y="1000125"/>
                  </a:lnTo>
                  <a:lnTo>
                    <a:pt x="0" y="0"/>
                  </a:lnTo>
                  <a:lnTo>
                    <a:pt x="1085850" y="0"/>
                  </a:lnTo>
                  <a:lnTo>
                    <a:pt x="1085850" y="1000125"/>
                  </a:lnTo>
                  <a:close/>
                </a:path>
              </a:pathLst>
            </a:custGeom>
            <a:solidFill>
              <a:schemeClr val="accent5">
                <a:lumMod val="40000"/>
                <a:lumOff val="60000"/>
              </a:schemeClr>
            </a:solidFill>
          </p:spPr>
          <p:txBody>
            <a:bodyPr wrap="square" lIns="0" tIns="0" rIns="0" bIns="0" rtlCol="0"/>
            <a:lstStyle/>
            <a:p>
              <a:endParaRPr/>
            </a:p>
          </p:txBody>
        </p:sp>
        <p:sp>
          <p:nvSpPr>
            <p:cNvPr id="11" name="object 4">
              <a:extLst>
                <a:ext uri="{FF2B5EF4-FFF2-40B4-BE49-F238E27FC236}">
                  <a16:creationId xmlns:a16="http://schemas.microsoft.com/office/drawing/2014/main" id="{21B2301C-EE2B-11EB-3605-7A183CD6552F}"/>
                </a:ext>
              </a:extLst>
            </p:cNvPr>
            <p:cNvSpPr/>
            <p:nvPr/>
          </p:nvSpPr>
          <p:spPr>
            <a:xfrm>
              <a:off x="16878314" y="8796704"/>
              <a:ext cx="440171" cy="415983"/>
            </a:xfrm>
            <a:custGeom>
              <a:avLst/>
              <a:gdLst/>
              <a:ahLst/>
              <a:cxnLst/>
              <a:rect l="l" t="t" r="r" b="b"/>
              <a:pathLst>
                <a:path w="1085850" h="1000125">
                  <a:moveTo>
                    <a:pt x="1085850" y="1000125"/>
                  </a:moveTo>
                  <a:lnTo>
                    <a:pt x="0" y="1000125"/>
                  </a:lnTo>
                  <a:lnTo>
                    <a:pt x="0" y="0"/>
                  </a:lnTo>
                  <a:lnTo>
                    <a:pt x="1085850" y="0"/>
                  </a:lnTo>
                  <a:lnTo>
                    <a:pt x="1085850" y="1000125"/>
                  </a:lnTo>
                  <a:close/>
                </a:path>
              </a:pathLst>
            </a:custGeom>
            <a:solidFill>
              <a:schemeClr val="accent5">
                <a:lumMod val="60000"/>
                <a:lumOff val="40000"/>
              </a:schemeClr>
            </a:solidFill>
          </p:spPr>
          <p:txBody>
            <a:bodyPr wrap="square" lIns="0" tIns="0" rIns="0" bIns="0" rtlCol="0"/>
            <a:lstStyle/>
            <a:p>
              <a:endParaRPr/>
            </a:p>
          </p:txBody>
        </p:sp>
        <p:sp>
          <p:nvSpPr>
            <p:cNvPr id="12" name="object 4">
              <a:extLst>
                <a:ext uri="{FF2B5EF4-FFF2-40B4-BE49-F238E27FC236}">
                  <a16:creationId xmlns:a16="http://schemas.microsoft.com/office/drawing/2014/main" id="{72638416-A547-5756-E5E5-4262BAAE5641}"/>
                </a:ext>
              </a:extLst>
            </p:cNvPr>
            <p:cNvSpPr/>
            <p:nvPr/>
          </p:nvSpPr>
          <p:spPr>
            <a:xfrm>
              <a:off x="17098399" y="9126834"/>
              <a:ext cx="440171" cy="415983"/>
            </a:xfrm>
            <a:custGeom>
              <a:avLst/>
              <a:gdLst/>
              <a:ahLst/>
              <a:cxnLst/>
              <a:rect l="l" t="t" r="r" b="b"/>
              <a:pathLst>
                <a:path w="1085850" h="1000125">
                  <a:moveTo>
                    <a:pt x="1085850" y="1000125"/>
                  </a:moveTo>
                  <a:lnTo>
                    <a:pt x="0" y="1000125"/>
                  </a:lnTo>
                  <a:lnTo>
                    <a:pt x="0" y="0"/>
                  </a:lnTo>
                  <a:lnTo>
                    <a:pt x="1085850" y="0"/>
                  </a:lnTo>
                  <a:lnTo>
                    <a:pt x="1085850" y="1000125"/>
                  </a:lnTo>
                  <a:close/>
                </a:path>
              </a:pathLst>
            </a:custGeom>
            <a:solidFill>
              <a:schemeClr val="accent5">
                <a:lumMod val="40000"/>
                <a:lumOff val="60000"/>
              </a:schemeClr>
            </a:solidFill>
          </p:spPr>
          <p:txBody>
            <a:bodyPr wrap="square" lIns="0" tIns="0" rIns="0" bIns="0" rtlCol="0"/>
            <a:lstStyle/>
            <a:p>
              <a:endParaRPr/>
            </a:p>
          </p:txBody>
        </p:sp>
        <p:sp>
          <p:nvSpPr>
            <p:cNvPr id="13" name="object 4">
              <a:extLst>
                <a:ext uri="{FF2B5EF4-FFF2-40B4-BE49-F238E27FC236}">
                  <a16:creationId xmlns:a16="http://schemas.microsoft.com/office/drawing/2014/main" id="{9C560B39-ABEA-BD92-1A47-30BD21CE67C2}"/>
                </a:ext>
              </a:extLst>
            </p:cNvPr>
            <p:cNvSpPr/>
            <p:nvPr/>
          </p:nvSpPr>
          <p:spPr>
            <a:xfrm>
              <a:off x="16037354" y="9041535"/>
              <a:ext cx="440171" cy="415983"/>
            </a:xfrm>
            <a:custGeom>
              <a:avLst/>
              <a:gdLst/>
              <a:ahLst/>
              <a:cxnLst/>
              <a:rect l="l" t="t" r="r" b="b"/>
              <a:pathLst>
                <a:path w="1085850" h="1000125">
                  <a:moveTo>
                    <a:pt x="1085850" y="1000125"/>
                  </a:moveTo>
                  <a:lnTo>
                    <a:pt x="0" y="1000125"/>
                  </a:lnTo>
                  <a:lnTo>
                    <a:pt x="0" y="0"/>
                  </a:lnTo>
                  <a:lnTo>
                    <a:pt x="1085850" y="0"/>
                  </a:lnTo>
                  <a:lnTo>
                    <a:pt x="1085850" y="1000125"/>
                  </a:lnTo>
                  <a:close/>
                </a:path>
              </a:pathLst>
            </a:custGeom>
            <a:solidFill>
              <a:schemeClr val="accent5">
                <a:lumMod val="40000"/>
                <a:lumOff val="60000"/>
              </a:schemeClr>
            </a:solidFill>
          </p:spPr>
          <p:txBody>
            <a:bodyPr wrap="square" lIns="0" tIns="0" rIns="0" bIns="0" rtlCol="0"/>
            <a:lstStyle/>
            <a:p>
              <a:endParaRPr/>
            </a:p>
          </p:txBody>
        </p:sp>
        <p:sp>
          <p:nvSpPr>
            <p:cNvPr id="14" name="object 4">
              <a:extLst>
                <a:ext uri="{FF2B5EF4-FFF2-40B4-BE49-F238E27FC236}">
                  <a16:creationId xmlns:a16="http://schemas.microsoft.com/office/drawing/2014/main" id="{9401405D-DE0C-DBC4-96B3-ACBC1F8A7BE9}"/>
                </a:ext>
              </a:extLst>
            </p:cNvPr>
            <p:cNvSpPr/>
            <p:nvPr/>
          </p:nvSpPr>
          <p:spPr>
            <a:xfrm>
              <a:off x="15524194" y="9386884"/>
              <a:ext cx="614491" cy="583115"/>
            </a:xfrm>
            <a:custGeom>
              <a:avLst/>
              <a:gdLst/>
              <a:ahLst/>
              <a:cxnLst/>
              <a:rect l="l" t="t" r="r" b="b"/>
              <a:pathLst>
                <a:path w="1085850" h="1000125">
                  <a:moveTo>
                    <a:pt x="1085850" y="1000125"/>
                  </a:moveTo>
                  <a:lnTo>
                    <a:pt x="0" y="1000125"/>
                  </a:lnTo>
                  <a:lnTo>
                    <a:pt x="0" y="0"/>
                  </a:lnTo>
                  <a:lnTo>
                    <a:pt x="1085850" y="0"/>
                  </a:lnTo>
                  <a:lnTo>
                    <a:pt x="1085850" y="1000125"/>
                  </a:lnTo>
                  <a:close/>
                </a:path>
              </a:pathLst>
            </a:custGeom>
            <a:solidFill>
              <a:schemeClr val="accent5">
                <a:lumMod val="20000"/>
                <a:lumOff val="80000"/>
              </a:schemeClr>
            </a:solidFill>
          </p:spPr>
          <p:txBody>
            <a:bodyPr wrap="square" lIns="0" tIns="0" rIns="0" bIns="0" rtlCol="0"/>
            <a:lstStyle/>
            <a:p>
              <a:endParaRPr/>
            </a:p>
          </p:txBody>
        </p:sp>
        <p:sp>
          <p:nvSpPr>
            <p:cNvPr id="15" name="object 4">
              <a:extLst>
                <a:ext uri="{FF2B5EF4-FFF2-40B4-BE49-F238E27FC236}">
                  <a16:creationId xmlns:a16="http://schemas.microsoft.com/office/drawing/2014/main" id="{3B101379-314C-A4A9-7C04-2384097AB75D}"/>
                </a:ext>
              </a:extLst>
            </p:cNvPr>
            <p:cNvSpPr/>
            <p:nvPr/>
          </p:nvSpPr>
          <p:spPr>
            <a:xfrm>
              <a:off x="17163548" y="8468170"/>
              <a:ext cx="440171" cy="415983"/>
            </a:xfrm>
            <a:custGeom>
              <a:avLst/>
              <a:gdLst/>
              <a:ahLst/>
              <a:cxnLst/>
              <a:rect l="l" t="t" r="r" b="b"/>
              <a:pathLst>
                <a:path w="1085850" h="1000125">
                  <a:moveTo>
                    <a:pt x="1085850" y="1000125"/>
                  </a:moveTo>
                  <a:lnTo>
                    <a:pt x="0" y="1000125"/>
                  </a:lnTo>
                  <a:lnTo>
                    <a:pt x="0" y="0"/>
                  </a:lnTo>
                  <a:lnTo>
                    <a:pt x="1085850" y="0"/>
                  </a:lnTo>
                  <a:lnTo>
                    <a:pt x="1085850" y="1000125"/>
                  </a:lnTo>
                  <a:close/>
                </a:path>
              </a:pathLst>
            </a:custGeom>
            <a:solidFill>
              <a:schemeClr val="accent5">
                <a:lumMod val="20000"/>
                <a:lumOff val="80000"/>
              </a:schemeClr>
            </a:solidFill>
          </p:spPr>
          <p:txBody>
            <a:bodyPr wrap="square" lIns="0" tIns="0" rIns="0" bIns="0" rtlCol="0"/>
            <a:lstStyle/>
            <a:p>
              <a:endParaRPr/>
            </a:p>
          </p:txBody>
        </p:sp>
      </p:grpSp>
      <p:sp>
        <p:nvSpPr>
          <p:cNvPr id="3" name="Content Placeholder 2">
            <a:extLst>
              <a:ext uri="{FF2B5EF4-FFF2-40B4-BE49-F238E27FC236}">
                <a16:creationId xmlns:a16="http://schemas.microsoft.com/office/drawing/2014/main" id="{B8BCDB84-17EB-EE2D-B4CA-C0EFFD23274E}"/>
              </a:ext>
            </a:extLst>
          </p:cNvPr>
          <p:cNvSpPr>
            <a:spLocks noGrp="1"/>
          </p:cNvSpPr>
          <p:nvPr>
            <p:ph idx="1"/>
          </p:nvPr>
        </p:nvSpPr>
        <p:spPr/>
        <p:txBody>
          <a:bodyPr>
            <a:normAutofit fontScale="92500"/>
          </a:bodyPr>
          <a:lstStyle/>
          <a:p>
            <a:r>
              <a:rPr lang="en-US" dirty="0"/>
              <a:t>Ionic is definitely among the best hybrid app frameworks as it bridges the properties that are in demand: it’s open-source, easily maintained, scalable, and easy to read. Ionic provides a library of HTML, CSS and JS components optimized for mobile development that helps build interactive apps.</a:t>
            </a:r>
          </a:p>
          <a:p>
            <a:r>
              <a:rPr lang="en-US" dirty="0"/>
              <a:t>Ionic has a rich set of features and tools, including out-of-the-box support for material design, native-style mobile UI elements and layouts. It also provides its customers with regular updates and resources from the development community.</a:t>
            </a:r>
          </a:p>
          <a:p>
            <a:r>
              <a:rPr lang="en-US" dirty="0"/>
              <a:t>Ionic-based hybrid applications possess native functionalities, specific gestures and customizable tools that enhance user-friendliness. However, they rely on wrappers such as Cordova or PhoneGap to run as native.</a:t>
            </a:r>
          </a:p>
          <a:p>
            <a:endParaRPr lang="en-US" dirty="0"/>
          </a:p>
        </p:txBody>
      </p:sp>
      <p:pic>
        <p:nvPicPr>
          <p:cNvPr id="5122" name="Picture 2" descr="Ionic Logo Icons PNG - Free PNG and Icons Downloads">
            <a:extLst>
              <a:ext uri="{FF2B5EF4-FFF2-40B4-BE49-F238E27FC236}">
                <a16:creationId xmlns:a16="http://schemas.microsoft.com/office/drawing/2014/main" id="{7B540348-0C6F-D53C-28CD-97AD0A629E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1295" y="561537"/>
            <a:ext cx="5641417" cy="19744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35467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A1E4A87-BEAC-9DA4-5286-92574DBB0400}"/>
              </a:ext>
            </a:extLst>
          </p:cNvPr>
          <p:cNvSpPr>
            <a:spLocks noGrp="1"/>
          </p:cNvSpPr>
          <p:nvPr>
            <p:ph idx="1"/>
          </p:nvPr>
        </p:nvSpPr>
        <p:spPr/>
        <p:txBody>
          <a:bodyPr>
            <a:normAutofit/>
          </a:bodyPr>
          <a:lstStyle/>
          <a:p>
            <a:r>
              <a:rPr lang="en-US" dirty="0"/>
              <a:t>Backed by Adobe, PhoneGap is a distribution of the Cordova framework. This open-source mobile application development framework is usually regarded as the best and the most popular tool for hybrid solutions, not least because of its ease of use.</a:t>
            </a:r>
          </a:p>
          <a:p>
            <a:r>
              <a:rPr lang="en-US" dirty="0"/>
              <a:t>The tool allows apps to be written in HTML5, CSS3 and JavaScript. It provides native plugins and containers for each mobile platform enabling developers to create more features and access device functionality, such as camera, microphone, accelerometer, compass, file system, and more. After they’re created, apps run in a WebView browser inside a native container on the relevant platform.</a:t>
            </a:r>
          </a:p>
          <a:p>
            <a:endParaRPr lang="en-US" dirty="0"/>
          </a:p>
        </p:txBody>
      </p:sp>
      <p:pic>
        <p:nvPicPr>
          <p:cNvPr id="6146" name="Picture 2" descr="phonegap-logo">
            <a:extLst>
              <a:ext uri="{FF2B5EF4-FFF2-40B4-BE49-F238E27FC236}">
                <a16:creationId xmlns:a16="http://schemas.microsoft.com/office/drawing/2014/main" id="{A1A1527C-5551-B510-FC1A-0908D13D46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5961" y="547688"/>
            <a:ext cx="5124839" cy="1999111"/>
          </a:xfrm>
          <a:prstGeom prst="rect">
            <a:avLst/>
          </a:prstGeom>
          <a:noFill/>
          <a:extLst>
            <a:ext uri="{909E8E84-426E-40DD-AFC4-6F175D3DCCD1}">
              <a14:hiddenFill xmlns:a14="http://schemas.microsoft.com/office/drawing/2010/main">
                <a:solidFill>
                  <a:srgbClr val="FFFFFF"/>
                </a:solidFill>
              </a14:hiddenFill>
            </a:ext>
          </a:extLst>
        </p:spPr>
      </p:pic>
      <p:grpSp>
        <p:nvGrpSpPr>
          <p:cNvPr id="16" name="Group 15">
            <a:extLst>
              <a:ext uri="{FF2B5EF4-FFF2-40B4-BE49-F238E27FC236}">
                <a16:creationId xmlns:a16="http://schemas.microsoft.com/office/drawing/2014/main" id="{84AAF886-EDFC-5D4D-86C4-5B786DC49701}"/>
              </a:ext>
            </a:extLst>
          </p:cNvPr>
          <p:cNvGrpSpPr/>
          <p:nvPr/>
        </p:nvGrpSpPr>
        <p:grpSpPr>
          <a:xfrm>
            <a:off x="14933717" y="7856981"/>
            <a:ext cx="2707364" cy="2113018"/>
            <a:chOff x="14933717" y="7856981"/>
            <a:chExt cx="2707364" cy="2113018"/>
          </a:xfrm>
        </p:grpSpPr>
        <p:sp>
          <p:nvSpPr>
            <p:cNvPr id="17" name="object 4">
              <a:extLst>
                <a:ext uri="{FF2B5EF4-FFF2-40B4-BE49-F238E27FC236}">
                  <a16:creationId xmlns:a16="http://schemas.microsoft.com/office/drawing/2014/main" id="{F3EB7921-5181-DBAB-93D4-E9CB5B5FBFD9}"/>
                </a:ext>
              </a:extLst>
            </p:cNvPr>
            <p:cNvSpPr/>
            <p:nvPr/>
          </p:nvSpPr>
          <p:spPr>
            <a:xfrm>
              <a:off x="16793048" y="8173454"/>
              <a:ext cx="440171" cy="415983"/>
            </a:xfrm>
            <a:custGeom>
              <a:avLst/>
              <a:gdLst/>
              <a:ahLst/>
              <a:cxnLst/>
              <a:rect l="l" t="t" r="r" b="b"/>
              <a:pathLst>
                <a:path w="1085850" h="1000125">
                  <a:moveTo>
                    <a:pt x="1085850" y="1000125"/>
                  </a:moveTo>
                  <a:lnTo>
                    <a:pt x="0" y="1000125"/>
                  </a:lnTo>
                  <a:lnTo>
                    <a:pt x="0" y="0"/>
                  </a:lnTo>
                  <a:lnTo>
                    <a:pt x="1085850" y="0"/>
                  </a:lnTo>
                  <a:lnTo>
                    <a:pt x="1085850" y="1000125"/>
                  </a:lnTo>
                  <a:close/>
                </a:path>
              </a:pathLst>
            </a:custGeom>
            <a:solidFill>
              <a:schemeClr val="accent5">
                <a:lumMod val="60000"/>
                <a:lumOff val="40000"/>
              </a:schemeClr>
            </a:solidFill>
          </p:spPr>
          <p:txBody>
            <a:bodyPr wrap="square" lIns="0" tIns="0" rIns="0" bIns="0" rtlCol="0"/>
            <a:lstStyle/>
            <a:p>
              <a:endParaRPr/>
            </a:p>
          </p:txBody>
        </p:sp>
        <p:sp>
          <p:nvSpPr>
            <p:cNvPr id="18" name="object 4">
              <a:extLst>
                <a:ext uri="{FF2B5EF4-FFF2-40B4-BE49-F238E27FC236}">
                  <a16:creationId xmlns:a16="http://schemas.microsoft.com/office/drawing/2014/main" id="{824B3981-A624-FF28-E8E1-AD25D474B9D4}"/>
                </a:ext>
              </a:extLst>
            </p:cNvPr>
            <p:cNvSpPr/>
            <p:nvPr/>
          </p:nvSpPr>
          <p:spPr>
            <a:xfrm>
              <a:off x="17200910" y="7856981"/>
              <a:ext cx="440171" cy="415983"/>
            </a:xfrm>
            <a:custGeom>
              <a:avLst/>
              <a:gdLst/>
              <a:ahLst/>
              <a:cxnLst/>
              <a:rect l="l" t="t" r="r" b="b"/>
              <a:pathLst>
                <a:path w="1085850" h="1000125">
                  <a:moveTo>
                    <a:pt x="1085850" y="1000125"/>
                  </a:moveTo>
                  <a:lnTo>
                    <a:pt x="0" y="1000125"/>
                  </a:lnTo>
                  <a:lnTo>
                    <a:pt x="0" y="0"/>
                  </a:lnTo>
                  <a:lnTo>
                    <a:pt x="1085850" y="0"/>
                  </a:lnTo>
                  <a:lnTo>
                    <a:pt x="1085850" y="1000125"/>
                  </a:lnTo>
                  <a:close/>
                </a:path>
              </a:pathLst>
            </a:custGeom>
            <a:solidFill>
              <a:schemeClr val="accent5">
                <a:lumMod val="40000"/>
                <a:lumOff val="60000"/>
              </a:schemeClr>
            </a:solidFill>
          </p:spPr>
          <p:txBody>
            <a:bodyPr wrap="square" lIns="0" tIns="0" rIns="0" bIns="0" rtlCol="0"/>
            <a:lstStyle/>
            <a:p>
              <a:endParaRPr/>
            </a:p>
          </p:txBody>
        </p:sp>
        <p:sp>
          <p:nvSpPr>
            <p:cNvPr id="19" name="object 4">
              <a:extLst>
                <a:ext uri="{FF2B5EF4-FFF2-40B4-BE49-F238E27FC236}">
                  <a16:creationId xmlns:a16="http://schemas.microsoft.com/office/drawing/2014/main" id="{884BCD84-13DB-1721-0C57-83CF2A6E296D}"/>
                </a:ext>
              </a:extLst>
            </p:cNvPr>
            <p:cNvSpPr/>
            <p:nvPr/>
          </p:nvSpPr>
          <p:spPr>
            <a:xfrm>
              <a:off x="15597183" y="8491981"/>
              <a:ext cx="440171" cy="415983"/>
            </a:xfrm>
            <a:custGeom>
              <a:avLst/>
              <a:gdLst/>
              <a:ahLst/>
              <a:cxnLst/>
              <a:rect l="l" t="t" r="r" b="b"/>
              <a:pathLst>
                <a:path w="1085850" h="1000125">
                  <a:moveTo>
                    <a:pt x="1085850" y="1000125"/>
                  </a:moveTo>
                  <a:lnTo>
                    <a:pt x="0" y="1000125"/>
                  </a:lnTo>
                  <a:lnTo>
                    <a:pt x="0" y="0"/>
                  </a:lnTo>
                  <a:lnTo>
                    <a:pt x="1085850" y="0"/>
                  </a:lnTo>
                  <a:lnTo>
                    <a:pt x="1085850" y="1000125"/>
                  </a:lnTo>
                  <a:close/>
                </a:path>
              </a:pathLst>
            </a:custGeom>
            <a:solidFill>
              <a:schemeClr val="accent5">
                <a:lumMod val="60000"/>
                <a:lumOff val="40000"/>
              </a:schemeClr>
            </a:solidFill>
          </p:spPr>
          <p:txBody>
            <a:bodyPr wrap="square" lIns="0" tIns="0" rIns="0" bIns="0" rtlCol="0"/>
            <a:lstStyle/>
            <a:p>
              <a:endParaRPr/>
            </a:p>
          </p:txBody>
        </p:sp>
        <p:sp>
          <p:nvSpPr>
            <p:cNvPr id="20" name="object 4">
              <a:extLst>
                <a:ext uri="{FF2B5EF4-FFF2-40B4-BE49-F238E27FC236}">
                  <a16:creationId xmlns:a16="http://schemas.microsoft.com/office/drawing/2014/main" id="{C5777730-BB11-2FB4-E863-71717E8A4EC9}"/>
                </a:ext>
              </a:extLst>
            </p:cNvPr>
            <p:cNvSpPr/>
            <p:nvPr/>
          </p:nvSpPr>
          <p:spPr>
            <a:xfrm>
              <a:off x="14933717" y="8637171"/>
              <a:ext cx="440171" cy="415983"/>
            </a:xfrm>
            <a:custGeom>
              <a:avLst/>
              <a:gdLst/>
              <a:ahLst/>
              <a:cxnLst/>
              <a:rect l="l" t="t" r="r" b="b"/>
              <a:pathLst>
                <a:path w="1085850" h="1000125">
                  <a:moveTo>
                    <a:pt x="1085850" y="1000125"/>
                  </a:moveTo>
                  <a:lnTo>
                    <a:pt x="0" y="1000125"/>
                  </a:lnTo>
                  <a:lnTo>
                    <a:pt x="0" y="0"/>
                  </a:lnTo>
                  <a:lnTo>
                    <a:pt x="1085850" y="0"/>
                  </a:lnTo>
                  <a:lnTo>
                    <a:pt x="1085850" y="1000125"/>
                  </a:lnTo>
                  <a:close/>
                </a:path>
              </a:pathLst>
            </a:custGeom>
            <a:solidFill>
              <a:schemeClr val="accent5">
                <a:lumMod val="40000"/>
                <a:lumOff val="60000"/>
              </a:schemeClr>
            </a:solidFill>
          </p:spPr>
          <p:txBody>
            <a:bodyPr wrap="square" lIns="0" tIns="0" rIns="0" bIns="0" rtlCol="0"/>
            <a:lstStyle/>
            <a:p>
              <a:endParaRPr/>
            </a:p>
          </p:txBody>
        </p:sp>
        <p:sp>
          <p:nvSpPr>
            <p:cNvPr id="21" name="object 4">
              <a:extLst>
                <a:ext uri="{FF2B5EF4-FFF2-40B4-BE49-F238E27FC236}">
                  <a16:creationId xmlns:a16="http://schemas.microsoft.com/office/drawing/2014/main" id="{9C4AFCFA-ACF7-D7C4-7AAB-C96BD715BA53}"/>
                </a:ext>
              </a:extLst>
            </p:cNvPr>
            <p:cNvSpPr/>
            <p:nvPr/>
          </p:nvSpPr>
          <p:spPr>
            <a:xfrm>
              <a:off x="16260649" y="8537059"/>
              <a:ext cx="614491" cy="586619"/>
            </a:xfrm>
            <a:custGeom>
              <a:avLst/>
              <a:gdLst/>
              <a:ahLst/>
              <a:cxnLst/>
              <a:rect l="l" t="t" r="r" b="b"/>
              <a:pathLst>
                <a:path w="1085850" h="1000125">
                  <a:moveTo>
                    <a:pt x="1085850" y="1000125"/>
                  </a:moveTo>
                  <a:lnTo>
                    <a:pt x="0" y="1000125"/>
                  </a:lnTo>
                  <a:lnTo>
                    <a:pt x="0" y="0"/>
                  </a:lnTo>
                  <a:lnTo>
                    <a:pt x="1085850" y="0"/>
                  </a:lnTo>
                  <a:lnTo>
                    <a:pt x="1085850" y="1000125"/>
                  </a:lnTo>
                  <a:close/>
                </a:path>
              </a:pathLst>
            </a:custGeom>
            <a:solidFill>
              <a:schemeClr val="accent5">
                <a:lumMod val="20000"/>
                <a:lumOff val="80000"/>
              </a:schemeClr>
            </a:solidFill>
          </p:spPr>
          <p:txBody>
            <a:bodyPr wrap="square" lIns="0" tIns="0" rIns="0" bIns="0" rtlCol="0"/>
            <a:lstStyle/>
            <a:p>
              <a:endParaRPr/>
            </a:p>
          </p:txBody>
        </p:sp>
        <p:sp>
          <p:nvSpPr>
            <p:cNvPr id="22" name="object 4">
              <a:extLst>
                <a:ext uri="{FF2B5EF4-FFF2-40B4-BE49-F238E27FC236}">
                  <a16:creationId xmlns:a16="http://schemas.microsoft.com/office/drawing/2014/main" id="{DADB6122-C4F7-89F5-813B-F35584B2E959}"/>
                </a:ext>
              </a:extLst>
            </p:cNvPr>
            <p:cNvSpPr/>
            <p:nvPr/>
          </p:nvSpPr>
          <p:spPr>
            <a:xfrm>
              <a:off x="15196394" y="9174533"/>
              <a:ext cx="440171" cy="415983"/>
            </a:xfrm>
            <a:custGeom>
              <a:avLst/>
              <a:gdLst/>
              <a:ahLst/>
              <a:cxnLst/>
              <a:rect l="l" t="t" r="r" b="b"/>
              <a:pathLst>
                <a:path w="1085850" h="1000125">
                  <a:moveTo>
                    <a:pt x="1085850" y="1000125"/>
                  </a:moveTo>
                  <a:lnTo>
                    <a:pt x="0" y="1000125"/>
                  </a:lnTo>
                  <a:lnTo>
                    <a:pt x="0" y="0"/>
                  </a:lnTo>
                  <a:lnTo>
                    <a:pt x="1085850" y="0"/>
                  </a:lnTo>
                  <a:lnTo>
                    <a:pt x="1085850" y="1000125"/>
                  </a:lnTo>
                  <a:close/>
                </a:path>
              </a:pathLst>
            </a:custGeom>
            <a:solidFill>
              <a:schemeClr val="accent5">
                <a:lumMod val="40000"/>
                <a:lumOff val="60000"/>
              </a:schemeClr>
            </a:solidFill>
          </p:spPr>
          <p:txBody>
            <a:bodyPr wrap="square" lIns="0" tIns="0" rIns="0" bIns="0" rtlCol="0"/>
            <a:lstStyle/>
            <a:p>
              <a:endParaRPr/>
            </a:p>
          </p:txBody>
        </p:sp>
        <p:sp>
          <p:nvSpPr>
            <p:cNvPr id="23" name="object 4">
              <a:extLst>
                <a:ext uri="{FF2B5EF4-FFF2-40B4-BE49-F238E27FC236}">
                  <a16:creationId xmlns:a16="http://schemas.microsoft.com/office/drawing/2014/main" id="{54A38C16-C013-E145-A60E-E52A56B6428F}"/>
                </a:ext>
              </a:extLst>
            </p:cNvPr>
            <p:cNvSpPr/>
            <p:nvPr/>
          </p:nvSpPr>
          <p:spPr>
            <a:xfrm>
              <a:off x="16878314" y="8796704"/>
              <a:ext cx="440171" cy="415983"/>
            </a:xfrm>
            <a:custGeom>
              <a:avLst/>
              <a:gdLst/>
              <a:ahLst/>
              <a:cxnLst/>
              <a:rect l="l" t="t" r="r" b="b"/>
              <a:pathLst>
                <a:path w="1085850" h="1000125">
                  <a:moveTo>
                    <a:pt x="1085850" y="1000125"/>
                  </a:moveTo>
                  <a:lnTo>
                    <a:pt x="0" y="1000125"/>
                  </a:lnTo>
                  <a:lnTo>
                    <a:pt x="0" y="0"/>
                  </a:lnTo>
                  <a:lnTo>
                    <a:pt x="1085850" y="0"/>
                  </a:lnTo>
                  <a:lnTo>
                    <a:pt x="1085850" y="1000125"/>
                  </a:lnTo>
                  <a:close/>
                </a:path>
              </a:pathLst>
            </a:custGeom>
            <a:solidFill>
              <a:schemeClr val="accent5">
                <a:lumMod val="60000"/>
                <a:lumOff val="40000"/>
              </a:schemeClr>
            </a:solidFill>
          </p:spPr>
          <p:txBody>
            <a:bodyPr wrap="square" lIns="0" tIns="0" rIns="0" bIns="0" rtlCol="0"/>
            <a:lstStyle/>
            <a:p>
              <a:endParaRPr/>
            </a:p>
          </p:txBody>
        </p:sp>
        <p:sp>
          <p:nvSpPr>
            <p:cNvPr id="24" name="object 4">
              <a:extLst>
                <a:ext uri="{FF2B5EF4-FFF2-40B4-BE49-F238E27FC236}">
                  <a16:creationId xmlns:a16="http://schemas.microsoft.com/office/drawing/2014/main" id="{BBBAA06F-E88C-0744-32D4-3BC10AA0E22A}"/>
                </a:ext>
              </a:extLst>
            </p:cNvPr>
            <p:cNvSpPr/>
            <p:nvPr/>
          </p:nvSpPr>
          <p:spPr>
            <a:xfrm>
              <a:off x="17098399" y="9126834"/>
              <a:ext cx="440171" cy="415983"/>
            </a:xfrm>
            <a:custGeom>
              <a:avLst/>
              <a:gdLst/>
              <a:ahLst/>
              <a:cxnLst/>
              <a:rect l="l" t="t" r="r" b="b"/>
              <a:pathLst>
                <a:path w="1085850" h="1000125">
                  <a:moveTo>
                    <a:pt x="1085850" y="1000125"/>
                  </a:moveTo>
                  <a:lnTo>
                    <a:pt x="0" y="1000125"/>
                  </a:lnTo>
                  <a:lnTo>
                    <a:pt x="0" y="0"/>
                  </a:lnTo>
                  <a:lnTo>
                    <a:pt x="1085850" y="0"/>
                  </a:lnTo>
                  <a:lnTo>
                    <a:pt x="1085850" y="1000125"/>
                  </a:lnTo>
                  <a:close/>
                </a:path>
              </a:pathLst>
            </a:custGeom>
            <a:solidFill>
              <a:schemeClr val="accent5">
                <a:lumMod val="40000"/>
                <a:lumOff val="60000"/>
              </a:schemeClr>
            </a:solidFill>
          </p:spPr>
          <p:txBody>
            <a:bodyPr wrap="square" lIns="0" tIns="0" rIns="0" bIns="0" rtlCol="0"/>
            <a:lstStyle/>
            <a:p>
              <a:endParaRPr/>
            </a:p>
          </p:txBody>
        </p:sp>
        <p:sp>
          <p:nvSpPr>
            <p:cNvPr id="25" name="object 4">
              <a:extLst>
                <a:ext uri="{FF2B5EF4-FFF2-40B4-BE49-F238E27FC236}">
                  <a16:creationId xmlns:a16="http://schemas.microsoft.com/office/drawing/2014/main" id="{0B232CE0-EA82-19BF-6F11-4A544B8CFE9F}"/>
                </a:ext>
              </a:extLst>
            </p:cNvPr>
            <p:cNvSpPr/>
            <p:nvPr/>
          </p:nvSpPr>
          <p:spPr>
            <a:xfrm>
              <a:off x="16037354" y="9041535"/>
              <a:ext cx="440171" cy="415983"/>
            </a:xfrm>
            <a:custGeom>
              <a:avLst/>
              <a:gdLst/>
              <a:ahLst/>
              <a:cxnLst/>
              <a:rect l="l" t="t" r="r" b="b"/>
              <a:pathLst>
                <a:path w="1085850" h="1000125">
                  <a:moveTo>
                    <a:pt x="1085850" y="1000125"/>
                  </a:moveTo>
                  <a:lnTo>
                    <a:pt x="0" y="1000125"/>
                  </a:lnTo>
                  <a:lnTo>
                    <a:pt x="0" y="0"/>
                  </a:lnTo>
                  <a:lnTo>
                    <a:pt x="1085850" y="0"/>
                  </a:lnTo>
                  <a:lnTo>
                    <a:pt x="1085850" y="1000125"/>
                  </a:lnTo>
                  <a:close/>
                </a:path>
              </a:pathLst>
            </a:custGeom>
            <a:solidFill>
              <a:schemeClr val="accent5">
                <a:lumMod val="40000"/>
                <a:lumOff val="60000"/>
              </a:schemeClr>
            </a:solidFill>
          </p:spPr>
          <p:txBody>
            <a:bodyPr wrap="square" lIns="0" tIns="0" rIns="0" bIns="0" rtlCol="0"/>
            <a:lstStyle/>
            <a:p>
              <a:endParaRPr/>
            </a:p>
          </p:txBody>
        </p:sp>
        <p:sp>
          <p:nvSpPr>
            <p:cNvPr id="26" name="object 4">
              <a:extLst>
                <a:ext uri="{FF2B5EF4-FFF2-40B4-BE49-F238E27FC236}">
                  <a16:creationId xmlns:a16="http://schemas.microsoft.com/office/drawing/2014/main" id="{84C3C198-77C4-2ED5-FCB3-C6F1DF455192}"/>
                </a:ext>
              </a:extLst>
            </p:cNvPr>
            <p:cNvSpPr/>
            <p:nvPr/>
          </p:nvSpPr>
          <p:spPr>
            <a:xfrm>
              <a:off x="15524194" y="9386884"/>
              <a:ext cx="614491" cy="583115"/>
            </a:xfrm>
            <a:custGeom>
              <a:avLst/>
              <a:gdLst/>
              <a:ahLst/>
              <a:cxnLst/>
              <a:rect l="l" t="t" r="r" b="b"/>
              <a:pathLst>
                <a:path w="1085850" h="1000125">
                  <a:moveTo>
                    <a:pt x="1085850" y="1000125"/>
                  </a:moveTo>
                  <a:lnTo>
                    <a:pt x="0" y="1000125"/>
                  </a:lnTo>
                  <a:lnTo>
                    <a:pt x="0" y="0"/>
                  </a:lnTo>
                  <a:lnTo>
                    <a:pt x="1085850" y="0"/>
                  </a:lnTo>
                  <a:lnTo>
                    <a:pt x="1085850" y="1000125"/>
                  </a:lnTo>
                  <a:close/>
                </a:path>
              </a:pathLst>
            </a:custGeom>
            <a:solidFill>
              <a:schemeClr val="accent5">
                <a:lumMod val="20000"/>
                <a:lumOff val="80000"/>
              </a:schemeClr>
            </a:solidFill>
          </p:spPr>
          <p:txBody>
            <a:bodyPr wrap="square" lIns="0" tIns="0" rIns="0" bIns="0" rtlCol="0"/>
            <a:lstStyle/>
            <a:p>
              <a:endParaRPr/>
            </a:p>
          </p:txBody>
        </p:sp>
        <p:sp>
          <p:nvSpPr>
            <p:cNvPr id="27" name="object 4">
              <a:extLst>
                <a:ext uri="{FF2B5EF4-FFF2-40B4-BE49-F238E27FC236}">
                  <a16:creationId xmlns:a16="http://schemas.microsoft.com/office/drawing/2014/main" id="{A2E0A4A9-37C8-218E-8611-5143688FAF1A}"/>
                </a:ext>
              </a:extLst>
            </p:cNvPr>
            <p:cNvSpPr/>
            <p:nvPr/>
          </p:nvSpPr>
          <p:spPr>
            <a:xfrm>
              <a:off x="17163548" y="8468170"/>
              <a:ext cx="440171" cy="415983"/>
            </a:xfrm>
            <a:custGeom>
              <a:avLst/>
              <a:gdLst/>
              <a:ahLst/>
              <a:cxnLst/>
              <a:rect l="l" t="t" r="r" b="b"/>
              <a:pathLst>
                <a:path w="1085850" h="1000125">
                  <a:moveTo>
                    <a:pt x="1085850" y="1000125"/>
                  </a:moveTo>
                  <a:lnTo>
                    <a:pt x="0" y="1000125"/>
                  </a:lnTo>
                  <a:lnTo>
                    <a:pt x="0" y="0"/>
                  </a:lnTo>
                  <a:lnTo>
                    <a:pt x="1085850" y="0"/>
                  </a:lnTo>
                  <a:lnTo>
                    <a:pt x="1085850" y="1000125"/>
                  </a:lnTo>
                  <a:close/>
                </a:path>
              </a:pathLst>
            </a:custGeom>
            <a:solidFill>
              <a:schemeClr val="accent5">
                <a:lumMod val="20000"/>
                <a:lumOff val="80000"/>
              </a:schemeClr>
            </a:solidFill>
          </p:spPr>
          <p:txBody>
            <a:bodyPr wrap="square" lIns="0" tIns="0" rIns="0" bIns="0" rtlCol="0"/>
            <a:lstStyle/>
            <a:p>
              <a:endParaRPr/>
            </a:p>
          </p:txBody>
        </p:sp>
      </p:grpSp>
    </p:spTree>
    <p:extLst>
      <p:ext uri="{BB962C8B-B14F-4D97-AF65-F5344CB8AC3E}">
        <p14:creationId xmlns:p14="http://schemas.microsoft.com/office/powerpoint/2010/main" val="4582291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0BF64BE-DDCC-A223-E9F9-51C9FF026DFA}"/>
              </a:ext>
            </a:extLst>
          </p:cNvPr>
          <p:cNvSpPr>
            <a:spLocks noGrp="1"/>
          </p:cNvSpPr>
          <p:nvPr>
            <p:ph idx="1"/>
          </p:nvPr>
        </p:nvSpPr>
        <p:spPr/>
        <p:txBody>
          <a:bodyPr>
            <a:normAutofit/>
          </a:bodyPr>
          <a:lstStyle/>
          <a:p>
            <a:r>
              <a:rPr lang="en-US" dirty="0"/>
              <a:t>Sencha is the leader in enterprise-grade application development, as this comprehensive platform helps teams focus on building applications, not on constructing a framework. This tool is based on modern web technologies, including ES6, HTML5, JavaScript and CSS, so that developers can build data-intensive cross-platform web and mobile applications.</a:t>
            </a:r>
          </a:p>
          <a:p>
            <a:r>
              <a:rPr lang="en-US" dirty="0"/>
              <a:t>Originally named Sencha Touch, the service is no longer supported and has been merged with Ext JS to create Sencha Ext JS. It has a set of tools and themes that enhance productivity and facilitate optimization, deployment, design, theming and debugging.</a:t>
            </a:r>
          </a:p>
        </p:txBody>
      </p:sp>
      <p:pic>
        <p:nvPicPr>
          <p:cNvPr id="7170" name="Picture 2" descr="sencha-logo">
            <a:extLst>
              <a:ext uri="{FF2B5EF4-FFF2-40B4-BE49-F238E27FC236}">
                <a16:creationId xmlns:a16="http://schemas.microsoft.com/office/drawing/2014/main" id="{398237E0-AA3C-0EA2-21FA-00EFAC1C7B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7300" y="342900"/>
            <a:ext cx="5753100" cy="2377314"/>
          </a:xfrm>
          <a:prstGeom prst="rect">
            <a:avLst/>
          </a:prstGeom>
          <a:noFill/>
          <a:extLst>
            <a:ext uri="{909E8E84-426E-40DD-AFC4-6F175D3DCCD1}">
              <a14:hiddenFill xmlns:a14="http://schemas.microsoft.com/office/drawing/2010/main">
                <a:solidFill>
                  <a:srgbClr val="FFFFFF"/>
                </a:solidFill>
              </a14:hiddenFill>
            </a:ext>
          </a:extLst>
        </p:spPr>
      </p:pic>
      <p:grpSp>
        <p:nvGrpSpPr>
          <p:cNvPr id="4" name="Group 3">
            <a:extLst>
              <a:ext uri="{FF2B5EF4-FFF2-40B4-BE49-F238E27FC236}">
                <a16:creationId xmlns:a16="http://schemas.microsoft.com/office/drawing/2014/main" id="{D40E91E8-3FBF-30A6-B1AF-7D90E4848EAE}"/>
              </a:ext>
            </a:extLst>
          </p:cNvPr>
          <p:cNvGrpSpPr/>
          <p:nvPr/>
        </p:nvGrpSpPr>
        <p:grpSpPr>
          <a:xfrm>
            <a:off x="14933717" y="7856981"/>
            <a:ext cx="2707364" cy="2113018"/>
            <a:chOff x="14933717" y="7856981"/>
            <a:chExt cx="2707364" cy="2113018"/>
          </a:xfrm>
        </p:grpSpPr>
        <p:sp>
          <p:nvSpPr>
            <p:cNvPr id="5" name="object 4">
              <a:extLst>
                <a:ext uri="{FF2B5EF4-FFF2-40B4-BE49-F238E27FC236}">
                  <a16:creationId xmlns:a16="http://schemas.microsoft.com/office/drawing/2014/main" id="{DC8F3C5C-B89F-268A-EDEC-4E135CA52894}"/>
                </a:ext>
              </a:extLst>
            </p:cNvPr>
            <p:cNvSpPr/>
            <p:nvPr/>
          </p:nvSpPr>
          <p:spPr>
            <a:xfrm>
              <a:off x="16793048" y="8173454"/>
              <a:ext cx="440171" cy="415983"/>
            </a:xfrm>
            <a:custGeom>
              <a:avLst/>
              <a:gdLst/>
              <a:ahLst/>
              <a:cxnLst/>
              <a:rect l="l" t="t" r="r" b="b"/>
              <a:pathLst>
                <a:path w="1085850" h="1000125">
                  <a:moveTo>
                    <a:pt x="1085850" y="1000125"/>
                  </a:moveTo>
                  <a:lnTo>
                    <a:pt x="0" y="1000125"/>
                  </a:lnTo>
                  <a:lnTo>
                    <a:pt x="0" y="0"/>
                  </a:lnTo>
                  <a:lnTo>
                    <a:pt x="1085850" y="0"/>
                  </a:lnTo>
                  <a:lnTo>
                    <a:pt x="1085850" y="1000125"/>
                  </a:lnTo>
                  <a:close/>
                </a:path>
              </a:pathLst>
            </a:custGeom>
            <a:solidFill>
              <a:schemeClr val="accent5">
                <a:lumMod val="60000"/>
                <a:lumOff val="40000"/>
              </a:schemeClr>
            </a:solidFill>
          </p:spPr>
          <p:txBody>
            <a:bodyPr wrap="square" lIns="0" tIns="0" rIns="0" bIns="0" rtlCol="0"/>
            <a:lstStyle/>
            <a:p>
              <a:endParaRPr/>
            </a:p>
          </p:txBody>
        </p:sp>
        <p:sp>
          <p:nvSpPr>
            <p:cNvPr id="6" name="object 4">
              <a:extLst>
                <a:ext uri="{FF2B5EF4-FFF2-40B4-BE49-F238E27FC236}">
                  <a16:creationId xmlns:a16="http://schemas.microsoft.com/office/drawing/2014/main" id="{7EE967F9-6271-E8BD-1BDE-00CC7816100E}"/>
                </a:ext>
              </a:extLst>
            </p:cNvPr>
            <p:cNvSpPr/>
            <p:nvPr/>
          </p:nvSpPr>
          <p:spPr>
            <a:xfrm>
              <a:off x="17200910" y="7856981"/>
              <a:ext cx="440171" cy="415983"/>
            </a:xfrm>
            <a:custGeom>
              <a:avLst/>
              <a:gdLst/>
              <a:ahLst/>
              <a:cxnLst/>
              <a:rect l="l" t="t" r="r" b="b"/>
              <a:pathLst>
                <a:path w="1085850" h="1000125">
                  <a:moveTo>
                    <a:pt x="1085850" y="1000125"/>
                  </a:moveTo>
                  <a:lnTo>
                    <a:pt x="0" y="1000125"/>
                  </a:lnTo>
                  <a:lnTo>
                    <a:pt x="0" y="0"/>
                  </a:lnTo>
                  <a:lnTo>
                    <a:pt x="1085850" y="0"/>
                  </a:lnTo>
                  <a:lnTo>
                    <a:pt x="1085850" y="1000125"/>
                  </a:lnTo>
                  <a:close/>
                </a:path>
              </a:pathLst>
            </a:custGeom>
            <a:solidFill>
              <a:schemeClr val="accent5">
                <a:lumMod val="40000"/>
                <a:lumOff val="60000"/>
              </a:schemeClr>
            </a:solidFill>
          </p:spPr>
          <p:txBody>
            <a:bodyPr wrap="square" lIns="0" tIns="0" rIns="0" bIns="0" rtlCol="0"/>
            <a:lstStyle/>
            <a:p>
              <a:endParaRPr/>
            </a:p>
          </p:txBody>
        </p:sp>
        <p:sp>
          <p:nvSpPr>
            <p:cNvPr id="7" name="object 4">
              <a:extLst>
                <a:ext uri="{FF2B5EF4-FFF2-40B4-BE49-F238E27FC236}">
                  <a16:creationId xmlns:a16="http://schemas.microsoft.com/office/drawing/2014/main" id="{01CDC25E-89F2-CA49-0AAF-BEF4FEA8B327}"/>
                </a:ext>
              </a:extLst>
            </p:cNvPr>
            <p:cNvSpPr/>
            <p:nvPr/>
          </p:nvSpPr>
          <p:spPr>
            <a:xfrm>
              <a:off x="15597183" y="8491981"/>
              <a:ext cx="440171" cy="415983"/>
            </a:xfrm>
            <a:custGeom>
              <a:avLst/>
              <a:gdLst/>
              <a:ahLst/>
              <a:cxnLst/>
              <a:rect l="l" t="t" r="r" b="b"/>
              <a:pathLst>
                <a:path w="1085850" h="1000125">
                  <a:moveTo>
                    <a:pt x="1085850" y="1000125"/>
                  </a:moveTo>
                  <a:lnTo>
                    <a:pt x="0" y="1000125"/>
                  </a:lnTo>
                  <a:lnTo>
                    <a:pt x="0" y="0"/>
                  </a:lnTo>
                  <a:lnTo>
                    <a:pt x="1085850" y="0"/>
                  </a:lnTo>
                  <a:lnTo>
                    <a:pt x="1085850" y="1000125"/>
                  </a:lnTo>
                  <a:close/>
                </a:path>
              </a:pathLst>
            </a:custGeom>
            <a:solidFill>
              <a:schemeClr val="accent5">
                <a:lumMod val="60000"/>
                <a:lumOff val="40000"/>
              </a:schemeClr>
            </a:solidFill>
          </p:spPr>
          <p:txBody>
            <a:bodyPr wrap="square" lIns="0" tIns="0" rIns="0" bIns="0" rtlCol="0"/>
            <a:lstStyle/>
            <a:p>
              <a:endParaRPr/>
            </a:p>
          </p:txBody>
        </p:sp>
        <p:sp>
          <p:nvSpPr>
            <p:cNvPr id="8" name="object 4">
              <a:extLst>
                <a:ext uri="{FF2B5EF4-FFF2-40B4-BE49-F238E27FC236}">
                  <a16:creationId xmlns:a16="http://schemas.microsoft.com/office/drawing/2014/main" id="{B20D93CB-E936-FD70-4C2C-3F2E2108DCE8}"/>
                </a:ext>
              </a:extLst>
            </p:cNvPr>
            <p:cNvSpPr/>
            <p:nvPr/>
          </p:nvSpPr>
          <p:spPr>
            <a:xfrm>
              <a:off x="14933717" y="8637171"/>
              <a:ext cx="440171" cy="415983"/>
            </a:xfrm>
            <a:custGeom>
              <a:avLst/>
              <a:gdLst/>
              <a:ahLst/>
              <a:cxnLst/>
              <a:rect l="l" t="t" r="r" b="b"/>
              <a:pathLst>
                <a:path w="1085850" h="1000125">
                  <a:moveTo>
                    <a:pt x="1085850" y="1000125"/>
                  </a:moveTo>
                  <a:lnTo>
                    <a:pt x="0" y="1000125"/>
                  </a:lnTo>
                  <a:lnTo>
                    <a:pt x="0" y="0"/>
                  </a:lnTo>
                  <a:lnTo>
                    <a:pt x="1085850" y="0"/>
                  </a:lnTo>
                  <a:lnTo>
                    <a:pt x="1085850" y="1000125"/>
                  </a:lnTo>
                  <a:close/>
                </a:path>
              </a:pathLst>
            </a:custGeom>
            <a:solidFill>
              <a:schemeClr val="accent5">
                <a:lumMod val="40000"/>
                <a:lumOff val="60000"/>
              </a:schemeClr>
            </a:solidFill>
          </p:spPr>
          <p:txBody>
            <a:bodyPr wrap="square" lIns="0" tIns="0" rIns="0" bIns="0" rtlCol="0"/>
            <a:lstStyle/>
            <a:p>
              <a:endParaRPr/>
            </a:p>
          </p:txBody>
        </p:sp>
        <p:sp>
          <p:nvSpPr>
            <p:cNvPr id="9" name="object 4">
              <a:extLst>
                <a:ext uri="{FF2B5EF4-FFF2-40B4-BE49-F238E27FC236}">
                  <a16:creationId xmlns:a16="http://schemas.microsoft.com/office/drawing/2014/main" id="{7E2DC1B7-8F95-39E1-C6D8-9D9238F39212}"/>
                </a:ext>
              </a:extLst>
            </p:cNvPr>
            <p:cNvSpPr/>
            <p:nvPr/>
          </p:nvSpPr>
          <p:spPr>
            <a:xfrm>
              <a:off x="16260649" y="8537059"/>
              <a:ext cx="614491" cy="586619"/>
            </a:xfrm>
            <a:custGeom>
              <a:avLst/>
              <a:gdLst/>
              <a:ahLst/>
              <a:cxnLst/>
              <a:rect l="l" t="t" r="r" b="b"/>
              <a:pathLst>
                <a:path w="1085850" h="1000125">
                  <a:moveTo>
                    <a:pt x="1085850" y="1000125"/>
                  </a:moveTo>
                  <a:lnTo>
                    <a:pt x="0" y="1000125"/>
                  </a:lnTo>
                  <a:lnTo>
                    <a:pt x="0" y="0"/>
                  </a:lnTo>
                  <a:lnTo>
                    <a:pt x="1085850" y="0"/>
                  </a:lnTo>
                  <a:lnTo>
                    <a:pt x="1085850" y="1000125"/>
                  </a:lnTo>
                  <a:close/>
                </a:path>
              </a:pathLst>
            </a:custGeom>
            <a:solidFill>
              <a:schemeClr val="accent5">
                <a:lumMod val="20000"/>
                <a:lumOff val="80000"/>
              </a:schemeClr>
            </a:solidFill>
          </p:spPr>
          <p:txBody>
            <a:bodyPr wrap="square" lIns="0" tIns="0" rIns="0" bIns="0" rtlCol="0"/>
            <a:lstStyle/>
            <a:p>
              <a:endParaRPr/>
            </a:p>
          </p:txBody>
        </p:sp>
        <p:sp>
          <p:nvSpPr>
            <p:cNvPr id="10" name="object 4">
              <a:extLst>
                <a:ext uri="{FF2B5EF4-FFF2-40B4-BE49-F238E27FC236}">
                  <a16:creationId xmlns:a16="http://schemas.microsoft.com/office/drawing/2014/main" id="{2C764454-5B5E-1D09-EBFF-DCC00135B859}"/>
                </a:ext>
              </a:extLst>
            </p:cNvPr>
            <p:cNvSpPr/>
            <p:nvPr/>
          </p:nvSpPr>
          <p:spPr>
            <a:xfrm>
              <a:off x="15196394" y="9174533"/>
              <a:ext cx="440171" cy="415983"/>
            </a:xfrm>
            <a:custGeom>
              <a:avLst/>
              <a:gdLst/>
              <a:ahLst/>
              <a:cxnLst/>
              <a:rect l="l" t="t" r="r" b="b"/>
              <a:pathLst>
                <a:path w="1085850" h="1000125">
                  <a:moveTo>
                    <a:pt x="1085850" y="1000125"/>
                  </a:moveTo>
                  <a:lnTo>
                    <a:pt x="0" y="1000125"/>
                  </a:lnTo>
                  <a:lnTo>
                    <a:pt x="0" y="0"/>
                  </a:lnTo>
                  <a:lnTo>
                    <a:pt x="1085850" y="0"/>
                  </a:lnTo>
                  <a:lnTo>
                    <a:pt x="1085850" y="1000125"/>
                  </a:lnTo>
                  <a:close/>
                </a:path>
              </a:pathLst>
            </a:custGeom>
            <a:solidFill>
              <a:schemeClr val="accent5">
                <a:lumMod val="40000"/>
                <a:lumOff val="60000"/>
              </a:schemeClr>
            </a:solidFill>
          </p:spPr>
          <p:txBody>
            <a:bodyPr wrap="square" lIns="0" tIns="0" rIns="0" bIns="0" rtlCol="0"/>
            <a:lstStyle/>
            <a:p>
              <a:endParaRPr/>
            </a:p>
          </p:txBody>
        </p:sp>
        <p:sp>
          <p:nvSpPr>
            <p:cNvPr id="11" name="object 4">
              <a:extLst>
                <a:ext uri="{FF2B5EF4-FFF2-40B4-BE49-F238E27FC236}">
                  <a16:creationId xmlns:a16="http://schemas.microsoft.com/office/drawing/2014/main" id="{FB0EE393-2E8B-C804-93DD-BC5907BEC668}"/>
                </a:ext>
              </a:extLst>
            </p:cNvPr>
            <p:cNvSpPr/>
            <p:nvPr/>
          </p:nvSpPr>
          <p:spPr>
            <a:xfrm>
              <a:off x="16878314" y="8796704"/>
              <a:ext cx="440171" cy="415983"/>
            </a:xfrm>
            <a:custGeom>
              <a:avLst/>
              <a:gdLst/>
              <a:ahLst/>
              <a:cxnLst/>
              <a:rect l="l" t="t" r="r" b="b"/>
              <a:pathLst>
                <a:path w="1085850" h="1000125">
                  <a:moveTo>
                    <a:pt x="1085850" y="1000125"/>
                  </a:moveTo>
                  <a:lnTo>
                    <a:pt x="0" y="1000125"/>
                  </a:lnTo>
                  <a:lnTo>
                    <a:pt x="0" y="0"/>
                  </a:lnTo>
                  <a:lnTo>
                    <a:pt x="1085850" y="0"/>
                  </a:lnTo>
                  <a:lnTo>
                    <a:pt x="1085850" y="1000125"/>
                  </a:lnTo>
                  <a:close/>
                </a:path>
              </a:pathLst>
            </a:custGeom>
            <a:solidFill>
              <a:schemeClr val="accent5">
                <a:lumMod val="60000"/>
                <a:lumOff val="40000"/>
              </a:schemeClr>
            </a:solidFill>
          </p:spPr>
          <p:txBody>
            <a:bodyPr wrap="square" lIns="0" tIns="0" rIns="0" bIns="0" rtlCol="0"/>
            <a:lstStyle/>
            <a:p>
              <a:endParaRPr/>
            </a:p>
          </p:txBody>
        </p:sp>
        <p:sp>
          <p:nvSpPr>
            <p:cNvPr id="12" name="object 4">
              <a:extLst>
                <a:ext uri="{FF2B5EF4-FFF2-40B4-BE49-F238E27FC236}">
                  <a16:creationId xmlns:a16="http://schemas.microsoft.com/office/drawing/2014/main" id="{2B949BB1-4615-967F-0F2A-8104E205399C}"/>
                </a:ext>
              </a:extLst>
            </p:cNvPr>
            <p:cNvSpPr/>
            <p:nvPr/>
          </p:nvSpPr>
          <p:spPr>
            <a:xfrm>
              <a:off x="17098399" y="9126834"/>
              <a:ext cx="440171" cy="415983"/>
            </a:xfrm>
            <a:custGeom>
              <a:avLst/>
              <a:gdLst/>
              <a:ahLst/>
              <a:cxnLst/>
              <a:rect l="l" t="t" r="r" b="b"/>
              <a:pathLst>
                <a:path w="1085850" h="1000125">
                  <a:moveTo>
                    <a:pt x="1085850" y="1000125"/>
                  </a:moveTo>
                  <a:lnTo>
                    <a:pt x="0" y="1000125"/>
                  </a:lnTo>
                  <a:lnTo>
                    <a:pt x="0" y="0"/>
                  </a:lnTo>
                  <a:lnTo>
                    <a:pt x="1085850" y="0"/>
                  </a:lnTo>
                  <a:lnTo>
                    <a:pt x="1085850" y="1000125"/>
                  </a:lnTo>
                  <a:close/>
                </a:path>
              </a:pathLst>
            </a:custGeom>
            <a:solidFill>
              <a:schemeClr val="accent5">
                <a:lumMod val="40000"/>
                <a:lumOff val="60000"/>
              </a:schemeClr>
            </a:solidFill>
          </p:spPr>
          <p:txBody>
            <a:bodyPr wrap="square" lIns="0" tIns="0" rIns="0" bIns="0" rtlCol="0"/>
            <a:lstStyle/>
            <a:p>
              <a:endParaRPr/>
            </a:p>
          </p:txBody>
        </p:sp>
        <p:sp>
          <p:nvSpPr>
            <p:cNvPr id="13" name="object 4">
              <a:extLst>
                <a:ext uri="{FF2B5EF4-FFF2-40B4-BE49-F238E27FC236}">
                  <a16:creationId xmlns:a16="http://schemas.microsoft.com/office/drawing/2014/main" id="{9DFB8A7A-0563-CCB9-E3FE-11BED71661CE}"/>
                </a:ext>
              </a:extLst>
            </p:cNvPr>
            <p:cNvSpPr/>
            <p:nvPr/>
          </p:nvSpPr>
          <p:spPr>
            <a:xfrm>
              <a:off x="16037354" y="9041535"/>
              <a:ext cx="440171" cy="415983"/>
            </a:xfrm>
            <a:custGeom>
              <a:avLst/>
              <a:gdLst/>
              <a:ahLst/>
              <a:cxnLst/>
              <a:rect l="l" t="t" r="r" b="b"/>
              <a:pathLst>
                <a:path w="1085850" h="1000125">
                  <a:moveTo>
                    <a:pt x="1085850" y="1000125"/>
                  </a:moveTo>
                  <a:lnTo>
                    <a:pt x="0" y="1000125"/>
                  </a:lnTo>
                  <a:lnTo>
                    <a:pt x="0" y="0"/>
                  </a:lnTo>
                  <a:lnTo>
                    <a:pt x="1085850" y="0"/>
                  </a:lnTo>
                  <a:lnTo>
                    <a:pt x="1085850" y="1000125"/>
                  </a:lnTo>
                  <a:close/>
                </a:path>
              </a:pathLst>
            </a:custGeom>
            <a:solidFill>
              <a:schemeClr val="accent5">
                <a:lumMod val="40000"/>
                <a:lumOff val="60000"/>
              </a:schemeClr>
            </a:solidFill>
          </p:spPr>
          <p:txBody>
            <a:bodyPr wrap="square" lIns="0" tIns="0" rIns="0" bIns="0" rtlCol="0"/>
            <a:lstStyle/>
            <a:p>
              <a:endParaRPr/>
            </a:p>
          </p:txBody>
        </p:sp>
        <p:sp>
          <p:nvSpPr>
            <p:cNvPr id="14" name="object 4">
              <a:extLst>
                <a:ext uri="{FF2B5EF4-FFF2-40B4-BE49-F238E27FC236}">
                  <a16:creationId xmlns:a16="http://schemas.microsoft.com/office/drawing/2014/main" id="{9CD7E094-BF6F-33BE-9E33-79062C876C55}"/>
                </a:ext>
              </a:extLst>
            </p:cNvPr>
            <p:cNvSpPr/>
            <p:nvPr/>
          </p:nvSpPr>
          <p:spPr>
            <a:xfrm>
              <a:off x="15524194" y="9386884"/>
              <a:ext cx="614491" cy="583115"/>
            </a:xfrm>
            <a:custGeom>
              <a:avLst/>
              <a:gdLst/>
              <a:ahLst/>
              <a:cxnLst/>
              <a:rect l="l" t="t" r="r" b="b"/>
              <a:pathLst>
                <a:path w="1085850" h="1000125">
                  <a:moveTo>
                    <a:pt x="1085850" y="1000125"/>
                  </a:moveTo>
                  <a:lnTo>
                    <a:pt x="0" y="1000125"/>
                  </a:lnTo>
                  <a:lnTo>
                    <a:pt x="0" y="0"/>
                  </a:lnTo>
                  <a:lnTo>
                    <a:pt x="1085850" y="0"/>
                  </a:lnTo>
                  <a:lnTo>
                    <a:pt x="1085850" y="1000125"/>
                  </a:lnTo>
                  <a:close/>
                </a:path>
              </a:pathLst>
            </a:custGeom>
            <a:solidFill>
              <a:schemeClr val="accent5">
                <a:lumMod val="20000"/>
                <a:lumOff val="80000"/>
              </a:schemeClr>
            </a:solidFill>
          </p:spPr>
          <p:txBody>
            <a:bodyPr wrap="square" lIns="0" tIns="0" rIns="0" bIns="0" rtlCol="0"/>
            <a:lstStyle/>
            <a:p>
              <a:endParaRPr/>
            </a:p>
          </p:txBody>
        </p:sp>
        <p:sp>
          <p:nvSpPr>
            <p:cNvPr id="15" name="object 4">
              <a:extLst>
                <a:ext uri="{FF2B5EF4-FFF2-40B4-BE49-F238E27FC236}">
                  <a16:creationId xmlns:a16="http://schemas.microsoft.com/office/drawing/2014/main" id="{4E39139A-9342-8252-31FD-3F94516B95FA}"/>
                </a:ext>
              </a:extLst>
            </p:cNvPr>
            <p:cNvSpPr/>
            <p:nvPr/>
          </p:nvSpPr>
          <p:spPr>
            <a:xfrm>
              <a:off x="17163548" y="8468170"/>
              <a:ext cx="440171" cy="415983"/>
            </a:xfrm>
            <a:custGeom>
              <a:avLst/>
              <a:gdLst/>
              <a:ahLst/>
              <a:cxnLst/>
              <a:rect l="l" t="t" r="r" b="b"/>
              <a:pathLst>
                <a:path w="1085850" h="1000125">
                  <a:moveTo>
                    <a:pt x="1085850" y="1000125"/>
                  </a:moveTo>
                  <a:lnTo>
                    <a:pt x="0" y="1000125"/>
                  </a:lnTo>
                  <a:lnTo>
                    <a:pt x="0" y="0"/>
                  </a:lnTo>
                  <a:lnTo>
                    <a:pt x="1085850" y="0"/>
                  </a:lnTo>
                  <a:lnTo>
                    <a:pt x="1085850" y="1000125"/>
                  </a:lnTo>
                  <a:close/>
                </a:path>
              </a:pathLst>
            </a:custGeom>
            <a:solidFill>
              <a:schemeClr val="accent5">
                <a:lumMod val="20000"/>
                <a:lumOff val="80000"/>
              </a:schemeClr>
            </a:solidFill>
          </p:spPr>
          <p:txBody>
            <a:bodyPr wrap="square" lIns="0" tIns="0" rIns="0" bIns="0" rtlCol="0"/>
            <a:lstStyle/>
            <a:p>
              <a:endParaRPr/>
            </a:p>
          </p:txBody>
        </p:sp>
      </p:grpSp>
    </p:spTree>
    <p:extLst>
      <p:ext uri="{BB962C8B-B14F-4D97-AF65-F5344CB8AC3E}">
        <p14:creationId xmlns:p14="http://schemas.microsoft.com/office/powerpoint/2010/main" val="10491043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131BAD53-4E89-4F62-BBB7-26359763E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00" cy="10287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6">
            <a:extLst>
              <a:ext uri="{FF2B5EF4-FFF2-40B4-BE49-F238E27FC236}">
                <a16:creationId xmlns:a16="http://schemas.microsoft.com/office/drawing/2014/main" id="{62756DA2-40EB-4C6F-B962-5822FFB54F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480157" cy="10287000"/>
          </a:xfrm>
          <a:custGeom>
            <a:avLst/>
            <a:gdLst>
              <a:gd name="connsiteX0" fmla="*/ 0 w 6096000"/>
              <a:gd name="connsiteY0" fmla="*/ 0 h 6858000"/>
              <a:gd name="connsiteX1" fmla="*/ 5567517 w 6096000"/>
              <a:gd name="connsiteY1" fmla="*/ 0 h 6858000"/>
              <a:gd name="connsiteX2" fmla="*/ 5566938 w 6096000"/>
              <a:gd name="connsiteY2" fmla="*/ 1705 h 6858000"/>
              <a:gd name="connsiteX3" fmla="*/ 5551594 w 6096000"/>
              <a:gd name="connsiteY3" fmla="*/ 17287 h 6858000"/>
              <a:gd name="connsiteX4" fmla="*/ 5545641 w 6096000"/>
              <a:gd name="connsiteY4" fmla="*/ 130336 h 6858000"/>
              <a:gd name="connsiteX5" fmla="*/ 5538289 w 6096000"/>
              <a:gd name="connsiteY5" fmla="*/ 187093 h 6858000"/>
              <a:gd name="connsiteX6" fmla="*/ 5545790 w 6096000"/>
              <a:gd name="connsiteY6" fmla="*/ 265704 h 6858000"/>
              <a:gd name="connsiteX7" fmla="*/ 5542313 w 6096000"/>
              <a:gd name="connsiteY7" fmla="*/ 354566 h 6858000"/>
              <a:gd name="connsiteX8" fmla="*/ 5524126 w 6096000"/>
              <a:gd name="connsiteY8" fmla="*/ 472000 h 6858000"/>
              <a:gd name="connsiteX9" fmla="*/ 5522170 w 6096000"/>
              <a:gd name="connsiteY9" fmla="*/ 473782 h 6858000"/>
              <a:gd name="connsiteX10" fmla="*/ 5521798 w 6096000"/>
              <a:gd name="connsiteY10" fmla="*/ 491380 h 6858000"/>
              <a:gd name="connsiteX11" fmla="*/ 5536419 w 6096000"/>
              <a:gd name="connsiteY11" fmla="*/ 531675 h 6858000"/>
              <a:gd name="connsiteX12" fmla="*/ 5533435 w 6096000"/>
              <a:gd name="connsiteY12" fmla="*/ 536015 h 6858000"/>
              <a:gd name="connsiteX13" fmla="*/ 5538088 w 6096000"/>
              <a:gd name="connsiteY13" fmla="*/ 572092 h 6858000"/>
              <a:gd name="connsiteX14" fmla="*/ 5536061 w 6096000"/>
              <a:gd name="connsiteY14" fmla="*/ 572511 h 6858000"/>
              <a:gd name="connsiteX15" fmla="*/ 5528218 w 6096000"/>
              <a:gd name="connsiteY15" fmla="*/ 582332 h 6858000"/>
              <a:gd name="connsiteX16" fmla="*/ 5518011 w 6096000"/>
              <a:gd name="connsiteY16" fmla="*/ 601285 h 6858000"/>
              <a:gd name="connsiteX17" fmla="*/ 5473174 w 6096000"/>
              <a:gd name="connsiteY17" fmla="*/ 681608 h 6858000"/>
              <a:gd name="connsiteX18" fmla="*/ 5472963 w 6096000"/>
              <a:gd name="connsiteY18" fmla="*/ 689151 h 6858000"/>
              <a:gd name="connsiteX19" fmla="*/ 5472485 w 6096000"/>
              <a:gd name="connsiteY19" fmla="*/ 689289 h 6858000"/>
              <a:gd name="connsiteX20" fmla="*/ 5471326 w 6096000"/>
              <a:gd name="connsiteY20" fmla="*/ 697222 h 6858000"/>
              <a:gd name="connsiteX21" fmla="*/ 5472164 w 6096000"/>
              <a:gd name="connsiteY21" fmla="*/ 717531 h 6858000"/>
              <a:gd name="connsiteX22" fmla="*/ 5468891 w 6096000"/>
              <a:gd name="connsiteY22" fmla="*/ 722494 h 6858000"/>
              <a:gd name="connsiteX23" fmla="*/ 5463081 w 6096000"/>
              <a:gd name="connsiteY23" fmla="*/ 724368 h 6858000"/>
              <a:gd name="connsiteX24" fmla="*/ 5446981 w 6096000"/>
              <a:gd name="connsiteY24" fmla="*/ 752692 h 6858000"/>
              <a:gd name="connsiteX25" fmla="*/ 5417190 w 6096000"/>
              <a:gd name="connsiteY25" fmla="*/ 816346 h 6858000"/>
              <a:gd name="connsiteX26" fmla="*/ 5388958 w 6096000"/>
              <a:gd name="connsiteY26" fmla="*/ 889417 h 6858000"/>
              <a:gd name="connsiteX27" fmla="*/ 5307044 w 6096000"/>
              <a:gd name="connsiteY27" fmla="*/ 1063288 h 6858000"/>
              <a:gd name="connsiteX28" fmla="*/ 5303837 w 6096000"/>
              <a:gd name="connsiteY28" fmla="*/ 1157176 h 6858000"/>
              <a:gd name="connsiteX29" fmla="*/ 5286494 w 6096000"/>
              <a:gd name="connsiteY29" fmla="*/ 1210776 h 6858000"/>
              <a:gd name="connsiteX30" fmla="*/ 5282463 w 6096000"/>
              <a:gd name="connsiteY30" fmla="*/ 1301993 h 6858000"/>
              <a:gd name="connsiteX31" fmla="*/ 5252235 w 6096000"/>
              <a:gd name="connsiteY31" fmla="*/ 1360879 h 6858000"/>
              <a:gd name="connsiteX32" fmla="*/ 5244497 w 6096000"/>
              <a:gd name="connsiteY32" fmla="*/ 1404045 h 6858000"/>
              <a:gd name="connsiteX33" fmla="*/ 5223823 w 6096000"/>
              <a:gd name="connsiteY33" fmla="*/ 1429568 h 6858000"/>
              <a:gd name="connsiteX34" fmla="*/ 5224851 w 6096000"/>
              <a:gd name="connsiteY34" fmla="*/ 1430305 h 6858000"/>
              <a:gd name="connsiteX35" fmla="*/ 5212394 w 6096000"/>
              <a:gd name="connsiteY35" fmla="*/ 1463304 h 6858000"/>
              <a:gd name="connsiteX36" fmla="*/ 5209958 w 6096000"/>
              <a:gd name="connsiteY36" fmla="*/ 1514846 h 6858000"/>
              <a:gd name="connsiteX37" fmla="*/ 5206417 w 6096000"/>
              <a:gd name="connsiteY37" fmla="*/ 1519731 h 6858000"/>
              <a:gd name="connsiteX38" fmla="*/ 5206640 w 6096000"/>
              <a:gd name="connsiteY38" fmla="*/ 1519929 h 6858000"/>
              <a:gd name="connsiteX39" fmla="*/ 5207632 w 6096000"/>
              <a:gd name="connsiteY39" fmla="*/ 1546022 h 6858000"/>
              <a:gd name="connsiteX40" fmla="*/ 5212030 w 6096000"/>
              <a:gd name="connsiteY40" fmla="*/ 1578752 h 6858000"/>
              <a:gd name="connsiteX41" fmla="*/ 5203533 w 6096000"/>
              <a:gd name="connsiteY41" fmla="*/ 1647555 h 6858000"/>
              <a:gd name="connsiteX42" fmla="*/ 5190877 w 6096000"/>
              <a:gd name="connsiteY42" fmla="*/ 1715685 h 6858000"/>
              <a:gd name="connsiteX43" fmla="*/ 5184235 w 6096000"/>
              <a:gd name="connsiteY43" fmla="*/ 1740358 h 6858000"/>
              <a:gd name="connsiteX44" fmla="*/ 5181475 w 6096000"/>
              <a:gd name="connsiteY44" fmla="*/ 1784314 h 6858000"/>
              <a:gd name="connsiteX45" fmla="*/ 5185845 w 6096000"/>
              <a:gd name="connsiteY45" fmla="*/ 1804434 h 6858000"/>
              <a:gd name="connsiteX46" fmla="*/ 5185068 w 6096000"/>
              <a:gd name="connsiteY46" fmla="*/ 1805316 h 6858000"/>
              <a:gd name="connsiteX47" fmla="*/ 5188593 w 6096000"/>
              <a:gd name="connsiteY47" fmla="*/ 1807109 h 6858000"/>
              <a:gd name="connsiteX48" fmla="*/ 5185920 w 6096000"/>
              <a:gd name="connsiteY48" fmla="*/ 1821003 h 6858000"/>
              <a:gd name="connsiteX49" fmla="*/ 5183543 w 6096000"/>
              <a:gd name="connsiteY49" fmla="*/ 1824832 h 6858000"/>
              <a:gd name="connsiteX50" fmla="*/ 5182235 w 6096000"/>
              <a:gd name="connsiteY50" fmla="*/ 1830429 h 6858000"/>
              <a:gd name="connsiteX51" fmla="*/ 5182525 w 6096000"/>
              <a:gd name="connsiteY51" fmla="*/ 1830569 h 6858000"/>
              <a:gd name="connsiteX52" fmla="*/ 5180663 w 6096000"/>
              <a:gd name="connsiteY52" fmla="*/ 1835810 h 6858000"/>
              <a:gd name="connsiteX53" fmla="*/ 5167452 w 6096000"/>
              <a:gd name="connsiteY53" fmla="*/ 1861483 h 6858000"/>
              <a:gd name="connsiteX54" fmla="*/ 5174266 w 6096000"/>
              <a:gd name="connsiteY54" fmla="*/ 1892417 h 6858000"/>
              <a:gd name="connsiteX55" fmla="*/ 5189262 w 6096000"/>
              <a:gd name="connsiteY55" fmla="*/ 1895114 h 6858000"/>
              <a:gd name="connsiteX56" fmla="*/ 5187100 w 6096000"/>
              <a:gd name="connsiteY56" fmla="*/ 1899379 h 6858000"/>
              <a:gd name="connsiteX57" fmla="*/ 5180471 w 6096000"/>
              <a:gd name="connsiteY57" fmla="*/ 1907867 h 6858000"/>
              <a:gd name="connsiteX58" fmla="*/ 5181361 w 6096000"/>
              <a:gd name="connsiteY58" fmla="*/ 1910265 h 6858000"/>
              <a:gd name="connsiteX59" fmla="*/ 5178268 w 6096000"/>
              <a:gd name="connsiteY59" fmla="*/ 1935584 h 6858000"/>
              <a:gd name="connsiteX60" fmla="*/ 5183619 w 6096000"/>
              <a:gd name="connsiteY60" fmla="*/ 1942021 h 6858000"/>
              <a:gd name="connsiteX61" fmla="*/ 5184480 w 6096000"/>
              <a:gd name="connsiteY61" fmla="*/ 1945112 h 6858000"/>
              <a:gd name="connsiteX62" fmla="*/ 5172776 w 6096000"/>
              <a:gd name="connsiteY62" fmla="*/ 1961162 h 6858000"/>
              <a:gd name="connsiteX63" fmla="*/ 5168513 w 6096000"/>
              <a:gd name="connsiteY63" fmla="*/ 1969445 h 6858000"/>
              <a:gd name="connsiteX64" fmla="*/ 5126597 w 6096000"/>
              <a:gd name="connsiteY64" fmla="*/ 2024270 h 6858000"/>
              <a:gd name="connsiteX65" fmla="*/ 5119528 w 6096000"/>
              <a:gd name="connsiteY65" fmla="*/ 2107942 h 6858000"/>
              <a:gd name="connsiteX66" fmla="*/ 5110356 w 6096000"/>
              <a:gd name="connsiteY66" fmla="*/ 2193455 h 6858000"/>
              <a:gd name="connsiteX67" fmla="*/ 5104992 w 6096000"/>
              <a:gd name="connsiteY67" fmla="*/ 2260088 h 6858000"/>
              <a:gd name="connsiteX68" fmla="*/ 5059439 w 6096000"/>
              <a:gd name="connsiteY68" fmla="*/ 2335735 h 6858000"/>
              <a:gd name="connsiteX69" fmla="*/ 5022061 w 6096000"/>
              <a:gd name="connsiteY69" fmla="*/ 2408995 h 6858000"/>
              <a:gd name="connsiteX70" fmla="*/ 5022253 w 6096000"/>
              <a:gd name="connsiteY70" fmla="*/ 2445869 h 6858000"/>
              <a:gd name="connsiteX71" fmla="*/ 5011426 w 6096000"/>
              <a:gd name="connsiteY71" fmla="*/ 2496499 h 6858000"/>
              <a:gd name="connsiteX72" fmla="*/ 4994224 w 6096000"/>
              <a:gd name="connsiteY72" fmla="*/ 2549900 h 6858000"/>
              <a:gd name="connsiteX73" fmla="*/ 4995245 w 6096000"/>
              <a:gd name="connsiteY73" fmla="*/ 2596456 h 6858000"/>
              <a:gd name="connsiteX74" fmla="*/ 4988570 w 6096000"/>
              <a:gd name="connsiteY74" fmla="*/ 2606088 h 6858000"/>
              <a:gd name="connsiteX75" fmla="*/ 4988371 w 6096000"/>
              <a:gd name="connsiteY75" fmla="*/ 2635351 h 6858000"/>
              <a:gd name="connsiteX76" fmla="*/ 4983212 w 6096000"/>
              <a:gd name="connsiteY76" fmla="*/ 2665666 h 6858000"/>
              <a:gd name="connsiteX77" fmla="*/ 4968234 w 6096000"/>
              <a:gd name="connsiteY77" fmla="*/ 2715895 h 6858000"/>
              <a:gd name="connsiteX78" fmla="*/ 4975888 w 6096000"/>
              <a:gd name="connsiteY78" fmla="*/ 2725052 h 6858000"/>
              <a:gd name="connsiteX79" fmla="*/ 4980195 w 6096000"/>
              <a:gd name="connsiteY79" fmla="*/ 2726489 h 6858000"/>
              <a:gd name="connsiteX80" fmla="*/ 4976218 w 6096000"/>
              <a:gd name="connsiteY80" fmla="*/ 2740278 h 6858000"/>
              <a:gd name="connsiteX81" fmla="*/ 4980571 w 6096000"/>
              <a:gd name="connsiteY81" fmla="*/ 2751112 h 6858000"/>
              <a:gd name="connsiteX82" fmla="*/ 4973893 w 6096000"/>
              <a:gd name="connsiteY82" fmla="*/ 2760208 h 6858000"/>
              <a:gd name="connsiteX83" fmla="*/ 4979005 w 6096000"/>
              <a:gd name="connsiteY83" fmla="*/ 2790136 h 6858000"/>
              <a:gd name="connsiteX84" fmla="*/ 4986137 w 6096000"/>
              <a:gd name="connsiteY84" fmla="*/ 2804183 h 6858000"/>
              <a:gd name="connsiteX85" fmla="*/ 4986175 w 6096000"/>
              <a:gd name="connsiteY85" fmla="*/ 2825860 h 6858000"/>
              <a:gd name="connsiteX86" fmla="*/ 4993936 w 6096000"/>
              <a:gd name="connsiteY86" fmla="*/ 2911749 h 6858000"/>
              <a:gd name="connsiteX87" fmla="*/ 4992563 w 6096000"/>
              <a:gd name="connsiteY87" fmla="*/ 2977278 h 6858000"/>
              <a:gd name="connsiteX88" fmla="*/ 4980516 w 6096000"/>
              <a:gd name="connsiteY88" fmla="*/ 2991092 h 6858000"/>
              <a:gd name="connsiteX89" fmla="*/ 4992801 w 6096000"/>
              <a:gd name="connsiteY89" fmla="*/ 3020247 h 6858000"/>
              <a:gd name="connsiteX90" fmla="*/ 5014805 w 6096000"/>
              <a:gd name="connsiteY90" fmla="*/ 3065434 h 6858000"/>
              <a:gd name="connsiteX91" fmla="*/ 5002733 w 6096000"/>
              <a:gd name="connsiteY91" fmla="*/ 3103777 h 6858000"/>
              <a:gd name="connsiteX92" fmla="*/ 5002941 w 6096000"/>
              <a:gd name="connsiteY92" fmla="*/ 3151828 h 6858000"/>
              <a:gd name="connsiteX93" fmla="*/ 5002883 w 6096000"/>
              <a:gd name="connsiteY93" fmla="*/ 3180546 h 6858000"/>
              <a:gd name="connsiteX94" fmla="*/ 5016711 w 6096000"/>
              <a:gd name="connsiteY94" fmla="*/ 3258677 h 6858000"/>
              <a:gd name="connsiteX95" fmla="*/ 5017918 w 6096000"/>
              <a:gd name="connsiteY95" fmla="*/ 3262610 h 6858000"/>
              <a:gd name="connsiteX96" fmla="*/ 5011672 w 6096000"/>
              <a:gd name="connsiteY96" fmla="*/ 3277179 h 6858000"/>
              <a:gd name="connsiteX97" fmla="*/ 5009344 w 6096000"/>
              <a:gd name="connsiteY97" fmla="*/ 3278130 h 6858000"/>
              <a:gd name="connsiteX98" fmla="*/ 5026770 w 6096000"/>
              <a:gd name="connsiteY98" fmla="*/ 3325671 h 6858000"/>
              <a:gd name="connsiteX99" fmla="*/ 5024571 w 6096000"/>
              <a:gd name="connsiteY99" fmla="*/ 3332072 h 6858000"/>
              <a:gd name="connsiteX100" fmla="*/ 5041705 w 6096000"/>
              <a:gd name="connsiteY100" fmla="*/ 3362948 h 6858000"/>
              <a:gd name="connsiteX101" fmla="*/ 5047477 w 6096000"/>
              <a:gd name="connsiteY101" fmla="*/ 3378959 h 6858000"/>
              <a:gd name="connsiteX102" fmla="*/ 5060758 w 6096000"/>
              <a:gd name="connsiteY102" fmla="*/ 3407057 h 6858000"/>
              <a:gd name="connsiteX103" fmla="*/ 5058968 w 6096000"/>
              <a:gd name="connsiteY103" fmla="*/ 3409825 h 6858000"/>
              <a:gd name="connsiteX104" fmla="*/ 5062667 w 6096000"/>
              <a:gd name="connsiteY104" fmla="*/ 3415218 h 6858000"/>
              <a:gd name="connsiteX105" fmla="*/ 5060928 w 6096000"/>
              <a:gd name="connsiteY105" fmla="*/ 3419880 h 6858000"/>
              <a:gd name="connsiteX106" fmla="*/ 5062923 w 6096000"/>
              <a:gd name="connsiteY106" fmla="*/ 3424545 h 6858000"/>
              <a:gd name="connsiteX107" fmla="*/ 5064623 w 6096000"/>
              <a:gd name="connsiteY107" fmla="*/ 3476412 h 6858000"/>
              <a:gd name="connsiteX108" fmla="*/ 5069684 w 6096000"/>
              <a:gd name="connsiteY108" fmla="*/ 3486850 h 6858000"/>
              <a:gd name="connsiteX109" fmla="*/ 5063339 w 6096000"/>
              <a:gd name="connsiteY109" fmla="*/ 3496391 h 6858000"/>
              <a:gd name="connsiteX110" fmla="*/ 5070139 w 6096000"/>
              <a:gd name="connsiteY110" fmla="*/ 3531201 h 6858000"/>
              <a:gd name="connsiteX111" fmla="*/ 5079896 w 6096000"/>
              <a:gd name="connsiteY111" fmla="*/ 3542019 h 6858000"/>
              <a:gd name="connsiteX112" fmla="*/ 5087540 w 6096000"/>
              <a:gd name="connsiteY112" fmla="*/ 3552249 h 6858000"/>
              <a:gd name="connsiteX113" fmla="*/ 5087902 w 6096000"/>
              <a:gd name="connsiteY113" fmla="*/ 3553678 h 6858000"/>
              <a:gd name="connsiteX114" fmla="*/ 5091509 w 6096000"/>
              <a:gd name="connsiteY114" fmla="*/ 3568021 h 6858000"/>
              <a:gd name="connsiteX115" fmla="*/ 5091934 w 6096000"/>
              <a:gd name="connsiteY115" fmla="*/ 3569719 h 6858000"/>
              <a:gd name="connsiteX116" fmla="*/ 5089362 w 6096000"/>
              <a:gd name="connsiteY116" fmla="*/ 3586412 h 6858000"/>
              <a:gd name="connsiteX117" fmla="*/ 5092358 w 6096000"/>
              <a:gd name="connsiteY117" fmla="*/ 3597336 h 6858000"/>
              <a:gd name="connsiteX118" fmla="*/ 5084254 w 6096000"/>
              <a:gd name="connsiteY118" fmla="*/ 3606007 h 6858000"/>
              <a:gd name="connsiteX119" fmla="*/ 5084281 w 6096000"/>
              <a:gd name="connsiteY119" fmla="*/ 3641228 h 6858000"/>
              <a:gd name="connsiteX120" fmla="*/ 5091848 w 6096000"/>
              <a:gd name="connsiteY120" fmla="*/ 3653088 h 6858000"/>
              <a:gd name="connsiteX121" fmla="*/ 5097436 w 6096000"/>
              <a:gd name="connsiteY121" fmla="*/ 3664114 h 6858000"/>
              <a:gd name="connsiteX122" fmla="*/ 5097518 w 6096000"/>
              <a:gd name="connsiteY122" fmla="*/ 3665569 h 6858000"/>
              <a:gd name="connsiteX123" fmla="*/ 5099829 w 6096000"/>
              <a:gd name="connsiteY123" fmla="*/ 3707357 h 6858000"/>
              <a:gd name="connsiteX124" fmla="*/ 5114696 w 6096000"/>
              <a:gd name="connsiteY124" fmla="*/ 3778166 h 6858000"/>
              <a:gd name="connsiteX125" fmla="*/ 5135379 w 6096000"/>
              <a:gd name="connsiteY125" fmla="*/ 3878222 h 6858000"/>
              <a:gd name="connsiteX126" fmla="*/ 5130138 w 6096000"/>
              <a:gd name="connsiteY126" fmla="*/ 4048117 h 6858000"/>
              <a:gd name="connsiteX127" fmla="*/ 5090040 w 6096000"/>
              <a:gd name="connsiteY127" fmla="*/ 4219510 h 6858000"/>
              <a:gd name="connsiteX128" fmla="*/ 5092812 w 6096000"/>
              <a:gd name="connsiteY128" fmla="*/ 4411258 h 6858000"/>
              <a:gd name="connsiteX129" fmla="*/ 5084599 w 6096000"/>
              <a:gd name="connsiteY129" fmla="*/ 4488531 h 6858000"/>
              <a:gd name="connsiteX130" fmla="*/ 5084072 w 6096000"/>
              <a:gd name="connsiteY130" fmla="*/ 4539168 h 6858000"/>
              <a:gd name="connsiteX131" fmla="*/ 5068936 w 6096000"/>
              <a:gd name="connsiteY131" fmla="*/ 4625153 h 6858000"/>
              <a:gd name="connsiteX132" fmla="*/ 5059114 w 6096000"/>
              <a:gd name="connsiteY132" fmla="*/ 4733115 h 6858000"/>
              <a:gd name="connsiteX133" fmla="*/ 5037209 w 6096000"/>
              <a:gd name="connsiteY133" fmla="*/ 4844323 h 6858000"/>
              <a:gd name="connsiteX134" fmla="*/ 5020638 w 6096000"/>
              <a:gd name="connsiteY134" fmla="*/ 4877992 h 6858000"/>
              <a:gd name="connsiteX135" fmla="*/ 5006413 w 6096000"/>
              <a:gd name="connsiteY135" fmla="*/ 4925805 h 6858000"/>
              <a:gd name="connsiteX136" fmla="*/ 4971037 w 6096000"/>
              <a:gd name="connsiteY136" fmla="*/ 5009272 h 6858000"/>
              <a:gd name="connsiteX137" fmla="*/ 4963105 w 6096000"/>
              <a:gd name="connsiteY137" fmla="*/ 5111369 h 6858000"/>
              <a:gd name="connsiteX138" fmla="*/ 4976341 w 6096000"/>
              <a:gd name="connsiteY138" fmla="*/ 5210876 h 6858000"/>
              <a:gd name="connsiteX139" fmla="*/ 4980617 w 6096000"/>
              <a:gd name="connsiteY139" fmla="*/ 5269726 h 6858000"/>
              <a:gd name="connsiteX140" fmla="*/ 4997733 w 6096000"/>
              <a:gd name="connsiteY140" fmla="*/ 5464225 h 6858000"/>
              <a:gd name="connsiteX141" fmla="*/ 5001400 w 6096000"/>
              <a:gd name="connsiteY141" fmla="*/ 5594585 h 6858000"/>
              <a:gd name="connsiteX142" fmla="*/ 4983700 w 6096000"/>
              <a:gd name="connsiteY142" fmla="*/ 5667896 h 6858000"/>
              <a:gd name="connsiteX143" fmla="*/ 4968506 w 6096000"/>
              <a:gd name="connsiteY143" fmla="*/ 5769225 h 6858000"/>
              <a:gd name="connsiteX144" fmla="*/ 4969765 w 6096000"/>
              <a:gd name="connsiteY144" fmla="*/ 5823324 h 6858000"/>
              <a:gd name="connsiteX145" fmla="*/ 4966129 w 6096000"/>
              <a:gd name="connsiteY145" fmla="*/ 5862699 h 6858000"/>
              <a:gd name="connsiteX146" fmla="*/ 4970695 w 6096000"/>
              <a:gd name="connsiteY146" fmla="*/ 5906467 h 6858000"/>
              <a:gd name="connsiteX147" fmla="*/ 4991568 w 6096000"/>
              <a:gd name="connsiteY147" fmla="*/ 5939847 h 6858000"/>
              <a:gd name="connsiteX148" fmla="*/ 4986815 w 6096000"/>
              <a:gd name="connsiteY148" fmla="*/ 5973994 h 6858000"/>
              <a:gd name="connsiteX149" fmla="*/ 4987776 w 6096000"/>
              <a:gd name="connsiteY149" fmla="*/ 6089693 h 6858000"/>
              <a:gd name="connsiteX150" fmla="*/ 4991621 w 6096000"/>
              <a:gd name="connsiteY150" fmla="*/ 6224938 h 6858000"/>
              <a:gd name="connsiteX151" fmla="*/ 5017157 w 6096000"/>
              <a:gd name="connsiteY151" fmla="*/ 6370251 h 6858000"/>
              <a:gd name="connsiteX152" fmla="*/ 5040797 w 6096000"/>
              <a:gd name="connsiteY152" fmla="*/ 6541313 h 6858000"/>
              <a:gd name="connsiteX153" fmla="*/ 5045375 w 6096000"/>
              <a:gd name="connsiteY153" fmla="*/ 6640957 h 6858000"/>
              <a:gd name="connsiteX154" fmla="*/ 5058442 w 6096000"/>
              <a:gd name="connsiteY154" fmla="*/ 6705297 h 6858000"/>
              <a:gd name="connsiteX155" fmla="*/ 5071125 w 6096000"/>
              <a:gd name="connsiteY155" fmla="*/ 6759582 h 6858000"/>
              <a:gd name="connsiteX156" fmla="*/ 5069172 w 6096000"/>
              <a:gd name="connsiteY156" fmla="*/ 6817746 h 6858000"/>
              <a:gd name="connsiteX157" fmla="*/ 5072322 w 6096000"/>
              <a:gd name="connsiteY157" fmla="*/ 6843646 h 6858000"/>
              <a:gd name="connsiteX158" fmla="*/ 5091388 w 6096000"/>
              <a:gd name="connsiteY158" fmla="*/ 6857998 h 6858000"/>
              <a:gd name="connsiteX159" fmla="*/ 6096000 w 6096000"/>
              <a:gd name="connsiteY159" fmla="*/ 6857998 h 6858000"/>
              <a:gd name="connsiteX160" fmla="*/ 6096000 w 6096000"/>
              <a:gd name="connsiteY160" fmla="*/ 6858000 h 6858000"/>
              <a:gd name="connsiteX161" fmla="*/ 0 w 6096000"/>
              <a:gd name="connsiteY16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Lst>
            <a:rect l="l" t="t" r="r" b="b"/>
            <a:pathLst>
              <a:path w="6096000" h="6858000">
                <a:moveTo>
                  <a:pt x="0" y="0"/>
                </a:moveTo>
                <a:lnTo>
                  <a:pt x="5567517" y="0"/>
                </a:lnTo>
                <a:lnTo>
                  <a:pt x="5566938" y="1705"/>
                </a:lnTo>
                <a:cubicBezTo>
                  <a:pt x="5563126" y="8440"/>
                  <a:pt x="5558112" y="13784"/>
                  <a:pt x="5551594" y="17287"/>
                </a:cubicBezTo>
                <a:cubicBezTo>
                  <a:pt x="5562364" y="82036"/>
                  <a:pt x="5510349" y="69804"/>
                  <a:pt x="5545641" y="130336"/>
                </a:cubicBezTo>
                <a:cubicBezTo>
                  <a:pt x="5526953" y="117589"/>
                  <a:pt x="5536978" y="162458"/>
                  <a:pt x="5538289" y="187093"/>
                </a:cubicBezTo>
                <a:cubicBezTo>
                  <a:pt x="5536205" y="226511"/>
                  <a:pt x="5545722" y="205530"/>
                  <a:pt x="5545790" y="265704"/>
                </a:cubicBezTo>
                <a:cubicBezTo>
                  <a:pt x="5542296" y="317533"/>
                  <a:pt x="5543813" y="325288"/>
                  <a:pt x="5542313" y="354566"/>
                </a:cubicBezTo>
                <a:lnTo>
                  <a:pt x="5524126" y="472000"/>
                </a:lnTo>
                <a:lnTo>
                  <a:pt x="5522170" y="473782"/>
                </a:lnTo>
                <a:cubicBezTo>
                  <a:pt x="5517847" y="482008"/>
                  <a:pt x="5518682" y="487340"/>
                  <a:pt x="5521798" y="491380"/>
                </a:cubicBezTo>
                <a:lnTo>
                  <a:pt x="5536419" y="531675"/>
                </a:lnTo>
                <a:lnTo>
                  <a:pt x="5533435" y="536015"/>
                </a:lnTo>
                <a:lnTo>
                  <a:pt x="5538088" y="572092"/>
                </a:lnTo>
                <a:lnTo>
                  <a:pt x="5536061" y="572511"/>
                </a:lnTo>
                <a:cubicBezTo>
                  <a:pt x="5531611" y="574271"/>
                  <a:pt x="5528529" y="577121"/>
                  <a:pt x="5528218" y="582332"/>
                </a:cubicBezTo>
                <a:cubicBezTo>
                  <a:pt x="5498002" y="573171"/>
                  <a:pt x="5516262" y="585107"/>
                  <a:pt x="5518011" y="601285"/>
                </a:cubicBezTo>
                <a:cubicBezTo>
                  <a:pt x="5508838" y="617831"/>
                  <a:pt x="5480684" y="666964"/>
                  <a:pt x="5473174" y="681608"/>
                </a:cubicBezTo>
                <a:cubicBezTo>
                  <a:pt x="5473102" y="684122"/>
                  <a:pt x="5473033" y="686637"/>
                  <a:pt x="5472963" y="689151"/>
                </a:cubicBezTo>
                <a:lnTo>
                  <a:pt x="5472485" y="689289"/>
                </a:lnTo>
                <a:cubicBezTo>
                  <a:pt x="5471434" y="690905"/>
                  <a:pt x="5470986" y="693376"/>
                  <a:pt x="5471326" y="697222"/>
                </a:cubicBezTo>
                <a:cubicBezTo>
                  <a:pt x="5471606" y="703992"/>
                  <a:pt x="5471884" y="710761"/>
                  <a:pt x="5472164" y="717531"/>
                </a:cubicBezTo>
                <a:lnTo>
                  <a:pt x="5468891" y="722494"/>
                </a:lnTo>
                <a:lnTo>
                  <a:pt x="5463081" y="724368"/>
                </a:lnTo>
                <a:lnTo>
                  <a:pt x="5446981" y="752692"/>
                </a:lnTo>
                <a:cubicBezTo>
                  <a:pt x="5454691" y="764380"/>
                  <a:pt x="5422719" y="808083"/>
                  <a:pt x="5417190" y="816346"/>
                </a:cubicBezTo>
                <a:lnTo>
                  <a:pt x="5388958" y="889417"/>
                </a:lnTo>
                <a:cubicBezTo>
                  <a:pt x="5320491" y="969963"/>
                  <a:pt x="5321907" y="1005331"/>
                  <a:pt x="5307044" y="1063288"/>
                </a:cubicBezTo>
                <a:cubicBezTo>
                  <a:pt x="5313332" y="1111028"/>
                  <a:pt x="5317096" y="1110140"/>
                  <a:pt x="5303837" y="1157176"/>
                </a:cubicBezTo>
                <a:cubicBezTo>
                  <a:pt x="5301103" y="1192124"/>
                  <a:pt x="5301884" y="1197232"/>
                  <a:pt x="5286494" y="1210776"/>
                </a:cubicBezTo>
                <a:lnTo>
                  <a:pt x="5282463" y="1301993"/>
                </a:lnTo>
                <a:lnTo>
                  <a:pt x="5252235" y="1360879"/>
                </a:lnTo>
                <a:lnTo>
                  <a:pt x="5244497" y="1404045"/>
                </a:lnTo>
                <a:lnTo>
                  <a:pt x="5223823" y="1429568"/>
                </a:lnTo>
                <a:lnTo>
                  <a:pt x="5224851" y="1430305"/>
                </a:lnTo>
                <a:cubicBezTo>
                  <a:pt x="5226697" y="1432466"/>
                  <a:pt x="5214738" y="1459891"/>
                  <a:pt x="5212394" y="1463304"/>
                </a:cubicBezTo>
                <a:cubicBezTo>
                  <a:pt x="5209912" y="1477394"/>
                  <a:pt x="5213027" y="1501295"/>
                  <a:pt x="5209958" y="1514846"/>
                </a:cubicBezTo>
                <a:lnTo>
                  <a:pt x="5206417" y="1519731"/>
                </a:lnTo>
                <a:lnTo>
                  <a:pt x="5206640" y="1519929"/>
                </a:lnTo>
                <a:cubicBezTo>
                  <a:pt x="5206490" y="1521210"/>
                  <a:pt x="5209710" y="1543635"/>
                  <a:pt x="5207632" y="1546022"/>
                </a:cubicBezTo>
                <a:lnTo>
                  <a:pt x="5212030" y="1578752"/>
                </a:lnTo>
                <a:cubicBezTo>
                  <a:pt x="5206147" y="1605585"/>
                  <a:pt x="5226381" y="1622803"/>
                  <a:pt x="5203533" y="1647555"/>
                </a:cubicBezTo>
                <a:cubicBezTo>
                  <a:pt x="5198128" y="1672675"/>
                  <a:pt x="5203213" y="1694404"/>
                  <a:pt x="5190877" y="1715685"/>
                </a:cubicBezTo>
                <a:cubicBezTo>
                  <a:pt x="5196815" y="1724301"/>
                  <a:pt x="5198098" y="1732435"/>
                  <a:pt x="5184235" y="1740358"/>
                </a:cubicBezTo>
                <a:cubicBezTo>
                  <a:pt x="5182625" y="1763793"/>
                  <a:pt x="5198368" y="1769422"/>
                  <a:pt x="5181475" y="1784314"/>
                </a:cubicBezTo>
                <a:cubicBezTo>
                  <a:pt x="5205987" y="1797417"/>
                  <a:pt x="5195246" y="1798221"/>
                  <a:pt x="5185845" y="1804434"/>
                </a:cubicBezTo>
                <a:lnTo>
                  <a:pt x="5185068" y="1805316"/>
                </a:lnTo>
                <a:lnTo>
                  <a:pt x="5188593" y="1807109"/>
                </a:lnTo>
                <a:lnTo>
                  <a:pt x="5185920" y="1821003"/>
                </a:lnTo>
                <a:lnTo>
                  <a:pt x="5183543" y="1824832"/>
                </a:lnTo>
                <a:cubicBezTo>
                  <a:pt x="5182284" y="1827468"/>
                  <a:pt x="5181937" y="1829219"/>
                  <a:pt x="5182235" y="1830429"/>
                </a:cubicBezTo>
                <a:lnTo>
                  <a:pt x="5182525" y="1830569"/>
                </a:lnTo>
                <a:lnTo>
                  <a:pt x="5180663" y="1835810"/>
                </a:lnTo>
                <a:cubicBezTo>
                  <a:pt x="5176779" y="1844665"/>
                  <a:pt x="5172297" y="1853278"/>
                  <a:pt x="5167452" y="1861483"/>
                </a:cubicBezTo>
                <a:cubicBezTo>
                  <a:pt x="5179827" y="1866643"/>
                  <a:pt x="5166788" y="1884999"/>
                  <a:pt x="5174266" y="1892417"/>
                </a:cubicBezTo>
                <a:lnTo>
                  <a:pt x="5189262" y="1895114"/>
                </a:lnTo>
                <a:lnTo>
                  <a:pt x="5187100" y="1899379"/>
                </a:lnTo>
                <a:lnTo>
                  <a:pt x="5180471" y="1907867"/>
                </a:lnTo>
                <a:cubicBezTo>
                  <a:pt x="5179609" y="1909162"/>
                  <a:pt x="5179647" y="1909994"/>
                  <a:pt x="5181361" y="1910265"/>
                </a:cubicBezTo>
                <a:cubicBezTo>
                  <a:pt x="5180995" y="1914884"/>
                  <a:pt x="5177893" y="1930292"/>
                  <a:pt x="5178268" y="1935584"/>
                </a:cubicBezTo>
                <a:lnTo>
                  <a:pt x="5183619" y="1942021"/>
                </a:lnTo>
                <a:lnTo>
                  <a:pt x="5184480" y="1945112"/>
                </a:lnTo>
                <a:lnTo>
                  <a:pt x="5172776" y="1961162"/>
                </a:lnTo>
                <a:lnTo>
                  <a:pt x="5168513" y="1969445"/>
                </a:lnTo>
                <a:lnTo>
                  <a:pt x="5126597" y="2024270"/>
                </a:lnTo>
                <a:lnTo>
                  <a:pt x="5119528" y="2107942"/>
                </a:lnTo>
                <a:cubicBezTo>
                  <a:pt x="5089290" y="2138038"/>
                  <a:pt x="5110415" y="2159228"/>
                  <a:pt x="5110356" y="2193455"/>
                </a:cubicBezTo>
                <a:cubicBezTo>
                  <a:pt x="5101302" y="2220953"/>
                  <a:pt x="5110381" y="2224200"/>
                  <a:pt x="5104992" y="2260088"/>
                </a:cubicBezTo>
                <a:cubicBezTo>
                  <a:pt x="5096504" y="2291744"/>
                  <a:pt x="5078225" y="2299003"/>
                  <a:pt x="5059439" y="2335735"/>
                </a:cubicBezTo>
                <a:cubicBezTo>
                  <a:pt x="5029465" y="2329020"/>
                  <a:pt x="5058046" y="2407546"/>
                  <a:pt x="5022061" y="2408995"/>
                </a:cubicBezTo>
                <a:cubicBezTo>
                  <a:pt x="5023289" y="2413465"/>
                  <a:pt x="5019654" y="2441580"/>
                  <a:pt x="5022253" y="2445869"/>
                </a:cubicBezTo>
                <a:cubicBezTo>
                  <a:pt x="5022440" y="2449625"/>
                  <a:pt x="5011241" y="2492743"/>
                  <a:pt x="5011426" y="2496499"/>
                </a:cubicBezTo>
                <a:lnTo>
                  <a:pt x="4994224" y="2549900"/>
                </a:lnTo>
                <a:cubicBezTo>
                  <a:pt x="4992353" y="2564757"/>
                  <a:pt x="4998952" y="2582253"/>
                  <a:pt x="4995245" y="2596456"/>
                </a:cubicBezTo>
                <a:lnTo>
                  <a:pt x="4988570" y="2606088"/>
                </a:lnTo>
                <a:cubicBezTo>
                  <a:pt x="4988504" y="2615842"/>
                  <a:pt x="4988436" y="2625597"/>
                  <a:pt x="4988371" y="2635351"/>
                </a:cubicBezTo>
                <a:lnTo>
                  <a:pt x="4983212" y="2665666"/>
                </a:lnTo>
                <a:lnTo>
                  <a:pt x="4968234" y="2715895"/>
                </a:lnTo>
                <a:lnTo>
                  <a:pt x="4975888" y="2725052"/>
                </a:lnTo>
                <a:lnTo>
                  <a:pt x="4980195" y="2726489"/>
                </a:lnTo>
                <a:lnTo>
                  <a:pt x="4976218" y="2740278"/>
                </a:lnTo>
                <a:lnTo>
                  <a:pt x="4980571" y="2751112"/>
                </a:lnTo>
                <a:lnTo>
                  <a:pt x="4973893" y="2760208"/>
                </a:lnTo>
                <a:lnTo>
                  <a:pt x="4979005" y="2790136"/>
                </a:lnTo>
                <a:lnTo>
                  <a:pt x="4986137" y="2804183"/>
                </a:lnTo>
                <a:cubicBezTo>
                  <a:pt x="4986150" y="2811409"/>
                  <a:pt x="4986162" y="2818634"/>
                  <a:pt x="4986175" y="2825860"/>
                </a:cubicBezTo>
                <a:cubicBezTo>
                  <a:pt x="4987474" y="2843788"/>
                  <a:pt x="4992871" y="2886513"/>
                  <a:pt x="4993936" y="2911749"/>
                </a:cubicBezTo>
                <a:cubicBezTo>
                  <a:pt x="4993313" y="2946689"/>
                  <a:pt x="4980300" y="2954448"/>
                  <a:pt x="4992563" y="2977278"/>
                </a:cubicBezTo>
                <a:cubicBezTo>
                  <a:pt x="4985688" y="2983455"/>
                  <a:pt x="4982051" y="2987749"/>
                  <a:pt x="4980516" y="2991092"/>
                </a:cubicBezTo>
                <a:cubicBezTo>
                  <a:pt x="4975910" y="3001119"/>
                  <a:pt x="4990216" y="3002537"/>
                  <a:pt x="4992801" y="3020247"/>
                </a:cubicBezTo>
                <a:cubicBezTo>
                  <a:pt x="4998517" y="3032637"/>
                  <a:pt x="5013148" y="3051512"/>
                  <a:pt x="5014805" y="3065434"/>
                </a:cubicBezTo>
                <a:cubicBezTo>
                  <a:pt x="4998836" y="3057428"/>
                  <a:pt x="5016840" y="3105196"/>
                  <a:pt x="5002733" y="3103777"/>
                </a:cubicBezTo>
                <a:cubicBezTo>
                  <a:pt x="5022381" y="3124610"/>
                  <a:pt x="4997365" y="3128169"/>
                  <a:pt x="5002941" y="3151828"/>
                </a:cubicBezTo>
                <a:cubicBezTo>
                  <a:pt x="5010264" y="3163902"/>
                  <a:pt x="5011356" y="3171780"/>
                  <a:pt x="5002883" y="3180546"/>
                </a:cubicBezTo>
                <a:cubicBezTo>
                  <a:pt x="5038586" y="3236545"/>
                  <a:pt x="5003723" y="3210316"/>
                  <a:pt x="5016711" y="3258677"/>
                </a:cubicBezTo>
                <a:lnTo>
                  <a:pt x="5017918" y="3262610"/>
                </a:lnTo>
                <a:lnTo>
                  <a:pt x="5011672" y="3277179"/>
                </a:lnTo>
                <a:lnTo>
                  <a:pt x="5009344" y="3278130"/>
                </a:lnTo>
                <a:lnTo>
                  <a:pt x="5026770" y="3325671"/>
                </a:lnTo>
                <a:lnTo>
                  <a:pt x="5024571" y="3332072"/>
                </a:lnTo>
                <a:lnTo>
                  <a:pt x="5041705" y="3362948"/>
                </a:lnTo>
                <a:lnTo>
                  <a:pt x="5047477" y="3378959"/>
                </a:lnTo>
                <a:lnTo>
                  <a:pt x="5060758" y="3407057"/>
                </a:lnTo>
                <a:lnTo>
                  <a:pt x="5058968" y="3409825"/>
                </a:lnTo>
                <a:lnTo>
                  <a:pt x="5062667" y="3415218"/>
                </a:lnTo>
                <a:lnTo>
                  <a:pt x="5060928" y="3419880"/>
                </a:lnTo>
                <a:lnTo>
                  <a:pt x="5062923" y="3424545"/>
                </a:lnTo>
                <a:cubicBezTo>
                  <a:pt x="5063537" y="3433967"/>
                  <a:pt x="5063494" y="3466028"/>
                  <a:pt x="5064623" y="3476412"/>
                </a:cubicBezTo>
                <a:lnTo>
                  <a:pt x="5069684" y="3486850"/>
                </a:lnTo>
                <a:lnTo>
                  <a:pt x="5063339" y="3496391"/>
                </a:lnTo>
                <a:lnTo>
                  <a:pt x="5070139" y="3531201"/>
                </a:lnTo>
                <a:lnTo>
                  <a:pt x="5079896" y="3542019"/>
                </a:lnTo>
                <a:lnTo>
                  <a:pt x="5087540" y="3552249"/>
                </a:lnTo>
                <a:lnTo>
                  <a:pt x="5087902" y="3553678"/>
                </a:lnTo>
                <a:lnTo>
                  <a:pt x="5091509" y="3568021"/>
                </a:lnTo>
                <a:lnTo>
                  <a:pt x="5091934" y="3569719"/>
                </a:lnTo>
                <a:lnTo>
                  <a:pt x="5089362" y="3586412"/>
                </a:lnTo>
                <a:lnTo>
                  <a:pt x="5092358" y="3597336"/>
                </a:lnTo>
                <a:lnTo>
                  <a:pt x="5084254" y="3606007"/>
                </a:lnTo>
                <a:cubicBezTo>
                  <a:pt x="5084262" y="3617747"/>
                  <a:pt x="5084273" y="3629488"/>
                  <a:pt x="5084281" y="3641228"/>
                </a:cubicBezTo>
                <a:lnTo>
                  <a:pt x="5091848" y="3653088"/>
                </a:lnTo>
                <a:lnTo>
                  <a:pt x="5097436" y="3664114"/>
                </a:lnTo>
                <a:cubicBezTo>
                  <a:pt x="5097463" y="3664599"/>
                  <a:pt x="5097491" y="3665084"/>
                  <a:pt x="5097518" y="3665569"/>
                </a:cubicBezTo>
                <a:cubicBezTo>
                  <a:pt x="5097915" y="3672776"/>
                  <a:pt x="5096966" y="3688591"/>
                  <a:pt x="5099829" y="3707357"/>
                </a:cubicBezTo>
                <a:cubicBezTo>
                  <a:pt x="5100505" y="3724716"/>
                  <a:pt x="5118078" y="3760234"/>
                  <a:pt x="5114696" y="3778166"/>
                </a:cubicBezTo>
                <a:cubicBezTo>
                  <a:pt x="5141627" y="3845122"/>
                  <a:pt x="5125427" y="3821305"/>
                  <a:pt x="5135379" y="3878222"/>
                </a:cubicBezTo>
                <a:cubicBezTo>
                  <a:pt x="5161519" y="3905047"/>
                  <a:pt x="5125417" y="4015047"/>
                  <a:pt x="5130138" y="4048117"/>
                </a:cubicBezTo>
                <a:cubicBezTo>
                  <a:pt x="5081804" y="4192084"/>
                  <a:pt x="5096262" y="4158987"/>
                  <a:pt x="5090040" y="4219510"/>
                </a:cubicBezTo>
                <a:cubicBezTo>
                  <a:pt x="5104553" y="4280033"/>
                  <a:pt x="5065380" y="4345686"/>
                  <a:pt x="5092812" y="4411258"/>
                </a:cubicBezTo>
                <a:cubicBezTo>
                  <a:pt x="5090630" y="4437329"/>
                  <a:pt x="5083878" y="4473140"/>
                  <a:pt x="5084599" y="4488531"/>
                </a:cubicBezTo>
                <a:cubicBezTo>
                  <a:pt x="5084423" y="4505410"/>
                  <a:pt x="5084248" y="4522289"/>
                  <a:pt x="5084072" y="4539168"/>
                </a:cubicBezTo>
                <a:cubicBezTo>
                  <a:pt x="5072114" y="4567830"/>
                  <a:pt x="5064305" y="4588197"/>
                  <a:pt x="5068936" y="4625153"/>
                </a:cubicBezTo>
                <a:cubicBezTo>
                  <a:pt x="5077433" y="4662889"/>
                  <a:pt x="5065899" y="4679357"/>
                  <a:pt x="5059114" y="4733115"/>
                </a:cubicBezTo>
                <a:cubicBezTo>
                  <a:pt x="5068687" y="4752352"/>
                  <a:pt x="5055370" y="4832308"/>
                  <a:pt x="5037209" y="4844323"/>
                </a:cubicBezTo>
                <a:cubicBezTo>
                  <a:pt x="5033444" y="4857054"/>
                  <a:pt x="5040194" y="4871554"/>
                  <a:pt x="5020638" y="4877992"/>
                </a:cubicBezTo>
                <a:cubicBezTo>
                  <a:pt x="4997151" y="4888353"/>
                  <a:pt x="5034418" y="4931200"/>
                  <a:pt x="5006413" y="4925805"/>
                </a:cubicBezTo>
                <a:cubicBezTo>
                  <a:pt x="5031964" y="4956261"/>
                  <a:pt x="4982840" y="4982633"/>
                  <a:pt x="4971037" y="5009272"/>
                </a:cubicBezTo>
                <a:cubicBezTo>
                  <a:pt x="4973259" y="5034036"/>
                  <a:pt x="4968375" y="5053859"/>
                  <a:pt x="4963105" y="5111369"/>
                </a:cubicBezTo>
                <a:cubicBezTo>
                  <a:pt x="4973224" y="5141336"/>
                  <a:pt x="4937413" y="5161742"/>
                  <a:pt x="4976341" y="5210876"/>
                </a:cubicBezTo>
                <a:cubicBezTo>
                  <a:pt x="4972455" y="5212581"/>
                  <a:pt x="4977054" y="5227501"/>
                  <a:pt x="4980617" y="5269726"/>
                </a:cubicBezTo>
                <a:cubicBezTo>
                  <a:pt x="4984182" y="5311951"/>
                  <a:pt x="4990390" y="5400671"/>
                  <a:pt x="4997733" y="5464225"/>
                </a:cubicBezTo>
                <a:cubicBezTo>
                  <a:pt x="5001765" y="5536542"/>
                  <a:pt x="4990225" y="5517959"/>
                  <a:pt x="5001400" y="5594585"/>
                </a:cubicBezTo>
                <a:cubicBezTo>
                  <a:pt x="4999908" y="5619318"/>
                  <a:pt x="4974042" y="5647975"/>
                  <a:pt x="4983700" y="5667896"/>
                </a:cubicBezTo>
                <a:cubicBezTo>
                  <a:pt x="4976834" y="5696311"/>
                  <a:pt x="4975579" y="5738356"/>
                  <a:pt x="4968506" y="5769225"/>
                </a:cubicBezTo>
                <a:cubicBezTo>
                  <a:pt x="4968926" y="5787258"/>
                  <a:pt x="4969344" y="5805291"/>
                  <a:pt x="4969765" y="5823324"/>
                </a:cubicBezTo>
                <a:cubicBezTo>
                  <a:pt x="4966122" y="5853058"/>
                  <a:pt x="4965608" y="5838948"/>
                  <a:pt x="4966129" y="5862699"/>
                </a:cubicBezTo>
                <a:lnTo>
                  <a:pt x="4970695" y="5906467"/>
                </a:lnTo>
                <a:lnTo>
                  <a:pt x="4991568" y="5939847"/>
                </a:lnTo>
                <a:cubicBezTo>
                  <a:pt x="4998848" y="5955713"/>
                  <a:pt x="4974731" y="5940131"/>
                  <a:pt x="4986815" y="5973994"/>
                </a:cubicBezTo>
                <a:cubicBezTo>
                  <a:pt x="4961187" y="5997051"/>
                  <a:pt x="4983444" y="6032039"/>
                  <a:pt x="4987776" y="6089693"/>
                </a:cubicBezTo>
                <a:lnTo>
                  <a:pt x="4991621" y="6224938"/>
                </a:lnTo>
                <a:cubicBezTo>
                  <a:pt x="4988442" y="6270972"/>
                  <a:pt x="5008962" y="6317522"/>
                  <a:pt x="5017157" y="6370251"/>
                </a:cubicBezTo>
                <a:cubicBezTo>
                  <a:pt x="5025353" y="6422980"/>
                  <a:pt x="5039938" y="6490855"/>
                  <a:pt x="5040797" y="6541313"/>
                </a:cubicBezTo>
                <a:cubicBezTo>
                  <a:pt x="5039898" y="6576319"/>
                  <a:pt x="5031912" y="6591883"/>
                  <a:pt x="5045375" y="6640957"/>
                </a:cubicBezTo>
                <a:cubicBezTo>
                  <a:pt x="5057505" y="6669536"/>
                  <a:pt x="5052276" y="6675394"/>
                  <a:pt x="5058442" y="6705297"/>
                </a:cubicBezTo>
                <a:cubicBezTo>
                  <a:pt x="5057367" y="6727133"/>
                  <a:pt x="5067901" y="6732087"/>
                  <a:pt x="5071125" y="6759582"/>
                </a:cubicBezTo>
                <a:cubicBezTo>
                  <a:pt x="5055614" y="6796071"/>
                  <a:pt x="5051656" y="6769544"/>
                  <a:pt x="5069172" y="6817746"/>
                </a:cubicBezTo>
                <a:cubicBezTo>
                  <a:pt x="5060956" y="6828354"/>
                  <a:pt x="5064525" y="6836369"/>
                  <a:pt x="5072322" y="6843646"/>
                </a:cubicBezTo>
                <a:lnTo>
                  <a:pt x="5091388" y="6857998"/>
                </a:lnTo>
                <a:lnTo>
                  <a:pt x="6096000" y="6857998"/>
                </a:lnTo>
                <a:lnTo>
                  <a:pt x="6096000"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728947E-EE55-FED2-DB63-118921757678}"/>
              </a:ext>
            </a:extLst>
          </p:cNvPr>
          <p:cNvSpPr>
            <a:spLocks noGrp="1"/>
          </p:cNvSpPr>
          <p:nvPr>
            <p:ph type="title"/>
          </p:nvPr>
        </p:nvSpPr>
        <p:spPr>
          <a:xfrm>
            <a:off x="1257300" y="914400"/>
            <a:ext cx="5609011" cy="1996258"/>
          </a:xfrm>
        </p:spPr>
        <p:txBody>
          <a:bodyPr>
            <a:normAutofit/>
          </a:bodyPr>
          <a:lstStyle/>
          <a:p>
            <a:r>
              <a:rPr lang="en-US"/>
              <a:t>How to chose?</a:t>
            </a:r>
          </a:p>
        </p:txBody>
      </p:sp>
      <p:sp>
        <p:nvSpPr>
          <p:cNvPr id="3" name="Content Placeholder 2">
            <a:extLst>
              <a:ext uri="{FF2B5EF4-FFF2-40B4-BE49-F238E27FC236}">
                <a16:creationId xmlns:a16="http://schemas.microsoft.com/office/drawing/2014/main" id="{8AFC5156-8C06-D895-FB0B-456445E8F442}"/>
              </a:ext>
            </a:extLst>
          </p:cNvPr>
          <p:cNvSpPr>
            <a:spLocks noGrp="1"/>
          </p:cNvSpPr>
          <p:nvPr>
            <p:ph idx="1"/>
          </p:nvPr>
        </p:nvSpPr>
        <p:spPr>
          <a:xfrm>
            <a:off x="1293549" y="3291153"/>
            <a:ext cx="5140501" cy="5862879"/>
          </a:xfrm>
        </p:spPr>
        <p:txBody>
          <a:bodyPr>
            <a:normAutofit/>
          </a:bodyPr>
          <a:lstStyle/>
          <a:p>
            <a:r>
              <a:rPr lang="en-US" sz="3000"/>
              <a:t>The choice of the best solution for hybrid development depends on a host of factors, and the following are the most significant:</a:t>
            </a:r>
          </a:p>
          <a:p>
            <a:pPr lvl="1"/>
            <a:endParaRPr lang="en-US" sz="3000"/>
          </a:p>
          <a:p>
            <a:pPr lvl="1"/>
            <a:r>
              <a:rPr lang="en-US" sz="3000"/>
              <a:t>The size of the company</a:t>
            </a:r>
          </a:p>
          <a:p>
            <a:pPr lvl="1"/>
            <a:r>
              <a:rPr lang="en-US" sz="3000"/>
              <a:t>Developers’ skills</a:t>
            </a:r>
          </a:p>
          <a:p>
            <a:pPr lvl="1"/>
            <a:r>
              <a:rPr lang="en-US" sz="3000"/>
              <a:t>The needed solution</a:t>
            </a:r>
          </a:p>
          <a:p>
            <a:endParaRPr lang="en-US" sz="3000"/>
          </a:p>
        </p:txBody>
      </p:sp>
      <p:grpSp>
        <p:nvGrpSpPr>
          <p:cNvPr id="4" name="Group 3">
            <a:extLst>
              <a:ext uri="{FF2B5EF4-FFF2-40B4-BE49-F238E27FC236}">
                <a16:creationId xmlns:a16="http://schemas.microsoft.com/office/drawing/2014/main" id="{A91BDEB9-6D87-7A93-0EE2-49B5326FFEFC}"/>
              </a:ext>
            </a:extLst>
          </p:cNvPr>
          <p:cNvGrpSpPr/>
          <p:nvPr/>
        </p:nvGrpSpPr>
        <p:grpSpPr>
          <a:xfrm>
            <a:off x="8168186" y="1366799"/>
            <a:ext cx="9232712" cy="7589013"/>
            <a:chOff x="14933717" y="7856981"/>
            <a:chExt cx="2707364" cy="2113018"/>
          </a:xfrm>
        </p:grpSpPr>
        <p:sp>
          <p:nvSpPr>
            <p:cNvPr id="5" name="object 4">
              <a:extLst>
                <a:ext uri="{FF2B5EF4-FFF2-40B4-BE49-F238E27FC236}">
                  <a16:creationId xmlns:a16="http://schemas.microsoft.com/office/drawing/2014/main" id="{008B3188-137E-C96D-4E20-1DF8E88DBCEC}"/>
                </a:ext>
              </a:extLst>
            </p:cNvPr>
            <p:cNvSpPr/>
            <p:nvPr/>
          </p:nvSpPr>
          <p:spPr>
            <a:xfrm>
              <a:off x="16793048" y="8173454"/>
              <a:ext cx="440171" cy="415983"/>
            </a:xfrm>
            <a:custGeom>
              <a:avLst/>
              <a:gdLst/>
              <a:ahLst/>
              <a:cxnLst/>
              <a:rect l="l" t="t" r="r" b="b"/>
              <a:pathLst>
                <a:path w="1085850" h="1000125">
                  <a:moveTo>
                    <a:pt x="1085850" y="1000125"/>
                  </a:moveTo>
                  <a:lnTo>
                    <a:pt x="0" y="1000125"/>
                  </a:lnTo>
                  <a:lnTo>
                    <a:pt x="0" y="0"/>
                  </a:lnTo>
                  <a:lnTo>
                    <a:pt x="1085850" y="0"/>
                  </a:lnTo>
                  <a:lnTo>
                    <a:pt x="1085850" y="1000125"/>
                  </a:lnTo>
                  <a:close/>
                </a:path>
              </a:pathLst>
            </a:custGeom>
            <a:solidFill>
              <a:schemeClr val="accent5">
                <a:lumMod val="60000"/>
                <a:lumOff val="40000"/>
              </a:schemeClr>
            </a:solidFill>
          </p:spPr>
          <p:txBody>
            <a:bodyPr wrap="square" lIns="0" tIns="0" rIns="0" bIns="0" rtlCol="0"/>
            <a:lstStyle/>
            <a:p>
              <a:endParaRPr/>
            </a:p>
          </p:txBody>
        </p:sp>
        <p:sp>
          <p:nvSpPr>
            <p:cNvPr id="6" name="object 4">
              <a:extLst>
                <a:ext uri="{FF2B5EF4-FFF2-40B4-BE49-F238E27FC236}">
                  <a16:creationId xmlns:a16="http://schemas.microsoft.com/office/drawing/2014/main" id="{A6160902-C21D-BD59-ECFA-6C27CE72A16A}"/>
                </a:ext>
              </a:extLst>
            </p:cNvPr>
            <p:cNvSpPr/>
            <p:nvPr/>
          </p:nvSpPr>
          <p:spPr>
            <a:xfrm>
              <a:off x="17200910" y="7856981"/>
              <a:ext cx="440171" cy="415983"/>
            </a:xfrm>
            <a:custGeom>
              <a:avLst/>
              <a:gdLst/>
              <a:ahLst/>
              <a:cxnLst/>
              <a:rect l="l" t="t" r="r" b="b"/>
              <a:pathLst>
                <a:path w="1085850" h="1000125">
                  <a:moveTo>
                    <a:pt x="1085850" y="1000125"/>
                  </a:moveTo>
                  <a:lnTo>
                    <a:pt x="0" y="1000125"/>
                  </a:lnTo>
                  <a:lnTo>
                    <a:pt x="0" y="0"/>
                  </a:lnTo>
                  <a:lnTo>
                    <a:pt x="1085850" y="0"/>
                  </a:lnTo>
                  <a:lnTo>
                    <a:pt x="1085850" y="1000125"/>
                  </a:lnTo>
                  <a:close/>
                </a:path>
              </a:pathLst>
            </a:custGeom>
            <a:solidFill>
              <a:schemeClr val="accent5">
                <a:lumMod val="40000"/>
                <a:lumOff val="60000"/>
              </a:schemeClr>
            </a:solidFill>
          </p:spPr>
          <p:txBody>
            <a:bodyPr wrap="square" lIns="0" tIns="0" rIns="0" bIns="0" rtlCol="0"/>
            <a:lstStyle/>
            <a:p>
              <a:endParaRPr/>
            </a:p>
          </p:txBody>
        </p:sp>
        <p:sp>
          <p:nvSpPr>
            <p:cNvPr id="7" name="object 4">
              <a:extLst>
                <a:ext uri="{FF2B5EF4-FFF2-40B4-BE49-F238E27FC236}">
                  <a16:creationId xmlns:a16="http://schemas.microsoft.com/office/drawing/2014/main" id="{C8C36C09-791D-45BB-62B8-1546204F8B01}"/>
                </a:ext>
              </a:extLst>
            </p:cNvPr>
            <p:cNvSpPr/>
            <p:nvPr/>
          </p:nvSpPr>
          <p:spPr>
            <a:xfrm>
              <a:off x="15597183" y="8491981"/>
              <a:ext cx="440171" cy="415983"/>
            </a:xfrm>
            <a:custGeom>
              <a:avLst/>
              <a:gdLst/>
              <a:ahLst/>
              <a:cxnLst/>
              <a:rect l="l" t="t" r="r" b="b"/>
              <a:pathLst>
                <a:path w="1085850" h="1000125">
                  <a:moveTo>
                    <a:pt x="1085850" y="1000125"/>
                  </a:moveTo>
                  <a:lnTo>
                    <a:pt x="0" y="1000125"/>
                  </a:lnTo>
                  <a:lnTo>
                    <a:pt x="0" y="0"/>
                  </a:lnTo>
                  <a:lnTo>
                    <a:pt x="1085850" y="0"/>
                  </a:lnTo>
                  <a:lnTo>
                    <a:pt x="1085850" y="1000125"/>
                  </a:lnTo>
                  <a:close/>
                </a:path>
              </a:pathLst>
            </a:custGeom>
            <a:solidFill>
              <a:schemeClr val="accent5">
                <a:lumMod val="60000"/>
                <a:lumOff val="40000"/>
              </a:schemeClr>
            </a:solidFill>
          </p:spPr>
          <p:txBody>
            <a:bodyPr wrap="square" lIns="0" tIns="0" rIns="0" bIns="0" rtlCol="0"/>
            <a:lstStyle/>
            <a:p>
              <a:endParaRPr/>
            </a:p>
          </p:txBody>
        </p:sp>
        <p:sp>
          <p:nvSpPr>
            <p:cNvPr id="9" name="object 4">
              <a:extLst>
                <a:ext uri="{FF2B5EF4-FFF2-40B4-BE49-F238E27FC236}">
                  <a16:creationId xmlns:a16="http://schemas.microsoft.com/office/drawing/2014/main" id="{166BFE64-321F-7262-D92C-E5DD0FB2D5F9}"/>
                </a:ext>
              </a:extLst>
            </p:cNvPr>
            <p:cNvSpPr/>
            <p:nvPr/>
          </p:nvSpPr>
          <p:spPr>
            <a:xfrm>
              <a:off x="14933717" y="8637171"/>
              <a:ext cx="440171" cy="415983"/>
            </a:xfrm>
            <a:custGeom>
              <a:avLst/>
              <a:gdLst/>
              <a:ahLst/>
              <a:cxnLst/>
              <a:rect l="l" t="t" r="r" b="b"/>
              <a:pathLst>
                <a:path w="1085850" h="1000125">
                  <a:moveTo>
                    <a:pt x="1085850" y="1000125"/>
                  </a:moveTo>
                  <a:lnTo>
                    <a:pt x="0" y="1000125"/>
                  </a:lnTo>
                  <a:lnTo>
                    <a:pt x="0" y="0"/>
                  </a:lnTo>
                  <a:lnTo>
                    <a:pt x="1085850" y="0"/>
                  </a:lnTo>
                  <a:lnTo>
                    <a:pt x="1085850" y="1000125"/>
                  </a:lnTo>
                  <a:close/>
                </a:path>
              </a:pathLst>
            </a:custGeom>
            <a:solidFill>
              <a:schemeClr val="accent5">
                <a:lumMod val="40000"/>
                <a:lumOff val="60000"/>
              </a:schemeClr>
            </a:solidFill>
          </p:spPr>
          <p:txBody>
            <a:bodyPr wrap="square" lIns="0" tIns="0" rIns="0" bIns="0" rtlCol="0"/>
            <a:lstStyle/>
            <a:p>
              <a:endParaRPr/>
            </a:p>
          </p:txBody>
        </p:sp>
        <p:sp>
          <p:nvSpPr>
            <p:cNvPr id="11" name="object 4">
              <a:extLst>
                <a:ext uri="{FF2B5EF4-FFF2-40B4-BE49-F238E27FC236}">
                  <a16:creationId xmlns:a16="http://schemas.microsoft.com/office/drawing/2014/main" id="{CA625934-CE41-1CF7-045C-2E76B6ED37BE}"/>
                </a:ext>
              </a:extLst>
            </p:cNvPr>
            <p:cNvSpPr/>
            <p:nvPr/>
          </p:nvSpPr>
          <p:spPr>
            <a:xfrm>
              <a:off x="16260649" y="8537059"/>
              <a:ext cx="614491" cy="586619"/>
            </a:xfrm>
            <a:custGeom>
              <a:avLst/>
              <a:gdLst/>
              <a:ahLst/>
              <a:cxnLst/>
              <a:rect l="l" t="t" r="r" b="b"/>
              <a:pathLst>
                <a:path w="1085850" h="1000125">
                  <a:moveTo>
                    <a:pt x="1085850" y="1000125"/>
                  </a:moveTo>
                  <a:lnTo>
                    <a:pt x="0" y="1000125"/>
                  </a:lnTo>
                  <a:lnTo>
                    <a:pt x="0" y="0"/>
                  </a:lnTo>
                  <a:lnTo>
                    <a:pt x="1085850" y="0"/>
                  </a:lnTo>
                  <a:lnTo>
                    <a:pt x="1085850" y="1000125"/>
                  </a:lnTo>
                  <a:close/>
                </a:path>
              </a:pathLst>
            </a:custGeom>
            <a:solidFill>
              <a:schemeClr val="accent5">
                <a:lumMod val="20000"/>
                <a:lumOff val="80000"/>
              </a:schemeClr>
            </a:solidFill>
          </p:spPr>
          <p:txBody>
            <a:bodyPr wrap="square" lIns="0" tIns="0" rIns="0" bIns="0" rtlCol="0"/>
            <a:lstStyle/>
            <a:p>
              <a:endParaRPr/>
            </a:p>
          </p:txBody>
        </p:sp>
        <p:sp>
          <p:nvSpPr>
            <p:cNvPr id="13" name="object 4">
              <a:extLst>
                <a:ext uri="{FF2B5EF4-FFF2-40B4-BE49-F238E27FC236}">
                  <a16:creationId xmlns:a16="http://schemas.microsoft.com/office/drawing/2014/main" id="{2D9A13AE-5190-AB5F-3E55-9843EEECB2E2}"/>
                </a:ext>
              </a:extLst>
            </p:cNvPr>
            <p:cNvSpPr/>
            <p:nvPr/>
          </p:nvSpPr>
          <p:spPr>
            <a:xfrm>
              <a:off x="15196394" y="9174533"/>
              <a:ext cx="440171" cy="415983"/>
            </a:xfrm>
            <a:custGeom>
              <a:avLst/>
              <a:gdLst/>
              <a:ahLst/>
              <a:cxnLst/>
              <a:rect l="l" t="t" r="r" b="b"/>
              <a:pathLst>
                <a:path w="1085850" h="1000125">
                  <a:moveTo>
                    <a:pt x="1085850" y="1000125"/>
                  </a:moveTo>
                  <a:lnTo>
                    <a:pt x="0" y="1000125"/>
                  </a:lnTo>
                  <a:lnTo>
                    <a:pt x="0" y="0"/>
                  </a:lnTo>
                  <a:lnTo>
                    <a:pt x="1085850" y="0"/>
                  </a:lnTo>
                  <a:lnTo>
                    <a:pt x="1085850" y="1000125"/>
                  </a:lnTo>
                  <a:close/>
                </a:path>
              </a:pathLst>
            </a:custGeom>
            <a:solidFill>
              <a:schemeClr val="accent5">
                <a:lumMod val="40000"/>
                <a:lumOff val="60000"/>
              </a:schemeClr>
            </a:solidFill>
          </p:spPr>
          <p:txBody>
            <a:bodyPr wrap="square" lIns="0" tIns="0" rIns="0" bIns="0" rtlCol="0"/>
            <a:lstStyle/>
            <a:p>
              <a:endParaRPr/>
            </a:p>
          </p:txBody>
        </p:sp>
        <p:sp>
          <p:nvSpPr>
            <p:cNvPr id="14" name="object 4">
              <a:extLst>
                <a:ext uri="{FF2B5EF4-FFF2-40B4-BE49-F238E27FC236}">
                  <a16:creationId xmlns:a16="http://schemas.microsoft.com/office/drawing/2014/main" id="{B0927166-4196-AAF0-7D65-CE64CDF0E878}"/>
                </a:ext>
              </a:extLst>
            </p:cNvPr>
            <p:cNvSpPr/>
            <p:nvPr/>
          </p:nvSpPr>
          <p:spPr>
            <a:xfrm>
              <a:off x="16878314" y="8796704"/>
              <a:ext cx="440171" cy="415983"/>
            </a:xfrm>
            <a:custGeom>
              <a:avLst/>
              <a:gdLst/>
              <a:ahLst/>
              <a:cxnLst/>
              <a:rect l="l" t="t" r="r" b="b"/>
              <a:pathLst>
                <a:path w="1085850" h="1000125">
                  <a:moveTo>
                    <a:pt x="1085850" y="1000125"/>
                  </a:moveTo>
                  <a:lnTo>
                    <a:pt x="0" y="1000125"/>
                  </a:lnTo>
                  <a:lnTo>
                    <a:pt x="0" y="0"/>
                  </a:lnTo>
                  <a:lnTo>
                    <a:pt x="1085850" y="0"/>
                  </a:lnTo>
                  <a:lnTo>
                    <a:pt x="1085850" y="1000125"/>
                  </a:lnTo>
                  <a:close/>
                </a:path>
              </a:pathLst>
            </a:custGeom>
            <a:solidFill>
              <a:schemeClr val="accent5">
                <a:lumMod val="60000"/>
                <a:lumOff val="40000"/>
              </a:schemeClr>
            </a:solidFill>
          </p:spPr>
          <p:txBody>
            <a:bodyPr wrap="square" lIns="0" tIns="0" rIns="0" bIns="0" rtlCol="0"/>
            <a:lstStyle/>
            <a:p>
              <a:endParaRPr/>
            </a:p>
          </p:txBody>
        </p:sp>
        <p:sp>
          <p:nvSpPr>
            <p:cNvPr id="15" name="object 4">
              <a:extLst>
                <a:ext uri="{FF2B5EF4-FFF2-40B4-BE49-F238E27FC236}">
                  <a16:creationId xmlns:a16="http://schemas.microsoft.com/office/drawing/2014/main" id="{302ED045-2BB4-4E9A-4D46-014203C70D02}"/>
                </a:ext>
              </a:extLst>
            </p:cNvPr>
            <p:cNvSpPr/>
            <p:nvPr/>
          </p:nvSpPr>
          <p:spPr>
            <a:xfrm>
              <a:off x="17098399" y="9126834"/>
              <a:ext cx="440171" cy="415983"/>
            </a:xfrm>
            <a:custGeom>
              <a:avLst/>
              <a:gdLst/>
              <a:ahLst/>
              <a:cxnLst/>
              <a:rect l="l" t="t" r="r" b="b"/>
              <a:pathLst>
                <a:path w="1085850" h="1000125">
                  <a:moveTo>
                    <a:pt x="1085850" y="1000125"/>
                  </a:moveTo>
                  <a:lnTo>
                    <a:pt x="0" y="1000125"/>
                  </a:lnTo>
                  <a:lnTo>
                    <a:pt x="0" y="0"/>
                  </a:lnTo>
                  <a:lnTo>
                    <a:pt x="1085850" y="0"/>
                  </a:lnTo>
                  <a:lnTo>
                    <a:pt x="1085850" y="1000125"/>
                  </a:lnTo>
                  <a:close/>
                </a:path>
              </a:pathLst>
            </a:custGeom>
            <a:solidFill>
              <a:schemeClr val="accent5">
                <a:lumMod val="40000"/>
                <a:lumOff val="60000"/>
              </a:schemeClr>
            </a:solidFill>
          </p:spPr>
          <p:txBody>
            <a:bodyPr wrap="square" lIns="0" tIns="0" rIns="0" bIns="0" rtlCol="0"/>
            <a:lstStyle/>
            <a:p>
              <a:endParaRPr/>
            </a:p>
          </p:txBody>
        </p:sp>
        <p:sp>
          <p:nvSpPr>
            <p:cNvPr id="16" name="object 4">
              <a:extLst>
                <a:ext uri="{FF2B5EF4-FFF2-40B4-BE49-F238E27FC236}">
                  <a16:creationId xmlns:a16="http://schemas.microsoft.com/office/drawing/2014/main" id="{AFCCD6D3-E96E-165B-7FBA-534B3416402D}"/>
                </a:ext>
              </a:extLst>
            </p:cNvPr>
            <p:cNvSpPr/>
            <p:nvPr/>
          </p:nvSpPr>
          <p:spPr>
            <a:xfrm>
              <a:off x="16037354" y="9041535"/>
              <a:ext cx="440171" cy="415983"/>
            </a:xfrm>
            <a:custGeom>
              <a:avLst/>
              <a:gdLst/>
              <a:ahLst/>
              <a:cxnLst/>
              <a:rect l="l" t="t" r="r" b="b"/>
              <a:pathLst>
                <a:path w="1085850" h="1000125">
                  <a:moveTo>
                    <a:pt x="1085850" y="1000125"/>
                  </a:moveTo>
                  <a:lnTo>
                    <a:pt x="0" y="1000125"/>
                  </a:lnTo>
                  <a:lnTo>
                    <a:pt x="0" y="0"/>
                  </a:lnTo>
                  <a:lnTo>
                    <a:pt x="1085850" y="0"/>
                  </a:lnTo>
                  <a:lnTo>
                    <a:pt x="1085850" y="1000125"/>
                  </a:lnTo>
                  <a:close/>
                </a:path>
              </a:pathLst>
            </a:custGeom>
            <a:solidFill>
              <a:schemeClr val="accent5">
                <a:lumMod val="40000"/>
                <a:lumOff val="60000"/>
              </a:schemeClr>
            </a:solidFill>
          </p:spPr>
          <p:txBody>
            <a:bodyPr wrap="square" lIns="0" tIns="0" rIns="0" bIns="0" rtlCol="0"/>
            <a:lstStyle/>
            <a:p>
              <a:endParaRPr/>
            </a:p>
          </p:txBody>
        </p:sp>
        <p:sp>
          <p:nvSpPr>
            <p:cNvPr id="18" name="object 4">
              <a:extLst>
                <a:ext uri="{FF2B5EF4-FFF2-40B4-BE49-F238E27FC236}">
                  <a16:creationId xmlns:a16="http://schemas.microsoft.com/office/drawing/2014/main" id="{D30A9A41-5950-30DF-8D7E-43960E9FD7BE}"/>
                </a:ext>
              </a:extLst>
            </p:cNvPr>
            <p:cNvSpPr/>
            <p:nvPr/>
          </p:nvSpPr>
          <p:spPr>
            <a:xfrm>
              <a:off x="15524194" y="9386884"/>
              <a:ext cx="614491" cy="583115"/>
            </a:xfrm>
            <a:custGeom>
              <a:avLst/>
              <a:gdLst/>
              <a:ahLst/>
              <a:cxnLst/>
              <a:rect l="l" t="t" r="r" b="b"/>
              <a:pathLst>
                <a:path w="1085850" h="1000125">
                  <a:moveTo>
                    <a:pt x="1085850" y="1000125"/>
                  </a:moveTo>
                  <a:lnTo>
                    <a:pt x="0" y="1000125"/>
                  </a:lnTo>
                  <a:lnTo>
                    <a:pt x="0" y="0"/>
                  </a:lnTo>
                  <a:lnTo>
                    <a:pt x="1085850" y="0"/>
                  </a:lnTo>
                  <a:lnTo>
                    <a:pt x="1085850" y="1000125"/>
                  </a:lnTo>
                  <a:close/>
                </a:path>
              </a:pathLst>
            </a:custGeom>
            <a:solidFill>
              <a:schemeClr val="accent5">
                <a:lumMod val="20000"/>
                <a:lumOff val="80000"/>
              </a:schemeClr>
            </a:solidFill>
          </p:spPr>
          <p:txBody>
            <a:bodyPr wrap="square" lIns="0" tIns="0" rIns="0" bIns="0" rtlCol="0"/>
            <a:lstStyle/>
            <a:p>
              <a:endParaRPr/>
            </a:p>
          </p:txBody>
        </p:sp>
        <p:sp>
          <p:nvSpPr>
            <p:cNvPr id="20" name="object 4">
              <a:extLst>
                <a:ext uri="{FF2B5EF4-FFF2-40B4-BE49-F238E27FC236}">
                  <a16:creationId xmlns:a16="http://schemas.microsoft.com/office/drawing/2014/main" id="{C5EE4849-DC58-D5DA-8F47-FEBA5D12EACF}"/>
                </a:ext>
              </a:extLst>
            </p:cNvPr>
            <p:cNvSpPr/>
            <p:nvPr/>
          </p:nvSpPr>
          <p:spPr>
            <a:xfrm>
              <a:off x="17163548" y="8468170"/>
              <a:ext cx="440171" cy="415983"/>
            </a:xfrm>
            <a:custGeom>
              <a:avLst/>
              <a:gdLst/>
              <a:ahLst/>
              <a:cxnLst/>
              <a:rect l="l" t="t" r="r" b="b"/>
              <a:pathLst>
                <a:path w="1085850" h="1000125">
                  <a:moveTo>
                    <a:pt x="1085850" y="1000125"/>
                  </a:moveTo>
                  <a:lnTo>
                    <a:pt x="0" y="1000125"/>
                  </a:lnTo>
                  <a:lnTo>
                    <a:pt x="0" y="0"/>
                  </a:lnTo>
                  <a:lnTo>
                    <a:pt x="1085850" y="0"/>
                  </a:lnTo>
                  <a:lnTo>
                    <a:pt x="1085850" y="1000125"/>
                  </a:lnTo>
                  <a:close/>
                </a:path>
              </a:pathLst>
            </a:custGeom>
            <a:solidFill>
              <a:schemeClr val="accent5">
                <a:lumMod val="20000"/>
                <a:lumOff val="80000"/>
              </a:schemeClr>
            </a:solidFill>
          </p:spPr>
          <p:txBody>
            <a:bodyPr wrap="square" lIns="0" tIns="0" rIns="0" bIns="0" rtlCol="0"/>
            <a:lstStyle/>
            <a:p>
              <a:endParaRPr/>
            </a:p>
          </p:txBody>
        </p:sp>
      </p:grpSp>
    </p:spTree>
    <p:extLst>
      <p:ext uri="{BB962C8B-B14F-4D97-AF65-F5344CB8AC3E}">
        <p14:creationId xmlns:p14="http://schemas.microsoft.com/office/powerpoint/2010/main" val="20357038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00" cy="10287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Shape 32">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7649264" cy="3092755"/>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728947E-EE55-FED2-DB63-118921757678}"/>
              </a:ext>
            </a:extLst>
          </p:cNvPr>
          <p:cNvSpPr>
            <a:spLocks noGrp="1"/>
          </p:cNvSpPr>
          <p:nvPr>
            <p:ph type="title"/>
          </p:nvPr>
        </p:nvSpPr>
        <p:spPr>
          <a:xfrm>
            <a:off x="1705551" y="914395"/>
            <a:ext cx="14088631" cy="1996262"/>
          </a:xfrm>
        </p:spPr>
        <p:txBody>
          <a:bodyPr>
            <a:normAutofit/>
          </a:bodyPr>
          <a:lstStyle/>
          <a:p>
            <a:r>
              <a:rPr lang="en-US"/>
              <a:t>How to chose?</a:t>
            </a:r>
          </a:p>
        </p:txBody>
      </p:sp>
      <p:sp>
        <p:nvSpPr>
          <p:cNvPr id="15" name="Content Placeholder 2">
            <a:extLst>
              <a:ext uri="{FF2B5EF4-FFF2-40B4-BE49-F238E27FC236}">
                <a16:creationId xmlns:a16="http://schemas.microsoft.com/office/drawing/2014/main" id="{8AFC5156-8C06-D895-FB0B-456445E8F442}"/>
              </a:ext>
            </a:extLst>
          </p:cNvPr>
          <p:cNvSpPr>
            <a:spLocks noGrp="1"/>
          </p:cNvSpPr>
          <p:nvPr>
            <p:ph idx="1"/>
          </p:nvPr>
        </p:nvSpPr>
        <p:spPr>
          <a:xfrm>
            <a:off x="1705551" y="3297543"/>
            <a:ext cx="7438449" cy="5876659"/>
          </a:xfrm>
        </p:spPr>
        <p:txBody>
          <a:bodyPr>
            <a:normAutofit/>
          </a:bodyPr>
          <a:lstStyle/>
          <a:p>
            <a:r>
              <a:rPr lang="en-US" sz="2800"/>
              <a:t>Without taking these factors into consideration, it is impossible to say which of these tools for hybrid mobile application development is the best.</a:t>
            </a:r>
          </a:p>
          <a:p>
            <a:r>
              <a:rPr lang="en-US" sz="2800"/>
              <a:t>If you are a small company or an independent developer who wants to create a simple app, you might use Ionic. Large firms, agencies and enterprises that need powerful solutions may opt for Sencha, Xamarin, or other hybrid app development tools.</a:t>
            </a:r>
          </a:p>
          <a:p>
            <a:r>
              <a:rPr lang="en-US" sz="2800"/>
              <a:t>At the same time, if your priority is smooth performance and a full stack of native features, then native app development is the most appropriate.</a:t>
            </a:r>
          </a:p>
        </p:txBody>
      </p:sp>
      <p:sp>
        <p:nvSpPr>
          <p:cNvPr id="35" name="Freeform: Shape 34">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8072436" y="9314121"/>
            <a:ext cx="10215562" cy="972879"/>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4" name="Group 3">
            <a:extLst>
              <a:ext uri="{FF2B5EF4-FFF2-40B4-BE49-F238E27FC236}">
                <a16:creationId xmlns:a16="http://schemas.microsoft.com/office/drawing/2014/main" id="{C042EAF8-6654-EBF5-D0AE-F903AEC9F3D1}"/>
              </a:ext>
            </a:extLst>
          </p:cNvPr>
          <p:cNvGrpSpPr/>
          <p:nvPr/>
        </p:nvGrpSpPr>
        <p:grpSpPr>
          <a:xfrm>
            <a:off x="10192462" y="3277366"/>
            <a:ext cx="6955947" cy="5633871"/>
            <a:chOff x="14933717" y="7856981"/>
            <a:chExt cx="2707364" cy="2113018"/>
          </a:xfrm>
        </p:grpSpPr>
        <p:sp>
          <p:nvSpPr>
            <p:cNvPr id="7" name="object 4">
              <a:extLst>
                <a:ext uri="{FF2B5EF4-FFF2-40B4-BE49-F238E27FC236}">
                  <a16:creationId xmlns:a16="http://schemas.microsoft.com/office/drawing/2014/main" id="{1004B188-B5E0-AD9F-9C70-868288C0B618}"/>
                </a:ext>
              </a:extLst>
            </p:cNvPr>
            <p:cNvSpPr/>
            <p:nvPr/>
          </p:nvSpPr>
          <p:spPr>
            <a:xfrm>
              <a:off x="16793048" y="8173454"/>
              <a:ext cx="440171" cy="415983"/>
            </a:xfrm>
            <a:custGeom>
              <a:avLst/>
              <a:gdLst/>
              <a:ahLst/>
              <a:cxnLst/>
              <a:rect l="l" t="t" r="r" b="b"/>
              <a:pathLst>
                <a:path w="1085850" h="1000125">
                  <a:moveTo>
                    <a:pt x="1085850" y="1000125"/>
                  </a:moveTo>
                  <a:lnTo>
                    <a:pt x="0" y="1000125"/>
                  </a:lnTo>
                  <a:lnTo>
                    <a:pt x="0" y="0"/>
                  </a:lnTo>
                  <a:lnTo>
                    <a:pt x="1085850" y="0"/>
                  </a:lnTo>
                  <a:lnTo>
                    <a:pt x="1085850" y="1000125"/>
                  </a:lnTo>
                  <a:close/>
                </a:path>
              </a:pathLst>
            </a:custGeom>
            <a:solidFill>
              <a:schemeClr val="accent5">
                <a:lumMod val="60000"/>
                <a:lumOff val="40000"/>
              </a:schemeClr>
            </a:solidFill>
          </p:spPr>
          <p:txBody>
            <a:bodyPr wrap="square" lIns="0" tIns="0" rIns="0" bIns="0" rtlCol="0"/>
            <a:lstStyle/>
            <a:p>
              <a:endParaRPr/>
            </a:p>
          </p:txBody>
        </p:sp>
        <p:sp>
          <p:nvSpPr>
            <p:cNvPr id="13" name="object 4">
              <a:extLst>
                <a:ext uri="{FF2B5EF4-FFF2-40B4-BE49-F238E27FC236}">
                  <a16:creationId xmlns:a16="http://schemas.microsoft.com/office/drawing/2014/main" id="{8BA9DC12-0D5A-9AB6-B3F8-F392B1AE05DD}"/>
                </a:ext>
              </a:extLst>
            </p:cNvPr>
            <p:cNvSpPr/>
            <p:nvPr/>
          </p:nvSpPr>
          <p:spPr>
            <a:xfrm>
              <a:off x="17200910" y="7856981"/>
              <a:ext cx="440171" cy="415983"/>
            </a:xfrm>
            <a:custGeom>
              <a:avLst/>
              <a:gdLst/>
              <a:ahLst/>
              <a:cxnLst/>
              <a:rect l="l" t="t" r="r" b="b"/>
              <a:pathLst>
                <a:path w="1085850" h="1000125">
                  <a:moveTo>
                    <a:pt x="1085850" y="1000125"/>
                  </a:moveTo>
                  <a:lnTo>
                    <a:pt x="0" y="1000125"/>
                  </a:lnTo>
                  <a:lnTo>
                    <a:pt x="0" y="0"/>
                  </a:lnTo>
                  <a:lnTo>
                    <a:pt x="1085850" y="0"/>
                  </a:lnTo>
                  <a:lnTo>
                    <a:pt x="1085850" y="1000125"/>
                  </a:lnTo>
                  <a:close/>
                </a:path>
              </a:pathLst>
            </a:custGeom>
            <a:solidFill>
              <a:schemeClr val="accent5">
                <a:lumMod val="40000"/>
                <a:lumOff val="60000"/>
              </a:schemeClr>
            </a:solidFill>
          </p:spPr>
          <p:txBody>
            <a:bodyPr wrap="square" lIns="0" tIns="0" rIns="0" bIns="0" rtlCol="0"/>
            <a:lstStyle/>
            <a:p>
              <a:endParaRPr/>
            </a:p>
          </p:txBody>
        </p:sp>
        <p:sp>
          <p:nvSpPr>
            <p:cNvPr id="16" name="object 4">
              <a:extLst>
                <a:ext uri="{FF2B5EF4-FFF2-40B4-BE49-F238E27FC236}">
                  <a16:creationId xmlns:a16="http://schemas.microsoft.com/office/drawing/2014/main" id="{E292347A-A193-97B4-66F6-BBB467202CF3}"/>
                </a:ext>
              </a:extLst>
            </p:cNvPr>
            <p:cNvSpPr/>
            <p:nvPr/>
          </p:nvSpPr>
          <p:spPr>
            <a:xfrm>
              <a:off x="15597183" y="8491981"/>
              <a:ext cx="440171" cy="415983"/>
            </a:xfrm>
            <a:custGeom>
              <a:avLst/>
              <a:gdLst/>
              <a:ahLst/>
              <a:cxnLst/>
              <a:rect l="l" t="t" r="r" b="b"/>
              <a:pathLst>
                <a:path w="1085850" h="1000125">
                  <a:moveTo>
                    <a:pt x="1085850" y="1000125"/>
                  </a:moveTo>
                  <a:lnTo>
                    <a:pt x="0" y="1000125"/>
                  </a:lnTo>
                  <a:lnTo>
                    <a:pt x="0" y="0"/>
                  </a:lnTo>
                  <a:lnTo>
                    <a:pt x="1085850" y="0"/>
                  </a:lnTo>
                  <a:lnTo>
                    <a:pt x="1085850" y="1000125"/>
                  </a:lnTo>
                  <a:close/>
                </a:path>
              </a:pathLst>
            </a:custGeom>
            <a:solidFill>
              <a:schemeClr val="accent5">
                <a:lumMod val="60000"/>
                <a:lumOff val="40000"/>
              </a:schemeClr>
            </a:solidFill>
          </p:spPr>
          <p:txBody>
            <a:bodyPr wrap="square" lIns="0" tIns="0" rIns="0" bIns="0" rtlCol="0"/>
            <a:lstStyle/>
            <a:p>
              <a:endParaRPr/>
            </a:p>
          </p:txBody>
        </p:sp>
        <p:sp>
          <p:nvSpPr>
            <p:cNvPr id="17" name="object 4">
              <a:extLst>
                <a:ext uri="{FF2B5EF4-FFF2-40B4-BE49-F238E27FC236}">
                  <a16:creationId xmlns:a16="http://schemas.microsoft.com/office/drawing/2014/main" id="{2636389F-A776-B421-0886-2FD8A6BF99F4}"/>
                </a:ext>
              </a:extLst>
            </p:cNvPr>
            <p:cNvSpPr/>
            <p:nvPr/>
          </p:nvSpPr>
          <p:spPr>
            <a:xfrm>
              <a:off x="14933717" y="8637171"/>
              <a:ext cx="440171" cy="415983"/>
            </a:xfrm>
            <a:custGeom>
              <a:avLst/>
              <a:gdLst/>
              <a:ahLst/>
              <a:cxnLst/>
              <a:rect l="l" t="t" r="r" b="b"/>
              <a:pathLst>
                <a:path w="1085850" h="1000125">
                  <a:moveTo>
                    <a:pt x="1085850" y="1000125"/>
                  </a:moveTo>
                  <a:lnTo>
                    <a:pt x="0" y="1000125"/>
                  </a:lnTo>
                  <a:lnTo>
                    <a:pt x="0" y="0"/>
                  </a:lnTo>
                  <a:lnTo>
                    <a:pt x="1085850" y="0"/>
                  </a:lnTo>
                  <a:lnTo>
                    <a:pt x="1085850" y="1000125"/>
                  </a:lnTo>
                  <a:close/>
                </a:path>
              </a:pathLst>
            </a:custGeom>
            <a:solidFill>
              <a:schemeClr val="accent5">
                <a:lumMod val="40000"/>
                <a:lumOff val="60000"/>
              </a:schemeClr>
            </a:solidFill>
          </p:spPr>
          <p:txBody>
            <a:bodyPr wrap="square" lIns="0" tIns="0" rIns="0" bIns="0" rtlCol="0"/>
            <a:lstStyle/>
            <a:p>
              <a:endParaRPr/>
            </a:p>
          </p:txBody>
        </p:sp>
        <p:sp>
          <p:nvSpPr>
            <p:cNvPr id="18" name="object 4">
              <a:extLst>
                <a:ext uri="{FF2B5EF4-FFF2-40B4-BE49-F238E27FC236}">
                  <a16:creationId xmlns:a16="http://schemas.microsoft.com/office/drawing/2014/main" id="{1B0D077A-BEF0-DB4E-244F-B21243520CBC}"/>
                </a:ext>
              </a:extLst>
            </p:cNvPr>
            <p:cNvSpPr/>
            <p:nvPr/>
          </p:nvSpPr>
          <p:spPr>
            <a:xfrm>
              <a:off x="16260649" y="8537059"/>
              <a:ext cx="614491" cy="586619"/>
            </a:xfrm>
            <a:custGeom>
              <a:avLst/>
              <a:gdLst/>
              <a:ahLst/>
              <a:cxnLst/>
              <a:rect l="l" t="t" r="r" b="b"/>
              <a:pathLst>
                <a:path w="1085850" h="1000125">
                  <a:moveTo>
                    <a:pt x="1085850" y="1000125"/>
                  </a:moveTo>
                  <a:lnTo>
                    <a:pt x="0" y="1000125"/>
                  </a:lnTo>
                  <a:lnTo>
                    <a:pt x="0" y="0"/>
                  </a:lnTo>
                  <a:lnTo>
                    <a:pt x="1085850" y="0"/>
                  </a:lnTo>
                  <a:lnTo>
                    <a:pt x="1085850" y="1000125"/>
                  </a:lnTo>
                  <a:close/>
                </a:path>
              </a:pathLst>
            </a:custGeom>
            <a:solidFill>
              <a:schemeClr val="accent5">
                <a:lumMod val="20000"/>
                <a:lumOff val="80000"/>
              </a:schemeClr>
            </a:solidFill>
          </p:spPr>
          <p:txBody>
            <a:bodyPr wrap="square" lIns="0" tIns="0" rIns="0" bIns="0" rtlCol="0"/>
            <a:lstStyle/>
            <a:p>
              <a:endParaRPr/>
            </a:p>
          </p:txBody>
        </p:sp>
        <p:sp>
          <p:nvSpPr>
            <p:cNvPr id="19" name="object 4">
              <a:extLst>
                <a:ext uri="{FF2B5EF4-FFF2-40B4-BE49-F238E27FC236}">
                  <a16:creationId xmlns:a16="http://schemas.microsoft.com/office/drawing/2014/main" id="{C747E642-29FF-86B4-D486-FC98E77DF4C3}"/>
                </a:ext>
              </a:extLst>
            </p:cNvPr>
            <p:cNvSpPr/>
            <p:nvPr/>
          </p:nvSpPr>
          <p:spPr>
            <a:xfrm>
              <a:off x="15196394" y="9174533"/>
              <a:ext cx="440171" cy="415983"/>
            </a:xfrm>
            <a:custGeom>
              <a:avLst/>
              <a:gdLst/>
              <a:ahLst/>
              <a:cxnLst/>
              <a:rect l="l" t="t" r="r" b="b"/>
              <a:pathLst>
                <a:path w="1085850" h="1000125">
                  <a:moveTo>
                    <a:pt x="1085850" y="1000125"/>
                  </a:moveTo>
                  <a:lnTo>
                    <a:pt x="0" y="1000125"/>
                  </a:lnTo>
                  <a:lnTo>
                    <a:pt x="0" y="0"/>
                  </a:lnTo>
                  <a:lnTo>
                    <a:pt x="1085850" y="0"/>
                  </a:lnTo>
                  <a:lnTo>
                    <a:pt x="1085850" y="1000125"/>
                  </a:lnTo>
                  <a:close/>
                </a:path>
              </a:pathLst>
            </a:custGeom>
            <a:solidFill>
              <a:schemeClr val="accent5">
                <a:lumMod val="40000"/>
                <a:lumOff val="60000"/>
              </a:schemeClr>
            </a:solidFill>
          </p:spPr>
          <p:txBody>
            <a:bodyPr wrap="square" lIns="0" tIns="0" rIns="0" bIns="0" rtlCol="0"/>
            <a:lstStyle/>
            <a:p>
              <a:endParaRPr/>
            </a:p>
          </p:txBody>
        </p:sp>
        <p:sp>
          <p:nvSpPr>
            <p:cNvPr id="21" name="object 4">
              <a:extLst>
                <a:ext uri="{FF2B5EF4-FFF2-40B4-BE49-F238E27FC236}">
                  <a16:creationId xmlns:a16="http://schemas.microsoft.com/office/drawing/2014/main" id="{88507389-D9D6-B516-49EF-B66DAAF92CFB}"/>
                </a:ext>
              </a:extLst>
            </p:cNvPr>
            <p:cNvSpPr/>
            <p:nvPr/>
          </p:nvSpPr>
          <p:spPr>
            <a:xfrm>
              <a:off x="16878314" y="8796704"/>
              <a:ext cx="440171" cy="415983"/>
            </a:xfrm>
            <a:custGeom>
              <a:avLst/>
              <a:gdLst/>
              <a:ahLst/>
              <a:cxnLst/>
              <a:rect l="l" t="t" r="r" b="b"/>
              <a:pathLst>
                <a:path w="1085850" h="1000125">
                  <a:moveTo>
                    <a:pt x="1085850" y="1000125"/>
                  </a:moveTo>
                  <a:lnTo>
                    <a:pt x="0" y="1000125"/>
                  </a:lnTo>
                  <a:lnTo>
                    <a:pt x="0" y="0"/>
                  </a:lnTo>
                  <a:lnTo>
                    <a:pt x="1085850" y="0"/>
                  </a:lnTo>
                  <a:lnTo>
                    <a:pt x="1085850" y="1000125"/>
                  </a:lnTo>
                  <a:close/>
                </a:path>
              </a:pathLst>
            </a:custGeom>
            <a:solidFill>
              <a:schemeClr val="accent5">
                <a:lumMod val="60000"/>
                <a:lumOff val="40000"/>
              </a:schemeClr>
            </a:solidFill>
          </p:spPr>
          <p:txBody>
            <a:bodyPr wrap="square" lIns="0" tIns="0" rIns="0" bIns="0" rtlCol="0"/>
            <a:lstStyle/>
            <a:p>
              <a:endParaRPr/>
            </a:p>
          </p:txBody>
        </p:sp>
        <p:sp>
          <p:nvSpPr>
            <p:cNvPr id="23" name="object 4">
              <a:extLst>
                <a:ext uri="{FF2B5EF4-FFF2-40B4-BE49-F238E27FC236}">
                  <a16:creationId xmlns:a16="http://schemas.microsoft.com/office/drawing/2014/main" id="{A16BD77E-C8A9-4B1A-4050-08BB98610F66}"/>
                </a:ext>
              </a:extLst>
            </p:cNvPr>
            <p:cNvSpPr/>
            <p:nvPr/>
          </p:nvSpPr>
          <p:spPr>
            <a:xfrm>
              <a:off x="17098399" y="9126834"/>
              <a:ext cx="440171" cy="415983"/>
            </a:xfrm>
            <a:custGeom>
              <a:avLst/>
              <a:gdLst/>
              <a:ahLst/>
              <a:cxnLst/>
              <a:rect l="l" t="t" r="r" b="b"/>
              <a:pathLst>
                <a:path w="1085850" h="1000125">
                  <a:moveTo>
                    <a:pt x="1085850" y="1000125"/>
                  </a:moveTo>
                  <a:lnTo>
                    <a:pt x="0" y="1000125"/>
                  </a:lnTo>
                  <a:lnTo>
                    <a:pt x="0" y="0"/>
                  </a:lnTo>
                  <a:lnTo>
                    <a:pt x="1085850" y="0"/>
                  </a:lnTo>
                  <a:lnTo>
                    <a:pt x="1085850" y="1000125"/>
                  </a:lnTo>
                  <a:close/>
                </a:path>
              </a:pathLst>
            </a:custGeom>
            <a:solidFill>
              <a:schemeClr val="accent5">
                <a:lumMod val="40000"/>
                <a:lumOff val="60000"/>
              </a:schemeClr>
            </a:solidFill>
          </p:spPr>
          <p:txBody>
            <a:bodyPr wrap="square" lIns="0" tIns="0" rIns="0" bIns="0" rtlCol="0"/>
            <a:lstStyle/>
            <a:p>
              <a:endParaRPr/>
            </a:p>
          </p:txBody>
        </p:sp>
        <p:sp>
          <p:nvSpPr>
            <p:cNvPr id="24" name="object 4">
              <a:extLst>
                <a:ext uri="{FF2B5EF4-FFF2-40B4-BE49-F238E27FC236}">
                  <a16:creationId xmlns:a16="http://schemas.microsoft.com/office/drawing/2014/main" id="{55D18D56-978B-E061-3CB1-BF21E6EF676E}"/>
                </a:ext>
              </a:extLst>
            </p:cNvPr>
            <p:cNvSpPr/>
            <p:nvPr/>
          </p:nvSpPr>
          <p:spPr>
            <a:xfrm>
              <a:off x="16037354" y="9041535"/>
              <a:ext cx="440171" cy="415983"/>
            </a:xfrm>
            <a:custGeom>
              <a:avLst/>
              <a:gdLst/>
              <a:ahLst/>
              <a:cxnLst/>
              <a:rect l="l" t="t" r="r" b="b"/>
              <a:pathLst>
                <a:path w="1085850" h="1000125">
                  <a:moveTo>
                    <a:pt x="1085850" y="1000125"/>
                  </a:moveTo>
                  <a:lnTo>
                    <a:pt x="0" y="1000125"/>
                  </a:lnTo>
                  <a:lnTo>
                    <a:pt x="0" y="0"/>
                  </a:lnTo>
                  <a:lnTo>
                    <a:pt x="1085850" y="0"/>
                  </a:lnTo>
                  <a:lnTo>
                    <a:pt x="1085850" y="1000125"/>
                  </a:lnTo>
                  <a:close/>
                </a:path>
              </a:pathLst>
            </a:custGeom>
            <a:solidFill>
              <a:schemeClr val="accent5">
                <a:lumMod val="40000"/>
                <a:lumOff val="60000"/>
              </a:schemeClr>
            </a:solidFill>
          </p:spPr>
          <p:txBody>
            <a:bodyPr wrap="square" lIns="0" tIns="0" rIns="0" bIns="0" rtlCol="0"/>
            <a:lstStyle/>
            <a:p>
              <a:endParaRPr/>
            </a:p>
          </p:txBody>
        </p:sp>
        <p:sp>
          <p:nvSpPr>
            <p:cNvPr id="25" name="object 4">
              <a:extLst>
                <a:ext uri="{FF2B5EF4-FFF2-40B4-BE49-F238E27FC236}">
                  <a16:creationId xmlns:a16="http://schemas.microsoft.com/office/drawing/2014/main" id="{5A2395C1-76C2-2100-A338-C950F0356E45}"/>
                </a:ext>
              </a:extLst>
            </p:cNvPr>
            <p:cNvSpPr/>
            <p:nvPr/>
          </p:nvSpPr>
          <p:spPr>
            <a:xfrm>
              <a:off x="15524194" y="9386884"/>
              <a:ext cx="614491" cy="583115"/>
            </a:xfrm>
            <a:custGeom>
              <a:avLst/>
              <a:gdLst/>
              <a:ahLst/>
              <a:cxnLst/>
              <a:rect l="l" t="t" r="r" b="b"/>
              <a:pathLst>
                <a:path w="1085850" h="1000125">
                  <a:moveTo>
                    <a:pt x="1085850" y="1000125"/>
                  </a:moveTo>
                  <a:lnTo>
                    <a:pt x="0" y="1000125"/>
                  </a:lnTo>
                  <a:lnTo>
                    <a:pt x="0" y="0"/>
                  </a:lnTo>
                  <a:lnTo>
                    <a:pt x="1085850" y="0"/>
                  </a:lnTo>
                  <a:lnTo>
                    <a:pt x="1085850" y="1000125"/>
                  </a:lnTo>
                  <a:close/>
                </a:path>
              </a:pathLst>
            </a:custGeom>
            <a:solidFill>
              <a:schemeClr val="accent5">
                <a:lumMod val="20000"/>
                <a:lumOff val="80000"/>
              </a:schemeClr>
            </a:solidFill>
          </p:spPr>
          <p:txBody>
            <a:bodyPr wrap="square" lIns="0" tIns="0" rIns="0" bIns="0" rtlCol="0"/>
            <a:lstStyle/>
            <a:p>
              <a:endParaRPr/>
            </a:p>
          </p:txBody>
        </p:sp>
        <p:sp>
          <p:nvSpPr>
            <p:cNvPr id="26" name="object 4">
              <a:extLst>
                <a:ext uri="{FF2B5EF4-FFF2-40B4-BE49-F238E27FC236}">
                  <a16:creationId xmlns:a16="http://schemas.microsoft.com/office/drawing/2014/main" id="{EAC00F3F-3A26-6EC1-E75A-7D7C717B12E4}"/>
                </a:ext>
              </a:extLst>
            </p:cNvPr>
            <p:cNvSpPr/>
            <p:nvPr/>
          </p:nvSpPr>
          <p:spPr>
            <a:xfrm>
              <a:off x="17163548" y="8468170"/>
              <a:ext cx="440171" cy="415983"/>
            </a:xfrm>
            <a:custGeom>
              <a:avLst/>
              <a:gdLst/>
              <a:ahLst/>
              <a:cxnLst/>
              <a:rect l="l" t="t" r="r" b="b"/>
              <a:pathLst>
                <a:path w="1085850" h="1000125">
                  <a:moveTo>
                    <a:pt x="1085850" y="1000125"/>
                  </a:moveTo>
                  <a:lnTo>
                    <a:pt x="0" y="1000125"/>
                  </a:lnTo>
                  <a:lnTo>
                    <a:pt x="0" y="0"/>
                  </a:lnTo>
                  <a:lnTo>
                    <a:pt x="1085850" y="0"/>
                  </a:lnTo>
                  <a:lnTo>
                    <a:pt x="1085850" y="1000125"/>
                  </a:lnTo>
                  <a:close/>
                </a:path>
              </a:pathLst>
            </a:custGeom>
            <a:solidFill>
              <a:schemeClr val="accent5">
                <a:lumMod val="20000"/>
                <a:lumOff val="80000"/>
              </a:schemeClr>
            </a:solidFill>
          </p:spPr>
          <p:txBody>
            <a:bodyPr wrap="square" lIns="0" tIns="0" rIns="0" bIns="0" rtlCol="0"/>
            <a:lstStyle/>
            <a:p>
              <a:endParaRPr/>
            </a:p>
          </p:txBody>
        </p:sp>
      </p:grpSp>
    </p:spTree>
    <p:extLst>
      <p:ext uri="{BB962C8B-B14F-4D97-AF65-F5344CB8AC3E}">
        <p14:creationId xmlns:p14="http://schemas.microsoft.com/office/powerpoint/2010/main" val="151705568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ULTRA_SCORM_COURSE_ID" val="3D1ABC7B-5304-4908-BE22-9E1F71C0600D"/>
  <p:tag name="ISPRING_SCORM_RATE_SLIDES" val="1"/>
  <p:tag name="ISPRING_SCORM_PASSING_SCORE" val="100.0000000000"/>
  <p:tag name="ISPRING_SCORM_ENDPOINT" val="&lt;endpoint&gt;&lt;enable&gt;0&lt;/enable&gt;&lt;lrs&gt;http://&lt;/lrs&gt;&lt;auth&gt;0&lt;/auth&gt;&lt;login&gt;&lt;/login&gt;&lt;password&gt;&lt;/password&gt;&lt;key&gt;&lt;/key&gt;&lt;name&gt;&lt;/name&gt;&lt;email&gt;&lt;/email&gt;&lt;/endpoint&gt;&#10;"/>
  <p:tag name="ISPRINGONLINEFOLDERID" val="0"/>
  <p:tag name="ISPRINGONLINEFOLDERPATH" val="Content List"/>
  <p:tag name="ISPRINGCLOUDFOLDERID" val="0"/>
  <p:tag name="ISPRINGCLOUDFOLDERPATH" val="Content List"/>
  <p:tag name="ISPRING_PLAYERS_CUSTOMIZATION" val="UEsDBBQAAgAIAG+6ZkZ7BdOSwAEAANoDAAAPAAAAbm9uZS9wbGF5ZXIueG1spZJPb9QwEMXPW6nfIfK99m4Rolo59ICUE0WVFhC3lTeZJqaOHTwTsvvtmfzZpFuQQOKQaPIy72fPs/X9sXbJT4hog0/FRq5FAj4PhfVlKr58zm7uxP376yvdOHOCmNgiFT54EEkBmEfbEPseDVWpeCFIhoqEXx63R7SpqIiarVJd18nujQyxVLfr9UZ9e/i4yyuozY31SMbnzF32ciuSJtoQLZ1S8W4trq9WA/ICZ5F7fInBtf3KKPNQqyYCgieIatz2bN3S38381MErOjWAgkdfDbMfTP78EIrWAfbaSo9tOyDqCYO20rS1mzufYMxTMTbsa0A0JaB0vhRq9Ko/mPWTM1hNHLzA9tymPTiLFYsjfejeL+r+bBmyVxNHXYJ0PUwwnGLWOpeBoTZCIZIIP1rLVdZjv85HsN6IcTnP3Xt8tl5il7PGVWZyCvH0gR18JFOUco5ejtHLwdTbh+ITF49TnLsFMgezhKArqt3bf86j7/6fOAp4Mq0jcV7B+gKOmeW/BDWPQsAz9pqkxsl+tTOVd9ce6hdX40Iadzdl8R1FQiaWwNewMGTUos8w9Zqm1fg5JTTHotXv91JPRC5/AVBLAQIAABQAAgAIAG+6ZkZ7BdOSwAEAANoDAAAPAAAAAAAAAAEAAAAAAAAAAABub25lL3BsYXllci54bWxQSwUGAAAAAAEAAQA9AAAA7QEAAAAA"/>
  <p:tag name="ISPRING_PRESENTATION_TITLE" val="9398388"/>
  <p:tag name="ISPRING_RESOURCE_PATHS_HASH_PRESENTER" val="f28217196a785b4441fcee6c77da62e3a80dbe8"/>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96</TotalTime>
  <Words>830</Words>
  <Application>Microsoft Macintosh PowerPoint</Application>
  <PresentationFormat>Custom</PresentationFormat>
  <Paragraphs>54</Paragraphs>
  <Slides>15</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Calibri Light</vt:lpstr>
      <vt:lpstr>Lato</vt:lpstr>
      <vt:lpstr>Verdana</vt:lpstr>
      <vt:lpstr>Office Theme</vt:lpstr>
      <vt:lpstr>Cross-platform  Mobile App Development</vt:lpstr>
      <vt:lpstr>PowerPoint Presentation</vt:lpstr>
      <vt:lpstr>PowerPoint Presentation</vt:lpstr>
      <vt:lpstr>PowerPoint Presentation</vt:lpstr>
      <vt:lpstr>PowerPoint Presentation</vt:lpstr>
      <vt:lpstr>PowerPoint Presentation</vt:lpstr>
      <vt:lpstr>PowerPoint Presentation</vt:lpstr>
      <vt:lpstr>How to chose?</vt:lpstr>
      <vt:lpstr>How to chose?</vt:lpstr>
      <vt:lpstr>Flutter For Mobile App Development?</vt:lpstr>
      <vt:lpstr>PowerPoint Presentation</vt:lpstr>
      <vt:lpstr>PowerPoint Presentation</vt:lpstr>
      <vt:lpstr>Open Source Platform</vt:lpstr>
      <vt:lpstr>Custom Design And Navigation</vt:lpstr>
      <vt:lpstr>Faster Development Cycle</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cross-platform 1</dc:title>
  <dc:subject/>
  <dc:creator>PPawluk</dc:creator>
  <cp:keywords/>
  <dc:description/>
  <cp:lastModifiedBy>Microsoft Office User</cp:lastModifiedBy>
  <cp:revision>10</cp:revision>
  <dcterms:created xsi:type="dcterms:W3CDTF">2020-02-12T12:34:26Z</dcterms:created>
  <dcterms:modified xsi:type="dcterms:W3CDTF">2023-03-23T03:23:00Z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LastSaved">
    <vt:filetime>2020-02-11T10:00:00Z</vt:filetime>
  </property>
</Properties>
</file>