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8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8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3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7465-110E-447D-8801-C65C1DBB6E3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511F-96AC-4E60-8EC7-618DD62C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3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bui</dc:creator>
  <cp:lastModifiedBy>nhat bui</cp:lastModifiedBy>
  <cp:revision>1</cp:revision>
  <dcterms:created xsi:type="dcterms:W3CDTF">2017-02-17T02:05:03Z</dcterms:created>
  <dcterms:modified xsi:type="dcterms:W3CDTF">2017-02-17T02:05:16Z</dcterms:modified>
</cp:coreProperties>
</file>