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9252" y="-4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DELL</c:v>
                </c:pt>
              </c:strCache>
            </c:strRef>
          </c:tx>
          <c:dPt>
            <c:idx val="0"/>
            <c:bubble3D val="0"/>
            <c:spPr>
              <a:solidFill>
                <a:srgbClr val="0365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034-47E1-B399-337847C840AC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>
                <a:solidFill>
                  <a:srgbClr val="DCDEE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4-47E1-B399-337847C840AC}"/>
              </c:ext>
            </c:extLst>
          </c:dPt>
          <c:cat>
            <c:strRef>
              <c:f>Sheet1!$A$2:$A$3</c:f>
              <c:strCache>
                <c:ptCount val="2"/>
                <c:pt idx="0">
                  <c:v>Vitality</c:v>
                </c:pt>
                <c:pt idx="1">
                  <c:v>Category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4-47E1-B399-337847C840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DELL</c:v>
                </c:pt>
              </c:strCache>
            </c:strRef>
          </c:tx>
          <c:dPt>
            <c:idx val="0"/>
            <c:bubble3D val="0"/>
            <c:spPr>
              <a:solidFill>
                <a:srgbClr val="45A4F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208-4949-B82B-659FD2005C86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>
                <a:solidFill>
                  <a:srgbClr val="DCDEE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08-4949-B82B-659FD2005C86}"/>
              </c:ext>
            </c:extLst>
          </c:dPt>
          <c:cat>
            <c:strRef>
              <c:f>Sheet1!$A$2:$A$3</c:f>
              <c:strCache>
                <c:ptCount val="2"/>
                <c:pt idx="0">
                  <c:v>Involvement</c:v>
                </c:pt>
                <c:pt idx="1">
                  <c:v>Category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8-4949-B82B-659FD2005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DELL</c:v>
                </c:pt>
              </c:strCache>
            </c:strRef>
          </c:tx>
          <c:dPt>
            <c:idx val="0"/>
            <c:bubble3D val="0"/>
            <c:spPr>
              <a:solidFill>
                <a:srgbClr val="5358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4F5-4CF1-B04A-C1BBE2ED2B17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>
                <a:solidFill>
                  <a:srgbClr val="DCDEE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F5-4CF1-B04A-C1BBE2ED2B17}"/>
              </c:ext>
            </c:extLst>
          </c:dPt>
          <c:cat>
            <c:strRef>
              <c:f>Sheet1!$A$2:$A$3</c:f>
              <c:strCache>
                <c:ptCount val="2"/>
                <c:pt idx="0">
                  <c:v>Mood</c:v>
                </c:pt>
                <c:pt idx="1">
                  <c:v>Category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5-4CF1-B04A-C1BBE2ED2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DELL</c:v>
                </c:pt>
              </c:strCache>
            </c:strRef>
          </c:tx>
          <c:dPt>
            <c:idx val="0"/>
            <c:bubble3D val="0"/>
            <c:spPr>
              <a:solidFill>
                <a:srgbClr val="A1A7A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76C-4019-A542-C424F2BBFA0C}"/>
              </c:ext>
            </c:extLst>
          </c:dPt>
          <c:dPt>
            <c:idx val="1"/>
            <c:bubble3D val="0"/>
            <c:spPr>
              <a:solidFill>
                <a:srgbClr val="FFFFFF"/>
              </a:solidFill>
              <a:ln>
                <a:solidFill>
                  <a:srgbClr val="DCDEE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6C-4019-A542-C424F2BBFA0C}"/>
              </c:ext>
            </c:extLst>
          </c:dPt>
          <c:cat>
            <c:strRef>
              <c:f>Sheet1!$A$2:$A$3</c:f>
              <c:strCache>
                <c:ptCount val="2"/>
                <c:pt idx="0">
                  <c:v>Prominence</c:v>
                </c:pt>
                <c:pt idx="1">
                  <c:v>Category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63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C-4019-A542-C424F2BBF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3583-3559-499D-B15C-0D953D31BCC9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51AA-E069-473A-89CE-D5423F69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3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cial R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ocial_group_charts"/>
          <p:cNvGrpSpPr/>
          <p:nvPr/>
        </p:nvGrpSpPr>
        <p:grpSpPr>
          <a:xfrm>
            <a:off x="4910328" y="2350008"/>
            <a:ext cx="2468880" cy="2103120"/>
            <a:chOff x="4910328" y="2350008"/>
            <a:chExt cx="2468880" cy="2103120"/>
          </a:xfrm>
        </p:grpSpPr>
        <p:graphicFrame>
          <p:nvGraphicFramePr>
            <p:cNvPr id="2" name="vitality_chart"/>
            <p:cNvGraphicFramePr/>
            <p:nvPr>
              <p:extLst>
                <p:ext uri="{D42A27DB-BD31-4B8C-83A1-F6EECF244321}">
                  <p14:modId xmlns:p14="http://schemas.microsoft.com/office/powerpoint/2010/main" val="1914042731"/>
                </p:ext>
              </p:extLst>
            </p:nvPr>
          </p:nvGraphicFramePr>
          <p:xfrm>
            <a:off x="4910328" y="2350008"/>
            <a:ext cx="2468880" cy="2103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involvement_chart"/>
            <p:cNvGraphicFramePr/>
            <p:nvPr>
              <p:extLst>
                <p:ext uri="{D42A27DB-BD31-4B8C-83A1-F6EECF244321}">
                  <p14:modId xmlns:p14="http://schemas.microsoft.com/office/powerpoint/2010/main" val="377771026"/>
                </p:ext>
              </p:extLst>
            </p:nvPr>
          </p:nvGraphicFramePr>
          <p:xfrm>
            <a:off x="5276088" y="2651760"/>
            <a:ext cx="1737360" cy="14996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mood_chart"/>
            <p:cNvGraphicFramePr/>
            <p:nvPr>
              <p:extLst>
                <p:ext uri="{D42A27DB-BD31-4B8C-83A1-F6EECF244321}">
                  <p14:modId xmlns:p14="http://schemas.microsoft.com/office/powerpoint/2010/main" val="1184222320"/>
                </p:ext>
              </p:extLst>
            </p:nvPr>
          </p:nvGraphicFramePr>
          <p:xfrm>
            <a:off x="5422392" y="2843784"/>
            <a:ext cx="1435608" cy="11064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prominence_chart"/>
            <p:cNvGraphicFramePr/>
            <p:nvPr>
              <p:extLst>
                <p:ext uri="{D42A27DB-BD31-4B8C-83A1-F6EECF244321}">
                  <p14:modId xmlns:p14="http://schemas.microsoft.com/office/powerpoint/2010/main" val="2322677525"/>
                </p:ext>
              </p:extLst>
            </p:nvPr>
          </p:nvGraphicFramePr>
          <p:xfrm>
            <a:off x="5733288" y="3044952"/>
            <a:ext cx="813816" cy="7132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6" name="vertical_dashed_line"/>
            <p:cNvCxnSpPr/>
            <p:nvPr/>
          </p:nvCxnSpPr>
          <p:spPr>
            <a:xfrm>
              <a:off x="6144768" y="2448763"/>
              <a:ext cx="0" cy="1920240"/>
            </a:xfrm>
            <a:prstGeom prst="line">
              <a:avLst/>
            </a:prstGeom>
            <a:ln>
              <a:solidFill>
                <a:srgbClr val="4454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horizontal_dashed_line"/>
            <p:cNvCxnSpPr/>
            <p:nvPr/>
          </p:nvCxnSpPr>
          <p:spPr>
            <a:xfrm>
              <a:off x="5193792" y="3401568"/>
              <a:ext cx="1898294" cy="0"/>
            </a:xfrm>
            <a:prstGeom prst="line">
              <a:avLst/>
            </a:prstGeom>
            <a:ln>
              <a:solidFill>
                <a:srgbClr val="4454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96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Minh</dc:creator>
  <cp:lastModifiedBy>Bui, Minh</cp:lastModifiedBy>
  <cp:revision>1</cp:revision>
  <dcterms:created xsi:type="dcterms:W3CDTF">2017-08-17T16:35:40Z</dcterms:created>
  <dcterms:modified xsi:type="dcterms:W3CDTF">2017-08-17T16:36:04Z</dcterms:modified>
</cp:coreProperties>
</file>