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95" r:id="rId3"/>
    <p:sldId id="296" r:id="rId4"/>
    <p:sldId id="297" r:id="rId5"/>
    <p:sldId id="298" r:id="rId6"/>
    <p:sldId id="299" r:id="rId7"/>
    <p:sldId id="289" r:id="rId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1038D-07F5-4C70-9E6C-E5C93EEBF7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FF4278-AD56-4B2E-B821-DDBBD506FE06}">
      <dgm:prSet/>
      <dgm:spPr/>
      <dgm:t>
        <a:bodyPr/>
        <a:lstStyle/>
        <a:p>
          <a:r>
            <a:rPr lang="vi-VN"/>
            <a:t>I. Mục tiêu ngắn hạn:</a:t>
          </a:r>
          <a:endParaRPr lang="en-US"/>
        </a:p>
      </dgm:t>
    </dgm:pt>
    <dgm:pt modelId="{6BB364B3-A4CC-4AF6-86DD-0AE835616104}" type="parTrans" cxnId="{D019F010-5186-46F6-9F9C-C8EDEB9A251F}">
      <dgm:prSet/>
      <dgm:spPr/>
      <dgm:t>
        <a:bodyPr/>
        <a:lstStyle/>
        <a:p>
          <a:endParaRPr lang="en-US"/>
        </a:p>
      </dgm:t>
    </dgm:pt>
    <dgm:pt modelId="{0FC3FA0A-63F4-4525-BB3B-31B012C42AC6}" type="sibTrans" cxnId="{D019F010-5186-46F6-9F9C-C8EDEB9A251F}">
      <dgm:prSet/>
      <dgm:spPr/>
      <dgm:t>
        <a:bodyPr/>
        <a:lstStyle/>
        <a:p>
          <a:endParaRPr lang="en-US"/>
        </a:p>
      </dgm:t>
    </dgm:pt>
    <dgm:pt modelId="{489DE04C-4AAE-4E1A-AAE0-E233A0DBB1C4}">
      <dgm:prSet/>
      <dgm:spPr/>
      <dgm:t>
        <a:bodyPr/>
        <a:lstStyle/>
        <a:p>
          <a:r>
            <a:rPr lang="vi-VN"/>
            <a:t>Phát triển kỹ năng giao tiếp: Tôi muốn cải thiện khả năng giao tiếp hiệu quả, cả trong môi trường học tập và cuộc sống hàng ngày.</a:t>
          </a:r>
          <a:endParaRPr lang="en-US"/>
        </a:p>
      </dgm:t>
    </dgm:pt>
    <dgm:pt modelId="{1D151533-99D0-43CC-9F31-50879422632A}" type="parTrans" cxnId="{832879C9-D163-4708-833F-7E56862DFDFE}">
      <dgm:prSet/>
      <dgm:spPr/>
      <dgm:t>
        <a:bodyPr/>
        <a:lstStyle/>
        <a:p>
          <a:endParaRPr lang="en-US"/>
        </a:p>
      </dgm:t>
    </dgm:pt>
    <dgm:pt modelId="{FB398BBA-B344-4CDB-B472-F6180D843F81}" type="sibTrans" cxnId="{832879C9-D163-4708-833F-7E56862DFDFE}">
      <dgm:prSet/>
      <dgm:spPr/>
      <dgm:t>
        <a:bodyPr/>
        <a:lstStyle/>
        <a:p>
          <a:endParaRPr lang="en-US"/>
        </a:p>
      </dgm:t>
    </dgm:pt>
    <dgm:pt modelId="{775B37F8-47E0-4BD9-B7CF-898EFDBE5783}">
      <dgm:prSet/>
      <dgm:spPr/>
      <dgm:t>
        <a:bodyPr/>
        <a:lstStyle/>
        <a:p>
          <a:r>
            <a:rPr lang="vi-VN" dirty="0"/>
            <a:t>Tăng cường kỹ năng làm việc nhóm: Tôi mong muốn học cách làm việc nhóm hiệu quả, biết cách lắng nghe và phối hợp với các thành viên khác.</a:t>
          </a:r>
          <a:endParaRPr lang="en-US" dirty="0"/>
        </a:p>
      </dgm:t>
    </dgm:pt>
    <dgm:pt modelId="{29C9DAE8-16D4-4973-9D00-4B5566522815}" type="parTrans" cxnId="{9724FAB5-FBC2-4F63-ACA1-EB31F7468904}">
      <dgm:prSet/>
      <dgm:spPr/>
      <dgm:t>
        <a:bodyPr/>
        <a:lstStyle/>
        <a:p>
          <a:endParaRPr lang="en-US"/>
        </a:p>
      </dgm:t>
    </dgm:pt>
    <dgm:pt modelId="{881339D8-5CB3-485D-BDA8-BF92434328F7}" type="sibTrans" cxnId="{9724FAB5-FBC2-4F63-ACA1-EB31F7468904}">
      <dgm:prSet/>
      <dgm:spPr/>
      <dgm:t>
        <a:bodyPr/>
        <a:lstStyle/>
        <a:p>
          <a:endParaRPr lang="en-US"/>
        </a:p>
      </dgm:t>
    </dgm:pt>
    <dgm:pt modelId="{E98A7224-2F11-486E-8E3C-2F8A3260E55A}">
      <dgm:prSet/>
      <dgm:spPr/>
      <dgm:t>
        <a:bodyPr/>
        <a:lstStyle/>
        <a:p>
          <a:r>
            <a:rPr lang="vi-VN"/>
            <a:t>II. Mục tiêu dài hạn:</a:t>
          </a:r>
          <a:endParaRPr lang="en-US"/>
        </a:p>
      </dgm:t>
    </dgm:pt>
    <dgm:pt modelId="{C374929A-EC67-453D-B862-B954FFD62B26}" type="parTrans" cxnId="{787405F7-7F68-48B5-83FE-0E6C66722DB1}">
      <dgm:prSet/>
      <dgm:spPr/>
      <dgm:t>
        <a:bodyPr/>
        <a:lstStyle/>
        <a:p>
          <a:endParaRPr lang="en-US"/>
        </a:p>
      </dgm:t>
    </dgm:pt>
    <dgm:pt modelId="{FCE3275D-3444-43F3-91DD-435EA124CAB6}" type="sibTrans" cxnId="{787405F7-7F68-48B5-83FE-0E6C66722DB1}">
      <dgm:prSet/>
      <dgm:spPr/>
      <dgm:t>
        <a:bodyPr/>
        <a:lstStyle/>
        <a:p>
          <a:endParaRPr lang="en-US"/>
        </a:p>
      </dgm:t>
    </dgm:pt>
    <dgm:pt modelId="{49888C9E-3B0C-4F9F-803F-B4351755B24C}">
      <dgm:prSet/>
      <dgm:spPr/>
      <dgm:t>
        <a:bodyPr/>
        <a:lstStyle/>
        <a:p>
          <a:r>
            <a:rPr lang="vi-VN"/>
            <a:t>Phát triển sự nghiệp: Tôi hy vọng những kỹ năng mềm học được từ CLB sẽ giúp tôi trở thành một con người tốt hơn và có khả năng lãnh đạo trong tương lai.</a:t>
          </a:r>
          <a:endParaRPr lang="en-US"/>
        </a:p>
      </dgm:t>
    </dgm:pt>
    <dgm:pt modelId="{177F5E46-C1F9-404C-9EBE-86827F18A852}" type="parTrans" cxnId="{4581650E-CE5A-4F6E-80FC-1E75F061CE14}">
      <dgm:prSet/>
      <dgm:spPr/>
      <dgm:t>
        <a:bodyPr/>
        <a:lstStyle/>
        <a:p>
          <a:endParaRPr lang="en-US"/>
        </a:p>
      </dgm:t>
    </dgm:pt>
    <dgm:pt modelId="{F820FF38-0A87-4171-A6FE-098039A9558C}" type="sibTrans" cxnId="{4581650E-CE5A-4F6E-80FC-1E75F061CE14}">
      <dgm:prSet/>
      <dgm:spPr/>
      <dgm:t>
        <a:bodyPr/>
        <a:lstStyle/>
        <a:p>
          <a:endParaRPr lang="en-US"/>
        </a:p>
      </dgm:t>
    </dgm:pt>
    <dgm:pt modelId="{307FAEA9-F088-4D9B-875D-C6049871E730}">
      <dgm:prSet/>
      <dgm:spPr/>
      <dgm:t>
        <a:bodyPr/>
        <a:lstStyle/>
        <a:p>
          <a:r>
            <a:rPr lang="vi-VN"/>
            <a:t>Đóng góp cho cộng đồng: Tôi muốn sử dụng những kỹ năng và kinh nghiệm tích lũy được để tham gia vào các dự án cộng đồng, góp phần xây dựng xã hội tốt đẹp hơn.</a:t>
          </a:r>
          <a:endParaRPr lang="en-US"/>
        </a:p>
      </dgm:t>
    </dgm:pt>
    <dgm:pt modelId="{5D479CE0-4173-4DFC-9BA4-716D4EA7B180}" type="parTrans" cxnId="{5C11F224-F2AE-4B92-ACF7-F805F8FA20FB}">
      <dgm:prSet/>
      <dgm:spPr/>
      <dgm:t>
        <a:bodyPr/>
        <a:lstStyle/>
        <a:p>
          <a:endParaRPr lang="en-US"/>
        </a:p>
      </dgm:t>
    </dgm:pt>
    <dgm:pt modelId="{5BF19D75-1303-4787-8930-0BF2B37BC7D8}" type="sibTrans" cxnId="{5C11F224-F2AE-4B92-ACF7-F805F8FA20FB}">
      <dgm:prSet/>
      <dgm:spPr/>
      <dgm:t>
        <a:bodyPr/>
        <a:lstStyle/>
        <a:p>
          <a:endParaRPr lang="en-US"/>
        </a:p>
      </dgm:t>
    </dgm:pt>
    <dgm:pt modelId="{EFFDEB8E-AE04-4124-A60B-E6639FCAE22B}" type="pres">
      <dgm:prSet presAssocID="{9051038D-07F5-4C70-9E6C-E5C93EEBF7C6}" presName="linear" presStyleCnt="0">
        <dgm:presLayoutVars>
          <dgm:animLvl val="lvl"/>
          <dgm:resizeHandles val="exact"/>
        </dgm:presLayoutVars>
      </dgm:prSet>
      <dgm:spPr/>
    </dgm:pt>
    <dgm:pt modelId="{353C377D-D95F-4775-94EF-52A259C0CADD}" type="pres">
      <dgm:prSet presAssocID="{F6FF4278-AD56-4B2E-B821-DDBBD506FE06}" presName="parentText" presStyleLbl="node1" presStyleIdx="0" presStyleCnt="2">
        <dgm:presLayoutVars>
          <dgm:chMax val="0"/>
          <dgm:bulletEnabled val="1"/>
        </dgm:presLayoutVars>
      </dgm:prSet>
      <dgm:spPr/>
    </dgm:pt>
    <dgm:pt modelId="{DC70BF94-402F-4F5A-90B6-B2FFD869F95D}" type="pres">
      <dgm:prSet presAssocID="{F6FF4278-AD56-4B2E-B821-DDBBD506FE06}" presName="childText" presStyleLbl="revTx" presStyleIdx="0" presStyleCnt="2">
        <dgm:presLayoutVars>
          <dgm:bulletEnabled val="1"/>
        </dgm:presLayoutVars>
      </dgm:prSet>
      <dgm:spPr/>
    </dgm:pt>
    <dgm:pt modelId="{6F11423B-459E-4808-974F-B186CF0361A8}" type="pres">
      <dgm:prSet presAssocID="{E98A7224-2F11-486E-8E3C-2F8A3260E55A}" presName="parentText" presStyleLbl="node1" presStyleIdx="1" presStyleCnt="2">
        <dgm:presLayoutVars>
          <dgm:chMax val="0"/>
          <dgm:bulletEnabled val="1"/>
        </dgm:presLayoutVars>
      </dgm:prSet>
      <dgm:spPr/>
    </dgm:pt>
    <dgm:pt modelId="{CCD20D43-5FCE-4111-9530-09C0B52A2C23}" type="pres">
      <dgm:prSet presAssocID="{E98A7224-2F11-486E-8E3C-2F8A3260E55A}" presName="childText" presStyleLbl="revTx" presStyleIdx="1" presStyleCnt="2">
        <dgm:presLayoutVars>
          <dgm:bulletEnabled val="1"/>
        </dgm:presLayoutVars>
      </dgm:prSet>
      <dgm:spPr/>
    </dgm:pt>
  </dgm:ptLst>
  <dgm:cxnLst>
    <dgm:cxn modelId="{4581650E-CE5A-4F6E-80FC-1E75F061CE14}" srcId="{E98A7224-2F11-486E-8E3C-2F8A3260E55A}" destId="{49888C9E-3B0C-4F9F-803F-B4351755B24C}" srcOrd="0" destOrd="0" parTransId="{177F5E46-C1F9-404C-9EBE-86827F18A852}" sibTransId="{F820FF38-0A87-4171-A6FE-098039A9558C}"/>
    <dgm:cxn modelId="{D019F010-5186-46F6-9F9C-C8EDEB9A251F}" srcId="{9051038D-07F5-4C70-9E6C-E5C93EEBF7C6}" destId="{F6FF4278-AD56-4B2E-B821-DDBBD506FE06}" srcOrd="0" destOrd="0" parTransId="{6BB364B3-A4CC-4AF6-86DD-0AE835616104}" sibTransId="{0FC3FA0A-63F4-4525-BB3B-31B012C42AC6}"/>
    <dgm:cxn modelId="{B6821C1F-D25E-47D1-8EAE-855A73D58CFF}" type="presOf" srcId="{9051038D-07F5-4C70-9E6C-E5C93EEBF7C6}" destId="{EFFDEB8E-AE04-4124-A60B-E6639FCAE22B}" srcOrd="0" destOrd="0" presId="urn:microsoft.com/office/officeart/2005/8/layout/vList2"/>
    <dgm:cxn modelId="{5C11F224-F2AE-4B92-ACF7-F805F8FA20FB}" srcId="{E98A7224-2F11-486E-8E3C-2F8A3260E55A}" destId="{307FAEA9-F088-4D9B-875D-C6049871E730}" srcOrd="1" destOrd="0" parTransId="{5D479CE0-4173-4DFC-9BA4-716D4EA7B180}" sibTransId="{5BF19D75-1303-4787-8930-0BF2B37BC7D8}"/>
    <dgm:cxn modelId="{35D19232-A1D1-4558-A333-21D1B58599FF}" type="presOf" srcId="{E98A7224-2F11-486E-8E3C-2F8A3260E55A}" destId="{6F11423B-459E-4808-974F-B186CF0361A8}" srcOrd="0" destOrd="0" presId="urn:microsoft.com/office/officeart/2005/8/layout/vList2"/>
    <dgm:cxn modelId="{198DAD5B-B68D-4B69-BCF6-E59ED1871567}" type="presOf" srcId="{49888C9E-3B0C-4F9F-803F-B4351755B24C}" destId="{CCD20D43-5FCE-4111-9530-09C0B52A2C23}" srcOrd="0" destOrd="0" presId="urn:microsoft.com/office/officeart/2005/8/layout/vList2"/>
    <dgm:cxn modelId="{F62FFB74-3F13-49F5-943D-FE2AF08303C7}" type="presOf" srcId="{489DE04C-4AAE-4E1A-AAE0-E233A0DBB1C4}" destId="{DC70BF94-402F-4F5A-90B6-B2FFD869F95D}" srcOrd="0" destOrd="0" presId="urn:microsoft.com/office/officeart/2005/8/layout/vList2"/>
    <dgm:cxn modelId="{9724FAB5-FBC2-4F63-ACA1-EB31F7468904}" srcId="{F6FF4278-AD56-4B2E-B821-DDBBD506FE06}" destId="{775B37F8-47E0-4BD9-B7CF-898EFDBE5783}" srcOrd="1" destOrd="0" parTransId="{29C9DAE8-16D4-4973-9D00-4B5566522815}" sibTransId="{881339D8-5CB3-485D-BDA8-BF92434328F7}"/>
    <dgm:cxn modelId="{B36A88B8-C41E-4EBE-81F2-87CF5EE06424}" type="presOf" srcId="{775B37F8-47E0-4BD9-B7CF-898EFDBE5783}" destId="{DC70BF94-402F-4F5A-90B6-B2FFD869F95D}" srcOrd="0" destOrd="1" presId="urn:microsoft.com/office/officeart/2005/8/layout/vList2"/>
    <dgm:cxn modelId="{832879C9-D163-4708-833F-7E56862DFDFE}" srcId="{F6FF4278-AD56-4B2E-B821-DDBBD506FE06}" destId="{489DE04C-4AAE-4E1A-AAE0-E233A0DBB1C4}" srcOrd="0" destOrd="0" parTransId="{1D151533-99D0-43CC-9F31-50879422632A}" sibTransId="{FB398BBA-B344-4CDB-B472-F6180D843F81}"/>
    <dgm:cxn modelId="{F6F26BDD-0C2F-448C-A2DD-215F898D16CB}" type="presOf" srcId="{307FAEA9-F088-4D9B-875D-C6049871E730}" destId="{CCD20D43-5FCE-4111-9530-09C0B52A2C23}" srcOrd="0" destOrd="1" presId="urn:microsoft.com/office/officeart/2005/8/layout/vList2"/>
    <dgm:cxn modelId="{FC1F8AEB-1562-41ED-8BB5-EB817C09100F}" type="presOf" srcId="{F6FF4278-AD56-4B2E-B821-DDBBD506FE06}" destId="{353C377D-D95F-4775-94EF-52A259C0CADD}" srcOrd="0" destOrd="0" presId="urn:microsoft.com/office/officeart/2005/8/layout/vList2"/>
    <dgm:cxn modelId="{787405F7-7F68-48B5-83FE-0E6C66722DB1}" srcId="{9051038D-07F5-4C70-9E6C-E5C93EEBF7C6}" destId="{E98A7224-2F11-486E-8E3C-2F8A3260E55A}" srcOrd="1" destOrd="0" parTransId="{C374929A-EC67-453D-B862-B954FFD62B26}" sibTransId="{FCE3275D-3444-43F3-91DD-435EA124CAB6}"/>
    <dgm:cxn modelId="{1D68AE90-C066-4C8B-8E09-98054B94E7EF}" type="presParOf" srcId="{EFFDEB8E-AE04-4124-A60B-E6639FCAE22B}" destId="{353C377D-D95F-4775-94EF-52A259C0CADD}" srcOrd="0" destOrd="0" presId="urn:microsoft.com/office/officeart/2005/8/layout/vList2"/>
    <dgm:cxn modelId="{F5DB4CE8-2D60-4ECF-A962-DBD7AFF0BD1C}" type="presParOf" srcId="{EFFDEB8E-AE04-4124-A60B-E6639FCAE22B}" destId="{DC70BF94-402F-4F5A-90B6-B2FFD869F95D}" srcOrd="1" destOrd="0" presId="urn:microsoft.com/office/officeart/2005/8/layout/vList2"/>
    <dgm:cxn modelId="{71D9409D-E5D4-44B1-B80E-70F6989C3526}" type="presParOf" srcId="{EFFDEB8E-AE04-4124-A60B-E6639FCAE22B}" destId="{6F11423B-459E-4808-974F-B186CF0361A8}" srcOrd="2" destOrd="0" presId="urn:microsoft.com/office/officeart/2005/8/layout/vList2"/>
    <dgm:cxn modelId="{A003696B-C4D2-43FE-A510-7EA2756FE667}" type="presParOf" srcId="{EFFDEB8E-AE04-4124-A60B-E6639FCAE22B}" destId="{CCD20D43-5FCE-4111-9530-09C0B52A2C2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C377D-D95F-4775-94EF-52A259C0CADD}">
      <dsp:nvSpPr>
        <dsp:cNvPr id="0" name=""/>
        <dsp:cNvSpPr/>
      </dsp:nvSpPr>
      <dsp:spPr>
        <a:xfrm>
          <a:off x="0" y="87084"/>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a:t>I. Mục tiêu ngắn hạn:</a:t>
          </a:r>
          <a:endParaRPr lang="en-US" sz="2700" kern="1200"/>
        </a:p>
      </dsp:txBody>
      <dsp:txXfrm>
        <a:off x="32384" y="119468"/>
        <a:ext cx="10450832" cy="598621"/>
      </dsp:txXfrm>
    </dsp:sp>
    <dsp:sp modelId="{DC70BF94-402F-4F5A-90B6-B2FFD869F95D}">
      <dsp:nvSpPr>
        <dsp:cNvPr id="0" name=""/>
        <dsp:cNvSpPr/>
      </dsp:nvSpPr>
      <dsp:spPr>
        <a:xfrm>
          <a:off x="0" y="750474"/>
          <a:ext cx="10515600" cy="1285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vi-VN" sz="2100" kern="1200"/>
            <a:t>Phát triển kỹ năng giao tiếp: Tôi muốn cải thiện khả năng giao tiếp hiệu quả, cả trong môi trường học tập và cuộc sống hàng ngày.</a:t>
          </a:r>
          <a:endParaRPr lang="en-US" sz="2100" kern="1200"/>
        </a:p>
        <a:p>
          <a:pPr marL="228600" lvl="1" indent="-228600" algn="l" defTabSz="933450">
            <a:lnSpc>
              <a:spcPct val="90000"/>
            </a:lnSpc>
            <a:spcBef>
              <a:spcPct val="0"/>
            </a:spcBef>
            <a:spcAft>
              <a:spcPct val="20000"/>
            </a:spcAft>
            <a:buChar char="•"/>
          </a:pPr>
          <a:r>
            <a:rPr lang="vi-VN" sz="2100" kern="1200" dirty="0"/>
            <a:t>Tăng cường kỹ năng làm việc nhóm: Tôi mong muốn học cách làm việc nhóm hiệu quả, biết cách lắng nghe và phối hợp với các thành viên khác.</a:t>
          </a:r>
          <a:endParaRPr lang="en-US" sz="2100" kern="1200" dirty="0"/>
        </a:p>
      </dsp:txBody>
      <dsp:txXfrm>
        <a:off x="0" y="750474"/>
        <a:ext cx="10515600" cy="1285469"/>
      </dsp:txXfrm>
    </dsp:sp>
    <dsp:sp modelId="{6F11423B-459E-4808-974F-B186CF0361A8}">
      <dsp:nvSpPr>
        <dsp:cNvPr id="0" name=""/>
        <dsp:cNvSpPr/>
      </dsp:nvSpPr>
      <dsp:spPr>
        <a:xfrm>
          <a:off x="0" y="2035944"/>
          <a:ext cx="10515600" cy="6633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vi-VN" sz="2700" kern="1200"/>
            <a:t>II. Mục tiêu dài hạn:</a:t>
          </a:r>
          <a:endParaRPr lang="en-US" sz="2700" kern="1200"/>
        </a:p>
      </dsp:txBody>
      <dsp:txXfrm>
        <a:off x="32384" y="2068328"/>
        <a:ext cx="10450832" cy="598621"/>
      </dsp:txXfrm>
    </dsp:sp>
    <dsp:sp modelId="{CCD20D43-5FCE-4111-9530-09C0B52A2C23}">
      <dsp:nvSpPr>
        <dsp:cNvPr id="0" name=""/>
        <dsp:cNvSpPr/>
      </dsp:nvSpPr>
      <dsp:spPr>
        <a:xfrm>
          <a:off x="0" y="2699334"/>
          <a:ext cx="10515600"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vi-VN" sz="2100" kern="1200"/>
            <a:t>Phát triển sự nghiệp: Tôi hy vọng những kỹ năng mềm học được từ CLB sẽ giúp tôi trở thành một con người tốt hơn và có khả năng lãnh đạo trong tương lai.</a:t>
          </a:r>
          <a:endParaRPr lang="en-US" sz="2100" kern="1200"/>
        </a:p>
        <a:p>
          <a:pPr marL="228600" lvl="1" indent="-228600" algn="l" defTabSz="933450">
            <a:lnSpc>
              <a:spcPct val="90000"/>
            </a:lnSpc>
            <a:spcBef>
              <a:spcPct val="0"/>
            </a:spcBef>
            <a:spcAft>
              <a:spcPct val="20000"/>
            </a:spcAft>
            <a:buChar char="•"/>
          </a:pPr>
          <a:r>
            <a:rPr lang="vi-VN" sz="2100" kern="1200"/>
            <a:t>Đóng góp cho cộng đồng: Tôi muốn sử dụng những kỹ năng và kinh nghiệm tích lũy được để tham gia vào các dự án cộng đồng, góp phần xây dựng xã hội tốt đẹp hơn.</a:t>
          </a:r>
          <a:endParaRPr lang="en-US" sz="2100" kern="1200"/>
        </a:p>
      </dsp:txBody>
      <dsp:txXfrm>
        <a:off x="0" y="2699334"/>
        <a:ext cx="10515600" cy="15649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B45A0-524F-4A1A-8944-91EF0FC4FA69}" type="datetimeFigureOut">
              <a:rPr lang="vi-VN" smtClean="0"/>
              <a:t>22/10/2024</a:t>
            </a:fld>
            <a:endParaRPr lang="vi-VN"/>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F329B-F393-49F8-8DD1-6C52026B76F9}" type="slidenum">
              <a:rPr lang="vi-VN" smtClean="0"/>
              <a:t>‹#›</a:t>
            </a:fld>
            <a:endParaRPr lang="vi-VN"/>
          </a:p>
        </p:txBody>
      </p:sp>
    </p:spTree>
    <p:extLst>
      <p:ext uri="{BB962C8B-B14F-4D97-AF65-F5344CB8AC3E}">
        <p14:creationId xmlns:p14="http://schemas.microsoft.com/office/powerpoint/2010/main" val="2792084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720B978-13AC-A801-012F-5CEB3C028475}"/>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359D4F62-806B-A49E-310F-CEAA99132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E4598E25-2EE8-9033-4742-59E5F3C082E7}"/>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5" name="Chỗ dành sẵn cho Chân trang 4">
            <a:extLst>
              <a:ext uri="{FF2B5EF4-FFF2-40B4-BE49-F238E27FC236}">
                <a16:creationId xmlns:a16="http://schemas.microsoft.com/office/drawing/2014/main" id="{C51A6DC7-AFDC-4DD0-97A3-7345D34A479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832D02A4-8AB4-26AF-45F9-862A5A573D0E}"/>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7010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4021ACE-F02A-1D0E-44AF-FF4B24BC7F48}"/>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8955A01B-2776-0D7D-A8CC-7F45021044EA}"/>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B9802B5D-D6C6-AB85-C207-C012B4396112}"/>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5" name="Chỗ dành sẵn cho Chân trang 4">
            <a:extLst>
              <a:ext uri="{FF2B5EF4-FFF2-40B4-BE49-F238E27FC236}">
                <a16:creationId xmlns:a16="http://schemas.microsoft.com/office/drawing/2014/main" id="{A43CA9AD-085A-14CC-83CD-A3674D795D5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ACDF01EB-0060-5A73-776E-0E77D3CEDA0A}"/>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197524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30EC8CC5-B06E-F2AA-F348-DBBD65019E62}"/>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663B78DE-AAA2-D6AC-EF17-EEB3CC25012E}"/>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F3BAA29-B29C-FA6C-C76C-52E79680BAE7}"/>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5" name="Chỗ dành sẵn cho Chân trang 4">
            <a:extLst>
              <a:ext uri="{FF2B5EF4-FFF2-40B4-BE49-F238E27FC236}">
                <a16:creationId xmlns:a16="http://schemas.microsoft.com/office/drawing/2014/main" id="{B85F464B-6CF0-53BB-E969-E98575C68F5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0C66AC5-5DBB-0A7F-BEFC-34CC62B09BF0}"/>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14220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1EBD54E-4CED-3959-4EB0-457264223338}"/>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A90FA72A-1BFA-8277-C305-3B72F8A75137}"/>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898AEBDD-C9A9-5ABC-872B-7586013BA01B}"/>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5" name="Chỗ dành sẵn cho Chân trang 4">
            <a:extLst>
              <a:ext uri="{FF2B5EF4-FFF2-40B4-BE49-F238E27FC236}">
                <a16:creationId xmlns:a16="http://schemas.microsoft.com/office/drawing/2014/main" id="{885A3813-C29B-27C9-15E2-8E1F0980383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67A2165-F865-F989-F928-E1DAF9B5CBEC}"/>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1906570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F588834-878E-029F-4917-A1E43B13574B}"/>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7E83B0D0-9043-2823-A29C-13AAD87219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B57A3EA7-07A6-A97A-FB27-C2C15D0D47F0}"/>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5" name="Chỗ dành sẵn cho Chân trang 4">
            <a:extLst>
              <a:ext uri="{FF2B5EF4-FFF2-40B4-BE49-F238E27FC236}">
                <a16:creationId xmlns:a16="http://schemas.microsoft.com/office/drawing/2014/main" id="{C2AEA3CD-FDE9-2F3A-6EAB-C23DC6A6F888}"/>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B09FDBA-5999-1DDE-84A1-7EDD9C094332}"/>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248500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ADA59B9-5577-AE96-6AB8-A974A47EF072}"/>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FE4F60EC-5E0E-281C-9619-B06BFD5F3321}"/>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391A736F-6573-B7A0-03D2-69BC010F79D8}"/>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B1A85902-FD35-2115-6D2D-76825BBFA3B7}"/>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6" name="Chỗ dành sẵn cho Chân trang 5">
            <a:extLst>
              <a:ext uri="{FF2B5EF4-FFF2-40B4-BE49-F238E27FC236}">
                <a16:creationId xmlns:a16="http://schemas.microsoft.com/office/drawing/2014/main" id="{806CEE64-5C7F-DB42-A5B5-CB47F25FF6AD}"/>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04965AE9-D62A-9F1D-BFBE-75B213D67908}"/>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271857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149530-60C9-3196-7662-C4CF613DF6AE}"/>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6348DB06-689E-17DD-C5B2-711BD52918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DEBD2A05-FC54-88D2-D052-09CC549059F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751C28EA-C0ED-B0C3-7150-FB03014D8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B71501A4-35CC-FDBC-A76B-7A875B4BD54F}"/>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D5BD08A6-58ED-3E06-8F19-4ABC42A982F3}"/>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8" name="Chỗ dành sẵn cho Chân trang 7">
            <a:extLst>
              <a:ext uri="{FF2B5EF4-FFF2-40B4-BE49-F238E27FC236}">
                <a16:creationId xmlns:a16="http://schemas.microsoft.com/office/drawing/2014/main" id="{749C0A49-4B80-9135-DA5C-17593817D6B3}"/>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C2E501FB-55C7-7A76-18A8-1BEB4DA0429A}"/>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1973303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D7F97CD-75D3-6DC6-AD04-0EFE75BFB2AF}"/>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12AC1644-59E2-0199-4E8C-F0F9997424B6}"/>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4" name="Chỗ dành sẵn cho Chân trang 3">
            <a:extLst>
              <a:ext uri="{FF2B5EF4-FFF2-40B4-BE49-F238E27FC236}">
                <a16:creationId xmlns:a16="http://schemas.microsoft.com/office/drawing/2014/main" id="{2D6836C8-77AB-A1D2-DF34-78E54339A501}"/>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BC0C0D50-187D-C8C5-24A4-7B349DD97787}"/>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78171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667C8FCE-D48F-2C21-3E3B-056300D3FBFE}"/>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3" name="Chỗ dành sẵn cho Chân trang 2">
            <a:extLst>
              <a:ext uri="{FF2B5EF4-FFF2-40B4-BE49-F238E27FC236}">
                <a16:creationId xmlns:a16="http://schemas.microsoft.com/office/drawing/2014/main" id="{F1B7608B-542C-9610-4F45-3DAF38776EE3}"/>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037A9399-6866-6BCA-1DBD-BA7F32C4E701}"/>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72074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49C00A-AB89-9E19-FA75-53682DE48B6A}"/>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99F93534-788D-8D6E-3519-4D2730206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A0FA875B-2352-7AB3-F547-0B13770A2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0258C660-D455-E991-8BC7-843BBF3F526F}"/>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6" name="Chỗ dành sẵn cho Chân trang 5">
            <a:extLst>
              <a:ext uri="{FF2B5EF4-FFF2-40B4-BE49-F238E27FC236}">
                <a16:creationId xmlns:a16="http://schemas.microsoft.com/office/drawing/2014/main" id="{802EAAAA-0626-D506-7FF3-0040633AFEC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DFF19F51-44F6-77FB-57A6-8D6FF333A71E}"/>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357582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96CBC6-EEF8-9B59-1876-BF73A3DF922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11EAA03A-B117-D0CA-149F-C449B54F8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DB222ED5-0FBF-0ADF-6273-ADA557F53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A591B97-5B3D-5432-58C6-AA799683E63E}"/>
              </a:ext>
            </a:extLst>
          </p:cNvPr>
          <p:cNvSpPr>
            <a:spLocks noGrp="1"/>
          </p:cNvSpPr>
          <p:nvPr>
            <p:ph type="dt" sz="half" idx="10"/>
          </p:nvPr>
        </p:nvSpPr>
        <p:spPr/>
        <p:txBody>
          <a:bodyPr/>
          <a:lstStyle/>
          <a:p>
            <a:fld id="{6A7E78ED-AE06-4D2F-AE67-92BF09A25F7B}" type="datetimeFigureOut">
              <a:rPr lang="vi-VN" smtClean="0"/>
              <a:t>22/10/2024</a:t>
            </a:fld>
            <a:endParaRPr lang="vi-VN"/>
          </a:p>
        </p:txBody>
      </p:sp>
      <p:sp>
        <p:nvSpPr>
          <p:cNvPr id="6" name="Chỗ dành sẵn cho Chân trang 5">
            <a:extLst>
              <a:ext uri="{FF2B5EF4-FFF2-40B4-BE49-F238E27FC236}">
                <a16:creationId xmlns:a16="http://schemas.microsoft.com/office/drawing/2014/main" id="{107B0576-7A0A-BF60-B375-98237D566CF3}"/>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0C15D4F2-4D4E-6869-AF79-224F315A98A8}"/>
              </a:ext>
            </a:extLst>
          </p:cNvPr>
          <p:cNvSpPr>
            <a:spLocks noGrp="1"/>
          </p:cNvSpPr>
          <p:nvPr>
            <p:ph type="sldNum" sz="quarter" idx="12"/>
          </p:nvPr>
        </p:nvSpPr>
        <p:spPr/>
        <p:txBody>
          <a:bodyPr/>
          <a:lstStyle/>
          <a:p>
            <a:fld id="{DB10FA85-573B-4CE1-BC75-D22C9D1E1A22}" type="slidenum">
              <a:rPr lang="vi-VN" smtClean="0"/>
              <a:t>‹#›</a:t>
            </a:fld>
            <a:endParaRPr lang="vi-VN"/>
          </a:p>
        </p:txBody>
      </p:sp>
    </p:spTree>
    <p:extLst>
      <p:ext uri="{BB962C8B-B14F-4D97-AF65-F5344CB8AC3E}">
        <p14:creationId xmlns:p14="http://schemas.microsoft.com/office/powerpoint/2010/main" val="140423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62F3E33-1873-809D-298E-550B84B63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10FD910B-88A8-BA82-3289-E3B6889BF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4783580-39AE-7591-558A-51CE39D9B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7E78ED-AE06-4D2F-AE67-92BF09A25F7B}" type="datetimeFigureOut">
              <a:rPr lang="vi-VN" smtClean="0"/>
              <a:t>22/10/2024</a:t>
            </a:fld>
            <a:endParaRPr lang="vi-VN"/>
          </a:p>
        </p:txBody>
      </p:sp>
      <p:sp>
        <p:nvSpPr>
          <p:cNvPr id="5" name="Chỗ dành sẵn cho Chân trang 4">
            <a:extLst>
              <a:ext uri="{FF2B5EF4-FFF2-40B4-BE49-F238E27FC236}">
                <a16:creationId xmlns:a16="http://schemas.microsoft.com/office/drawing/2014/main" id="{2A2019D9-ABD4-1758-0E1C-9313738F8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Chỗ dành sẵn cho Số hiệu Bản chiếu 5">
            <a:extLst>
              <a:ext uri="{FF2B5EF4-FFF2-40B4-BE49-F238E27FC236}">
                <a16:creationId xmlns:a16="http://schemas.microsoft.com/office/drawing/2014/main" id="{F854394F-DA4C-E2FD-344F-53484A02DA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10FA85-573B-4CE1-BC75-D22C9D1E1A22}" type="slidenum">
              <a:rPr lang="vi-VN" smtClean="0"/>
              <a:t>‹#›</a:t>
            </a:fld>
            <a:endParaRPr lang="vi-VN"/>
          </a:p>
        </p:txBody>
      </p:sp>
    </p:spTree>
    <p:extLst>
      <p:ext uri="{BB962C8B-B14F-4D97-AF65-F5344CB8AC3E}">
        <p14:creationId xmlns:p14="http://schemas.microsoft.com/office/powerpoint/2010/main" val="3079884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347D6575-0B06-40B2-9D0F-298202F6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Arc 37">
            <a:extLst>
              <a:ext uri="{FF2B5EF4-FFF2-40B4-BE49-F238E27FC236}">
                <a16:creationId xmlns:a16="http://schemas.microsoft.com/office/drawing/2014/main" id="{E2B33195-5BCA-4BB7-A82D-67395226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Tiêu đề phụ 2">
            <a:extLst>
              <a:ext uri="{FF2B5EF4-FFF2-40B4-BE49-F238E27FC236}">
                <a16:creationId xmlns:a16="http://schemas.microsoft.com/office/drawing/2014/main" id="{F1A55CB6-DCB7-E20F-EE8E-04AD9FE93B4F}"/>
              </a:ext>
            </a:extLst>
          </p:cNvPr>
          <p:cNvSpPr>
            <a:spLocks noGrp="1"/>
          </p:cNvSpPr>
          <p:nvPr>
            <p:ph type="subTitle" idx="1"/>
          </p:nvPr>
        </p:nvSpPr>
        <p:spPr>
          <a:xfrm>
            <a:off x="1164772" y="1568767"/>
            <a:ext cx="7097802" cy="1881751"/>
          </a:xfrm>
        </p:spPr>
        <p:txBody>
          <a:bodyPr vert="horz" lIns="91440" tIns="45720" rIns="91440" bIns="45720" rtlCol="0">
            <a:noAutofit/>
          </a:bodyPr>
          <a:lstStyle/>
          <a:p>
            <a:pPr algn="l"/>
            <a:r>
              <a:rPr lang="en-US" sz="6600" b="1" dirty="0" err="1">
                <a:solidFill>
                  <a:schemeClr val="bg1"/>
                </a:solidFill>
              </a:rPr>
              <a:t>Tên</a:t>
            </a:r>
            <a:r>
              <a:rPr lang="en-US" sz="6600" b="1" dirty="0">
                <a:solidFill>
                  <a:schemeClr val="bg1"/>
                </a:solidFill>
              </a:rPr>
              <a:t>: </a:t>
            </a:r>
          </a:p>
          <a:p>
            <a:pPr algn="l"/>
            <a:r>
              <a:rPr lang="en-US" sz="6600" b="1" dirty="0">
                <a:solidFill>
                  <a:schemeClr val="bg1"/>
                </a:solidFill>
              </a:rPr>
              <a:t>Lê Minh Nhật</a:t>
            </a:r>
          </a:p>
          <a:p>
            <a:pPr algn="l"/>
            <a:r>
              <a:rPr lang="en-US" sz="6600" b="1" dirty="0">
                <a:solidFill>
                  <a:schemeClr val="bg1"/>
                </a:solidFill>
              </a:rPr>
              <a:t>ID: </a:t>
            </a:r>
          </a:p>
          <a:p>
            <a:pPr algn="l"/>
            <a:r>
              <a:rPr lang="en-US" sz="6600" b="1" dirty="0">
                <a:solidFill>
                  <a:schemeClr val="bg1"/>
                </a:solidFill>
              </a:rPr>
              <a:t>PS46869</a:t>
            </a:r>
          </a:p>
        </p:txBody>
      </p:sp>
      <p:sp>
        <p:nvSpPr>
          <p:cNvPr id="40" name="Oval 39">
            <a:extLst>
              <a:ext uri="{FF2B5EF4-FFF2-40B4-BE49-F238E27FC236}">
                <a16:creationId xmlns:a16="http://schemas.microsoft.com/office/drawing/2014/main" id="{CF8AD9F3-9AF6-494F-83A3-2F6775639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9802" y="832686"/>
            <a:ext cx="1104943" cy="10749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4" name="Hình ảnh 13">
            <a:extLst>
              <a:ext uri="{FF2B5EF4-FFF2-40B4-BE49-F238E27FC236}">
                <a16:creationId xmlns:a16="http://schemas.microsoft.com/office/drawing/2014/main" id="{7198E7E5-4BEA-9A89-A891-C8317ABC7853}"/>
              </a:ext>
            </a:extLst>
          </p:cNvPr>
          <p:cNvPicPr>
            <a:picLocks noChangeAspect="1"/>
          </p:cNvPicPr>
          <p:nvPr/>
        </p:nvPicPr>
        <p:blipFill>
          <a:blip r:embed="rId2"/>
          <a:srcRect r="-2" b="5498"/>
          <a:stretch/>
        </p:blipFill>
        <p:spPr>
          <a:xfrm>
            <a:off x="6520859" y="795510"/>
            <a:ext cx="5137520" cy="5137520"/>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42" name="Rectangle 41">
            <a:extLst>
              <a:ext uri="{FF2B5EF4-FFF2-40B4-BE49-F238E27FC236}">
                <a16:creationId xmlns:a16="http://schemas.microsoft.com/office/drawing/2014/main" id="{0DA5DB8B-7E5C-4ABC-8069-A9A8806F3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82154" y="4925384"/>
            <a:ext cx="876704" cy="876704"/>
          </a:xfrm>
          <a:prstGeom prst="rect">
            <a:avLst/>
          </a:prstGeom>
          <a:noFill/>
          <a:ln w="127000">
            <a:solidFill>
              <a:schemeClr val="accent4"/>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5628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C6B17E3F-7037-9969-9F49-3814C0980B91}"/>
              </a:ext>
            </a:extLst>
          </p:cNvPr>
          <p:cNvSpPr>
            <a:spLocks noGrp="1"/>
          </p:cNvSpPr>
          <p:nvPr>
            <p:ph type="title"/>
          </p:nvPr>
        </p:nvSpPr>
        <p:spPr>
          <a:xfrm>
            <a:off x="645064" y="525982"/>
            <a:ext cx="4282983" cy="1200361"/>
          </a:xfrm>
        </p:spPr>
        <p:txBody>
          <a:bodyPr anchor="b">
            <a:noAutofit/>
          </a:bodyPr>
          <a:lstStyle/>
          <a:p>
            <a:r>
              <a:rPr lang="vi-VN" sz="4800" b="1" dirty="0">
                <a:solidFill>
                  <a:srgbClr val="FF0000"/>
                </a:solidFill>
              </a:rPr>
              <a:t>Sở thích và tính cách</a:t>
            </a:r>
          </a:p>
        </p:txBody>
      </p:sp>
      <p:sp>
        <p:nvSpPr>
          <p:cNvPr id="1041" name="Rectangle 103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0D373D81-8CEB-1ED3-96CD-7ABC2EDB6236}"/>
              </a:ext>
            </a:extLst>
          </p:cNvPr>
          <p:cNvSpPr>
            <a:spLocks noGrp="1"/>
          </p:cNvSpPr>
          <p:nvPr>
            <p:ph idx="1"/>
          </p:nvPr>
        </p:nvSpPr>
        <p:spPr>
          <a:xfrm>
            <a:off x="645066" y="2031101"/>
            <a:ext cx="4282984" cy="3511943"/>
          </a:xfrm>
        </p:spPr>
        <p:txBody>
          <a:bodyPr anchor="ctr">
            <a:normAutofit/>
          </a:bodyPr>
          <a:lstStyle/>
          <a:p>
            <a:r>
              <a:rPr lang="vi-VN" sz="3200" dirty="0"/>
              <a:t>Tôi là một người dễ gần, hòa đồng, và luôn hoàn thành công việc trước thời hạn.</a:t>
            </a:r>
          </a:p>
          <a:p>
            <a:r>
              <a:rPr lang="vi-VN" sz="3200" dirty="0"/>
              <a:t>Sở thích: Cầu lông, bơi lội và coi M.U đá.</a:t>
            </a:r>
          </a:p>
        </p:txBody>
      </p:sp>
      <p:sp>
        <p:nvSpPr>
          <p:cNvPr id="1042" name="Rectangle 103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3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a habit? What good and bad habits means?">
            <a:extLst>
              <a:ext uri="{FF2B5EF4-FFF2-40B4-BE49-F238E27FC236}">
                <a16:creationId xmlns:a16="http://schemas.microsoft.com/office/drawing/2014/main" id="{BCC9E6EB-9E72-5C12-8151-C02A9FE998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434214"/>
            <a:ext cx="5628018" cy="375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3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9ED682C-F9C3-D2E5-B7E2-DFE729850C83}"/>
              </a:ext>
            </a:extLst>
          </p:cNvPr>
          <p:cNvSpPr>
            <a:spLocks noGrp="1"/>
          </p:cNvSpPr>
          <p:nvPr>
            <p:ph type="title"/>
          </p:nvPr>
        </p:nvSpPr>
        <p:spPr>
          <a:xfrm>
            <a:off x="645064" y="525982"/>
            <a:ext cx="4282983" cy="1200361"/>
          </a:xfrm>
        </p:spPr>
        <p:txBody>
          <a:bodyPr anchor="b">
            <a:noAutofit/>
          </a:bodyPr>
          <a:lstStyle/>
          <a:p>
            <a:r>
              <a:rPr lang="vi-VN" sz="6000" dirty="0">
                <a:solidFill>
                  <a:srgbClr val="FF0000"/>
                </a:solidFill>
              </a:rPr>
              <a:t>Kinh nghiệm và kỹ năng</a:t>
            </a:r>
          </a:p>
        </p:txBody>
      </p:sp>
      <p:sp>
        <p:nvSpPr>
          <p:cNvPr id="2070" name="Rectangle 206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73E69567-99E9-2B35-6346-2D90B2A5983B}"/>
              </a:ext>
            </a:extLst>
          </p:cNvPr>
          <p:cNvSpPr>
            <a:spLocks noGrp="1"/>
          </p:cNvSpPr>
          <p:nvPr>
            <p:ph idx="1"/>
          </p:nvPr>
        </p:nvSpPr>
        <p:spPr>
          <a:xfrm>
            <a:off x="645066" y="2031101"/>
            <a:ext cx="4282984" cy="3511943"/>
          </a:xfrm>
        </p:spPr>
        <p:txBody>
          <a:bodyPr anchor="ctr">
            <a:normAutofit/>
          </a:bodyPr>
          <a:lstStyle/>
          <a:p>
            <a:r>
              <a:rPr lang="vi-VN" sz="3200" dirty="0"/>
              <a:t>Kinh nghiệm về kĩ năng thuyết trình và quản lý khách hàng khi thực tập B.A </a:t>
            </a:r>
          </a:p>
          <a:p>
            <a:r>
              <a:rPr lang="vi-VN" sz="3200" dirty="0"/>
              <a:t>Kĩ năng về ca hát và sáng tạo trong môi trường cộng đồng.</a:t>
            </a:r>
          </a:p>
        </p:txBody>
      </p:sp>
      <p:sp>
        <p:nvSpPr>
          <p:cNvPr id="2072" name="Rectangle 207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Rectangle 207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hose Experience and Expertise Do You Trust and When? - Create An ...">
            <a:extLst>
              <a:ext uri="{FF2B5EF4-FFF2-40B4-BE49-F238E27FC236}">
                <a16:creationId xmlns:a16="http://schemas.microsoft.com/office/drawing/2014/main" id="{8DE11503-8CF3-0B5E-89CD-E283FBD6DAA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441249"/>
            <a:ext cx="5628018" cy="3742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802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Hình ảnh 4">
            <a:extLst>
              <a:ext uri="{FF2B5EF4-FFF2-40B4-BE49-F238E27FC236}">
                <a16:creationId xmlns:a16="http://schemas.microsoft.com/office/drawing/2014/main" id="{B4E0E4D9-B328-DCC9-AE53-C5F55BA2CE2D}"/>
              </a:ext>
            </a:extLst>
          </p:cNvPr>
          <p:cNvPicPr>
            <a:picLocks noChangeAspect="1"/>
          </p:cNvPicPr>
          <p:nvPr/>
        </p:nvPicPr>
        <p:blipFill>
          <a:blip r:embed="rId2"/>
          <a:stretch>
            <a:fillRect/>
          </a:stretch>
        </p:blipFill>
        <p:spPr>
          <a:xfrm>
            <a:off x="6803647" y="1708385"/>
            <a:ext cx="4730214" cy="3441230"/>
          </a:xfrm>
          <a:prstGeom prst="rect">
            <a:avLst/>
          </a:prstGeom>
        </p:spPr>
      </p:pic>
      <p:grpSp>
        <p:nvGrpSpPr>
          <p:cNvPr id="18" name="Group 17">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êu đề 1">
            <a:extLst>
              <a:ext uri="{FF2B5EF4-FFF2-40B4-BE49-F238E27FC236}">
                <a16:creationId xmlns:a16="http://schemas.microsoft.com/office/drawing/2014/main" id="{9243E8B6-6298-1341-7AED-0DE94BD064AC}"/>
              </a:ext>
            </a:extLst>
          </p:cNvPr>
          <p:cNvSpPr>
            <a:spLocks noGrp="1"/>
          </p:cNvSpPr>
          <p:nvPr>
            <p:ph type="title"/>
          </p:nvPr>
        </p:nvSpPr>
        <p:spPr>
          <a:xfrm>
            <a:off x="786384" y="841249"/>
            <a:ext cx="5692953" cy="2587131"/>
          </a:xfrm>
        </p:spPr>
        <p:txBody>
          <a:bodyPr anchor="b">
            <a:normAutofit/>
          </a:bodyPr>
          <a:lstStyle/>
          <a:p>
            <a:r>
              <a:rPr lang="vi-VN" sz="4800" dirty="0">
                <a:solidFill>
                  <a:schemeClr val="bg1"/>
                </a:solidFill>
              </a:rPr>
              <a:t>Tham gia câu lạc bộ kĩ năng mềm</a:t>
            </a:r>
          </a:p>
        </p:txBody>
      </p:sp>
      <p:sp>
        <p:nvSpPr>
          <p:cNvPr id="3" name="Chỗ dành sẵn cho Nội dung 2">
            <a:extLst>
              <a:ext uri="{FF2B5EF4-FFF2-40B4-BE49-F238E27FC236}">
                <a16:creationId xmlns:a16="http://schemas.microsoft.com/office/drawing/2014/main" id="{4098CF6A-10FF-EDC3-EB37-208B9D557FAC}"/>
              </a:ext>
            </a:extLst>
          </p:cNvPr>
          <p:cNvSpPr>
            <a:spLocks noGrp="1"/>
          </p:cNvSpPr>
          <p:nvPr>
            <p:ph idx="1"/>
          </p:nvPr>
        </p:nvSpPr>
        <p:spPr>
          <a:xfrm>
            <a:off x="786383" y="3824060"/>
            <a:ext cx="5692953" cy="2651110"/>
          </a:xfrm>
        </p:spPr>
        <p:txBody>
          <a:bodyPr anchor="ctr">
            <a:noAutofit/>
          </a:bodyPr>
          <a:lstStyle/>
          <a:p>
            <a:r>
              <a:rPr lang="vi-VN" sz="3200" dirty="0">
                <a:solidFill>
                  <a:schemeClr val="tx2"/>
                </a:solidFill>
              </a:rPr>
              <a:t>Phát triển kỹ năng cá nhân.</a:t>
            </a:r>
          </a:p>
          <a:p>
            <a:r>
              <a:rPr lang="vi-VN" sz="3200" dirty="0">
                <a:solidFill>
                  <a:schemeClr val="tx2"/>
                </a:solidFill>
              </a:rPr>
              <a:t>Mở rộng mạng lưới quan hệ.</a:t>
            </a:r>
          </a:p>
          <a:p>
            <a:r>
              <a:rPr lang="vi-VN" sz="3200" dirty="0">
                <a:solidFill>
                  <a:schemeClr val="tx2"/>
                </a:solidFill>
              </a:rPr>
              <a:t>Học hỏi từ người khác.</a:t>
            </a:r>
          </a:p>
          <a:p>
            <a:r>
              <a:rPr lang="vi-VN" sz="3200" dirty="0">
                <a:solidFill>
                  <a:schemeClr val="tx2"/>
                </a:solidFill>
              </a:rPr>
              <a:t>Phát triển sự nghiệp.</a:t>
            </a:r>
          </a:p>
          <a:p>
            <a:r>
              <a:rPr lang="vi-VN" sz="3200" dirty="0">
                <a:solidFill>
                  <a:schemeClr val="tx2"/>
                </a:solidFill>
              </a:rPr>
              <a:t>Thử thách bản thân.</a:t>
            </a:r>
          </a:p>
        </p:txBody>
      </p:sp>
    </p:spTree>
    <p:extLst>
      <p:ext uri="{BB962C8B-B14F-4D97-AF65-F5344CB8AC3E}">
        <p14:creationId xmlns:p14="http://schemas.microsoft.com/office/powerpoint/2010/main" val="2614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01CEF7-E109-8CDC-D6C4-F2D8DB56B9F6}"/>
              </a:ext>
            </a:extLst>
          </p:cNvPr>
          <p:cNvSpPr>
            <a:spLocks noGrp="1"/>
          </p:cNvSpPr>
          <p:nvPr>
            <p:ph type="title"/>
          </p:nvPr>
        </p:nvSpPr>
        <p:spPr/>
        <p:txBody>
          <a:bodyPr/>
          <a:lstStyle/>
          <a:p>
            <a:r>
              <a:rPr lang="vi-VN" dirty="0">
                <a:solidFill>
                  <a:srgbClr val="0070C0"/>
                </a:solidFill>
              </a:rPr>
              <a:t>Mục tiêu tương lai</a:t>
            </a:r>
          </a:p>
        </p:txBody>
      </p:sp>
      <p:graphicFrame>
        <p:nvGraphicFramePr>
          <p:cNvPr id="5" name="Chỗ dành sẵn cho Nội dung 2">
            <a:extLst>
              <a:ext uri="{FF2B5EF4-FFF2-40B4-BE49-F238E27FC236}">
                <a16:creationId xmlns:a16="http://schemas.microsoft.com/office/drawing/2014/main" id="{6D0FDB4C-542E-A95A-7E2A-0E834FEF73C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222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4E944A2-D6B3-66A6-A165-03F1121DD752}"/>
              </a:ext>
            </a:extLst>
          </p:cNvPr>
          <p:cNvSpPr>
            <a:spLocks noGrp="1"/>
          </p:cNvSpPr>
          <p:nvPr>
            <p:ph type="title"/>
          </p:nvPr>
        </p:nvSpPr>
        <p:spPr>
          <a:xfrm>
            <a:off x="645065" y="1463040"/>
            <a:ext cx="3796306" cy="2690949"/>
          </a:xfrm>
        </p:spPr>
        <p:txBody>
          <a:bodyPr anchor="t">
            <a:normAutofit/>
          </a:bodyPr>
          <a:lstStyle/>
          <a:p>
            <a:r>
              <a:rPr lang="vi-VN" sz="4800" dirty="0">
                <a:solidFill>
                  <a:srgbClr val="0070C0"/>
                </a:solidFill>
              </a:rPr>
              <a:t>Định hướng tương lai</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E2FB7DE1-12AF-6AF0-28E5-518A8128A0B1}"/>
              </a:ext>
            </a:extLst>
          </p:cNvPr>
          <p:cNvSpPr>
            <a:spLocks noGrp="1"/>
          </p:cNvSpPr>
          <p:nvPr>
            <p:ph idx="1"/>
          </p:nvPr>
        </p:nvSpPr>
        <p:spPr>
          <a:xfrm>
            <a:off x="5656218" y="1463039"/>
            <a:ext cx="5542387" cy="4300447"/>
          </a:xfrm>
        </p:spPr>
        <p:txBody>
          <a:bodyPr anchor="t">
            <a:normAutofit/>
          </a:bodyPr>
          <a:lstStyle/>
          <a:p>
            <a:pPr marL="0" indent="0">
              <a:buNone/>
            </a:pPr>
            <a:r>
              <a:rPr lang="vi-VN" sz="1700" dirty="0">
                <a:solidFill>
                  <a:srgbClr val="FF0000"/>
                </a:solidFill>
              </a:rPr>
              <a:t>I. Định hướng phát triển cá nhân:</a:t>
            </a:r>
          </a:p>
          <a:p>
            <a:pPr marL="742950" lvl="1" indent="-285750">
              <a:buFont typeface="+mj-lt"/>
              <a:buAutoNum type="arabicPeriod"/>
            </a:pPr>
            <a:r>
              <a:rPr lang="vi-VN" sz="1700" dirty="0"/>
              <a:t>Tự hoàn thiện bản thân: Tôi luôn nỗ lực để trở thành một phiên bản tốt hơn của chính mình, không ngừng học hỏi và phát triển.</a:t>
            </a:r>
          </a:p>
          <a:p>
            <a:pPr marL="742950" lvl="1" indent="-285750">
              <a:buFont typeface="+mj-lt"/>
              <a:buAutoNum type="arabicPeriod"/>
            </a:pPr>
            <a:r>
              <a:rPr lang="vi-VN" sz="1700" dirty="0"/>
              <a:t>Xây dựng mạng lưới quan hệ: Tôi muốn mở rộng mạng lưới quan hệ, kết nối với những người có cùng chí hướng và học hỏi từ họ.</a:t>
            </a:r>
          </a:p>
          <a:p>
            <a:pPr marL="0" indent="0">
              <a:buNone/>
            </a:pPr>
            <a:r>
              <a:rPr lang="vi-VN" sz="1700" dirty="0">
                <a:solidFill>
                  <a:srgbClr val="FF0000"/>
                </a:solidFill>
              </a:rPr>
              <a:t>II. Định hướng nghề nghiệp:</a:t>
            </a:r>
          </a:p>
          <a:p>
            <a:pPr marL="742950" lvl="1" indent="-285750">
              <a:buFont typeface="+mj-lt"/>
              <a:buAutoNum type="arabicPeriod"/>
            </a:pPr>
            <a:r>
              <a:rPr lang="vi-VN" sz="1700" dirty="0"/>
              <a:t>Chuyên môn hóa: Tôi muốn chuyên môn hóa trong lĩnh vực mình yêu thích và sử dụng những kỹ năng mềm để hỗ trợ cho công việc chuyên môn đó.</a:t>
            </a:r>
          </a:p>
          <a:p>
            <a:pPr marL="742950" lvl="1" indent="-285750">
              <a:buFont typeface="+mj-lt"/>
              <a:buAutoNum type="arabicPeriod"/>
            </a:pPr>
            <a:r>
              <a:rPr lang="vi-VN" sz="1700" dirty="0"/>
              <a:t>Lãnh đạo và quản lý: Tôi mong muốn trở thành một nhà lãnh đạo hoặc quản lý trong tương lai, và tôi tin rằng CLB sẽ giúp tôi đạt được mục tiêu này.</a:t>
            </a:r>
          </a:p>
          <a:p>
            <a:endParaRPr lang="vi-VN" sz="1700" dirty="0"/>
          </a:p>
        </p:txBody>
      </p:sp>
    </p:spTree>
    <p:extLst>
      <p:ext uri="{BB962C8B-B14F-4D97-AF65-F5344CB8AC3E}">
        <p14:creationId xmlns:p14="http://schemas.microsoft.com/office/powerpoint/2010/main" val="178397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9" name="Rectangle 1639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0" name="Rectangle 1639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Background For Powerpoint Presentation, Powerpoint Background Templates ...">
            <a:extLst>
              <a:ext uri="{FF2B5EF4-FFF2-40B4-BE49-F238E27FC236}">
                <a16:creationId xmlns:a16="http://schemas.microsoft.com/office/drawing/2014/main" id="{B49B2C7E-D369-DE6E-3FC9-4F6ADB318A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1958" y="643467"/>
            <a:ext cx="7428084"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69378"/>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6" Type="http://schemas.microsoft.com/office/2011/relationships/webextension" Target="webextension6.xml"/><Relationship Id="rId5" Type="http://schemas.microsoft.com/office/2011/relationships/webextension" Target="webextension5.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 dockstate="right" visibility="0" width="525" row="2">
    <wetp:webextensionref xmlns:r="http://schemas.openxmlformats.org/officeDocument/2006/relationships" r:id="rId2"/>
  </wetp:taskpane>
  <wetp:taskpane dockstate="right" visibility="0" width="525" row="4">
    <wetp:webextensionref xmlns:r="http://schemas.openxmlformats.org/officeDocument/2006/relationships" r:id="rId3"/>
  </wetp:taskpane>
  <wetp:taskpane dockstate="right" visibility="0" width="525" row="1">
    <wetp:webextensionref xmlns:r="http://schemas.openxmlformats.org/officeDocument/2006/relationships" r:id="rId4"/>
  </wetp:taskpane>
  <wetp:taskpane dockstate="right" visibility="0" width="525" row="2">
    <wetp:webextensionref xmlns:r="http://schemas.openxmlformats.org/officeDocument/2006/relationships" r:id="rId5"/>
  </wetp:taskpane>
  <wetp:taskpane dockstate="right" visibility="0" width="525" row="4">
    <wetp:webextensionref xmlns:r="http://schemas.openxmlformats.org/officeDocument/2006/relationships" r:id="rId6"/>
  </wetp:taskpane>
</wetp:taskpanes>
</file>

<file path=ppt/webextensions/webextension1.xml><?xml version="1.0" encoding="utf-8"?>
<we:webextension xmlns:we="http://schemas.microsoft.com/office/webextensions/webextension/2010/11" id="{97D71F4B-4AF7-46AF-9284-25C842DE4C06}">
  <we:reference id="wa200005107" version="1.1.0.0" store="en-US" storeType="OMEX"/>
  <we:alternateReferences>
    <we:reference id="WA200005107" version="1.1.0.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65C00EB-B0B4-456F-B4E9-F0144B623443}">
  <we:reference id="wa200005566" version="3.0.0.2" store="vi-VN"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84150D34-22A0-4246-BC1F-FA7CB7566389}">
  <we:reference id="wa200001625" version="1.0.0.8" store="vi-VN" storeType="OMEX"/>
  <we:alternateReferences>
    <we:reference id="wa200001625" version="1.0.0.8" store="wa200001625"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1A898BBE-9607-4840-886C-22F4EF89FAD9}">
  <we:reference id="wa104380519" version="3.7.0.0" store="vi-VN" storeType="OMEX"/>
  <we:alternateReferences>
    <we:reference id="WA104380519" version="3.7.0.0" store="WA104380519"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BDF2E6D2-91FE-45A8-A90A-25811A0025C5}">
  <we:reference id="wa104379997" version="3.0.0.0" store="vi-VN"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6.xml><?xml version="1.0" encoding="utf-8"?>
<we:webextension xmlns:we="http://schemas.microsoft.com/office/webextensions/webextension/2010/11" id="{A5ACF1A4-9D56-4619-ABE2-E8A0800D0297}">
  <we:reference id="wa200003964" version="1.0.0.0" store="vi-VN"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791</TotalTime>
  <Words>427</Words>
  <Application>Microsoft Office PowerPoint</Application>
  <PresentationFormat>Màn hình rộng</PresentationFormat>
  <Paragraphs>30</Paragraphs>
  <Slides>7</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7</vt:i4>
      </vt:variant>
    </vt:vector>
  </HeadingPairs>
  <TitlesOfParts>
    <vt:vector size="11" baseType="lpstr">
      <vt:lpstr>Arial</vt:lpstr>
      <vt:lpstr>Calibri</vt:lpstr>
      <vt:lpstr>Times New Roman</vt:lpstr>
      <vt:lpstr>Chủ đề Office</vt:lpstr>
      <vt:lpstr>Bản trình bày PowerPoint</vt:lpstr>
      <vt:lpstr>Sở thích và tính cách</vt:lpstr>
      <vt:lpstr>Kinh nghiệm và kỹ năng</vt:lpstr>
      <vt:lpstr>Tham gia câu lạc bộ kĩ năng mềm</vt:lpstr>
      <vt:lpstr>Mục tiêu tương lai</vt:lpstr>
      <vt:lpstr>Định hướng tương lai</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Minh Nhật</dc:creator>
  <cp:lastModifiedBy>Lê Minh Nhật</cp:lastModifiedBy>
  <cp:revision>6</cp:revision>
  <dcterms:created xsi:type="dcterms:W3CDTF">2024-09-29T14:20:40Z</dcterms:created>
  <dcterms:modified xsi:type="dcterms:W3CDTF">2024-10-22T06:50:13Z</dcterms:modified>
</cp:coreProperties>
</file>