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20"/>
  </p:notesMasterIdLst>
  <p:sldIdLst>
    <p:sldId id="282" r:id="rId2"/>
    <p:sldId id="285" r:id="rId3"/>
    <p:sldId id="294" r:id="rId4"/>
    <p:sldId id="287" r:id="rId5"/>
    <p:sldId id="298" r:id="rId6"/>
    <p:sldId id="288" r:id="rId7"/>
    <p:sldId id="289" r:id="rId8"/>
    <p:sldId id="299" r:id="rId9"/>
    <p:sldId id="291" r:id="rId10"/>
    <p:sldId id="300" r:id="rId11"/>
    <p:sldId id="301" r:id="rId12"/>
    <p:sldId id="302" r:id="rId13"/>
    <p:sldId id="292" r:id="rId14"/>
    <p:sldId id="290" r:id="rId15"/>
    <p:sldId id="303" r:id="rId16"/>
    <p:sldId id="304" r:id="rId17"/>
    <p:sldId id="263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E5DA"/>
    <a:srgbClr val="244478"/>
    <a:srgbClr val="2B62B9"/>
    <a:srgbClr val="EF5452"/>
    <a:srgbClr val="F8C528"/>
    <a:srgbClr val="C09A24"/>
    <a:srgbClr val="068A85"/>
    <a:srgbClr val="99C27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6"/>
    <p:restoredTop sz="81824"/>
  </p:normalViewPr>
  <p:slideViewPr>
    <p:cSldViewPr snapToGrid="0" snapToObjects="1">
      <p:cViewPr varScale="1">
        <p:scale>
          <a:sx n="67" d="100"/>
          <a:sy n="67" d="100"/>
        </p:scale>
        <p:origin x="12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0T17:01:54.7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2 159 24575,'-2'140'0,"4"147"0,12-187 0,-14-99 0,0 1 0,0 0 0,1-1 0,-1 1 0,0-1 0,1 1 0,-1-1 0,1 1 0,-1-1 0,1 1 0,0-1 0,-1 1 0,1-1 0,0 0 0,0 1 0,0-1 0,0 0 0,0 0 0,1 0 0,1 2 0,-2-3 0,1 1 0,-1-1 0,1 1 0,-1-1 0,1 0 0,-1 0 0,0 0 0,1 0 0,-1 0 0,1 0 0,-1 0 0,1 0 0,-1-1 0,1 1 0,-1-1 0,0 1 0,1-1 0,1 0 0,2-2 0,1 0 0,-1-1 0,0 1 0,0-1 0,0-1 0,0 1 0,-1 0 0,1-1 0,3-5 0,-3-1 0,0 1 0,0-1 0,-1 0 0,0-1 0,2-12 0,0 4 0,2-11 0,-4 13 0,2 0 0,0 1 0,16-33 0,-7 24 0,-3 5 0,-1 1 0,-1-1 0,0-1 0,8-28 0,5-23 0,-9 134 0,-14-60 0,10 77 0,-1 82 0,-10-133 0,0-20 0,0 0 0,1 0 0,0 0 0,0 0 0,0 0 0,1 0 0,0 0 0,1 0 0,2 9 0,-4-15 0,0-1 0,1 0 0,-1 1 0,0-1 0,0 1 0,1-1 0,-1 1 0,0-1 0,1 0 0,-1 1 0,1-1 0,-1 0 0,0 1 0,1-1 0,-1 0 0,1 0 0,-1 1 0,1-1 0,-1 0 0,1 0 0,-1 0 0,1 0 0,-1 1 0,1-1 0,-1 0 0,1 0 0,-1 0 0,1 0 0,-1 0 0,1 0 0,-1 0 0,1-1 0,16-11 0,7-23 0,-23 34 0,36-69 0,53-139 0,-71 156 0,24-105 0,-42 155 0,5-38 0,-6 39 0,0 0 0,0 0 0,0 0 0,0 0 0,0 0 0,0 0 0,0 0 0,0 0 0,-1 0 0,1 1 0,-1-1 0,1 0 0,-1 0 0,0 0 0,0 0 0,-1-2 0,0 6 0,1 0 0,0-1 0,1 1 0,-1 0 0,0 0 0,0 0 0,1 0 0,-1 0 0,1 0 0,0 0 0,0 0 0,-1 3 0,0 335 0,7-247 0,2 69 0,-8-148 0,0 17 0,0-58 0,14-200 0,-14 224 0,0 1 0,0 0 0,-1 0 0,1 0 0,0 0 0,0 1 0,1-1 0,-1 0 0,0 0 0,1 0 0,-1 0 0,1 0 0,-1 0 0,1 1 0,0-1 0,0 0 0,0 1 0,0-1 0,0 0 0,2-2 0,-3 4 0,1 0 0,-1 0 0,1 1 0,-1-1 0,1 0 0,-1 0 0,1 0 0,-1 0 0,0 0 0,1 1 0,-1-1 0,1 0 0,-1 0 0,0 1 0,1-1 0,-1 0 0,0 1 0,1-1 0,-1 0 0,0 1 0,0-1 0,1 0 0,-1 1 0,0-1 0,0 1 0,0-1 0,1 1 0,-1-1 0,0 0 0,0 1 0,0-1 0,0 1 0,0-1 0,0 1 0,0 0 0,4 20 0,-4-20 0,24 125 0,-5-32 0,-14-256 0,7 30 0,-11 128 0,-1-1 0,1 1 0,1-1 0,-1 1 0,1 0 0,-1 0 0,3-4 0,-3 7 0,-1 0 0,0 1 0,1-1 0,-1 0 0,1 1 0,-1-1 0,1 1 0,-1-1 0,1 1 0,-1-1 0,1 1 0,-1-1 0,1 1 0,0 0 0,-1-1 0,1 1 0,0 0 0,-1 0 0,1-1 0,1 1 0,-1 0 0,-1 0 0,1 1 0,0-1 0,0 0 0,0 1 0,-1-1 0,1 1 0,0-1 0,0 1 0,-1-1 0,1 1 0,0-1 0,-1 1 0,1 0 0,-1-1 0,1 1 0,-1 0 0,1-1 0,-1 1 0,1 0 0,-1 0 0,1 0 0,8 21 0,-1 0 0,-1 0 0,-1 0 0,-1 0 0,5 42 0,1 6 0,11 41 0,-19-107 0,0-14 0,0-27 0,-2 26 0,19-120 0,-12 85 0,6-92 0,-16 107 0,0 5 0,10 46 0,-1 15 0,6 57 0,-1 3 0,-12-94 0,1 1 0,-1-1 0,0 1 0,1 0 0,-1-1 0,0 1 0,1-1 0,0 1 0,-1-1 0,1 1 0,0-1 0,0 1 0,0-1 0,0 0 0,0 0 0,0 1 0,0-1 0,3 2 0,-3-3 0,0 0 0,1 1 0,-1-1 0,0 0 0,0 0 0,0 0 0,0 0 0,1 0 0,-1 0 0,0 0 0,0 0 0,0-1 0,0 1 0,0 0 0,0-1 0,1 1 0,-1 0 0,0-1 0,0 0 0,1 0 0,7-6 0,0 0 0,-1-1 0,1 0 0,9-13 0,-3 5 0,-14 14 0,0 1 0,0 0 0,0 0 0,0 0 0,0 0 0,0 0 0,0 0 0,1 0 0,-1 0 0,0 0 0,1 0 0,-1 1 0,0-1 0,1 1 0,-1-1 0,1 1 0,-1-1 0,1 1 0,-1 0 0,1 0 0,-1 0 0,1 0 0,-1 0 0,1 0 0,-1 0 0,4 1 0,-3 1 0,1 0 0,-1 0 0,0 0 0,1 0 0,-1 0 0,0 1 0,-1-1 0,1 1 0,0-1 0,-1 1 0,1 0 0,1 4 0,6 14 0,-1 1 0,7 29 0,-11-32 0,1-1 0,1 0 0,1-1 0,14 26 0,-18-37 0,1 1 0,0-1 0,0 0 0,1-1 0,0 1 0,0-1 0,9 7 0,-13-11 0,0 0 0,1 0 0,-1 0 0,1-1 0,-1 1 0,0-1 0,1 1 0,-1-1 0,1 0 0,-1 1 0,1-1 0,-1 0 0,1 0 0,-1 0 0,1 0 0,2-1 0,-2 1 0,1-1 0,-1 0 0,0 0 0,0 0 0,0-1 0,0 1 0,0 0 0,0-1 0,0 1 0,-1-1 0,1 0 0,0 0 0,-1 1 0,2-4 0,1 0 0,-1-1 0,0-1 0,0 1 0,0 0 0,-1-1 0,0 0 0,0 1 0,-1-1 0,1 0 0,-1-13 0,0-10 0,-4-37 0,0 19 0,8-91 0,-5 137 0,0 1 0,0-1 0,0 1 0,-1 0 0,1-1 0,0 1 0,0-1 0,-1 1 0,1 0 0,-1-1 0,1 1 0,-1 0 0,0 0 0,1-1 0,-1 1 0,0 0 0,0 0 0,0 0 0,0 0 0,0 0 0,0 0 0,0 0 0,-1-1 0,-2 1 0,1-1 0,0 0 0,-1 1 0,1 0 0,-1 0 0,1 0 0,-1 0 0,-7 0 0,-4 0 0,-1 2 0,0-1 0,-18 5 0,26-4 0,0 1 0,1 1 0,-1 0 0,1 0 0,0 0 0,0 1 0,0 0 0,0 0 0,1 1 0,0 0 0,0 0 0,-10 11 0,13-13 0,-1 1 0,1 0 0,0 0 0,0 0 0,0 0 0,0 1 0,1-1 0,0 1 0,0 0 0,0-1 0,0 1 0,1 0 0,0 0 0,0 0 0,0 0 0,1 1 0,-1-1 0,1 0 0,0 0 0,2 9 0,-1-11 0,1 1 0,-1-1 0,1 1 0,0-1 0,0 0 0,0 0 0,0 0 0,1 0 0,-1 0 0,1 0 0,0-1 0,0 1 0,0-1 0,0 0 0,0 0 0,0 0 0,1 0 0,-1 0 0,1-1 0,-1 0 0,1 0 0,4 1 0,-5-1 0,1 0 0,-1 0 0,1-1 0,-1 1 0,1-1 0,-1 0 0,1 0 0,-1-1 0,1 1 0,-1-1 0,1 1 0,-1-1 0,0 0 0,1-1 0,-1 1 0,0 0 0,0-1 0,0 0 0,0 0 0,0 0 0,0 0 0,-1 0 0,1 0 0,3-5 0,18-25 0,35-64 0,9-33 0,-19 47 0,-49 81 0,0 0 0,1 1 0,-1-1 0,1 0 0,-1 1 0,1-1 0,-1 1 0,1-1 0,-1 1 0,1-1 0,-1 1 0,1-1 0,0 1 0,-1-1 0,1 1 0,0 0 0,-1-1 0,1 1 0,0 0 0,0 0 0,-1-1 0,1 1 0,0 0 0,0 0 0,-1 0 0,1 0 0,0 0 0,0 0 0,0 0 0,1 1 0,-1 0 0,1 0 0,0 0 0,-1 0 0,1 0 0,-1 1 0,1-1 0,-1 0 0,1 1 0,-1-1 0,0 1 0,2 3 0,4 7 0,-1 1 0,7 22 0,-11-31 0,6 25 0,-1 1 0,-1-1 0,-1 1 0,1 45 0,-7 107 0,0-133 0,1-506 0,1 466 0,0-1 0,1 1 0,0-1 0,5 16 0,6 24 0,0 116 0,-11-122 0,-1-28 0,2-44 0,5-28 0,1 0 0,3 1 0,3 1 0,26-65 0,-41 121 0,15-30 0,-15 30 0,0 0 0,0-1 0,0 1 0,0 0 0,0 0 0,1 0 0,-1-1 0,0 1 0,0 0 0,0 0 0,0 0 0,1 0 0,-1 0 0,0 0 0,0 0 0,0-1 0,1 1 0,-1 0 0,0 0 0,0 0 0,1 0 0,-1 0 0,0 0 0,0 0 0,0 0 0,1 0 0,-1 0 0,0 0 0,0 0 0,1 0 0,-1 1 0,0-1 0,0 0 0,0 0 0,1 0 0,-1 0 0,0 0 0,8 17 0,4 68 0,-3-13 0,-2-26 0,2 64 0,-7-70 0,-2-39 0,0-1 0,0 1 0,0-1 0,0 1 0,0-1 0,0 1 0,-1-1 0,1 0 0,1 1 0,-1-1 0,0 1 0,0-1 0,0 1 0,0-1 0,0 1 0,0-1 0,0 1 0,1-1 0,-1 0 0,0 1 0,0-1 0,0 1 0,1-1 0,-1 0 0,0 1 0,1-1 0,-1 0 0,0 1 0,1-1 0,-1 0 0,0 0 0,1 1 0,8-13 0,6-27 0,-6-6 0,-1-1 0,2-62 0,-11 353 0,1-328 0,-1 138 0,0-25 0,4 60 0,-3-89 0,0 0 0,0-1 0,0 1 0,0-1 0,0 1 0,0-1 0,0 1 0,0-1 0,0 1 0,0-1 0,0 1 0,1 0 0,-1-1 0,0 1 0,0-1 0,1 0 0,-1 1 0,0-1 0,1 1 0,-1-1 0,0 1 0,1-1 0,-1 0 0,0 1 0,1-1 0,-1 0 0,1 1 0,-1-1 0,1 0 0,0 1 0,10-12 0,6-24 0,-17 35 0,4-10 0,-3 6 0,0 0 0,1-1 0,-1 1 0,1 0 0,1 0 0,-1 0 0,0 0 0,1 1 0,0-1 0,4-4 0,-6 7 0,0 1 0,-1 0 0,1 1 0,-1-1 0,1 0 0,-1 0 0,1 0 0,-1 0 0,1 0 0,-1 0 0,1 0 0,-1 1 0,1-1 0,-1 0 0,0 1 0,1-1 0,-1 0 0,1 0 0,-1 1 0,0-1 0,1 1 0,-1-1 0,0 0 0,1 1 0,-1-1 0,0 1 0,1-1 0,-1 1 0,0-1 0,0 2 0,12 20 0,-9-14 0,10 19 0,13 46 0,-17-43 0,19 37 0,-28-66 0,1 0 0,-1 1 0,1-1 0,-1 0 0,1 0 0,-1 0 0,1 0 0,-1-1 0,1 1 0,0 0 0,0 0 0,0 0 0,-1 0 0,1-1 0,0 1 0,0 0 0,0-1 0,0 1 0,0-1 0,0 1 0,0-1 0,2 1 0,-2-1 0,0-1 0,0 1 0,0 0 0,0-1 0,0 1 0,0-1 0,-1 1 0,1-1 0,0 1 0,0-1 0,0 0 0,-1 1 0,1-1 0,0 0 0,-1 1 0,1-1 0,0 0 0,-1 0 0,1 0 0,0-1 0,4-10 0,0 0 0,0 0 0,4-15 0,-4 11 0,18-54 0,26-61 0,-49 130 0,0 0 0,1 1 0,-1-1 0,0 0 0,1 1 0,-1-1 0,0 0 0,1 1 0,-1-1 0,1 1 0,-1-1 0,1 1 0,-1-1 0,1 1 0,-1-1 0,1 1 0,0 0 0,-1-1 0,1 1 0,0 0 0,-1-1 0,1 1 0,0 0 0,-1 0 0,1-1 0,0 1 0,0 0 0,-1 0 0,1 0 0,1 0 0,0 1 0,0-1 0,0 1 0,0 0 0,0 0 0,-1 0 0,1 0 0,0 0 0,0 0 0,-1 1 0,4 2 0,3 4 0,-1 0 0,0 1 0,7 11 0,-8-11 0,-2 1 0,1 0 0,-1 0 0,4 15 0,8 21 0,-16-46 0,0 0 0,0 0 0,0 0 0,0-1 0,0 1 0,0 0 0,1 0 0,-1 0 0,0 0 0,0 0 0,0 0 0,0 0 0,0 0 0,0 0 0,0 0 0,0-1 0,1 1 0,-1 0 0,0 0 0,0 0 0,0 0 0,0 0 0,0 0 0,1 0 0,-1 0 0,0 0 0,0 0 0,0 0 0,0 0 0,0 0 0,0 0 0,1 0 0,-1 0 0,0 0 0,0 0 0,0 0 0,0 0 0,0 1 0,0-1 0,1 0 0,-1 0 0,0 0 0,0 0 0,0 0 0,0 0 0,0 0 0,0 0 0,0 0 0,0 0 0,0 1 0,1-1 0,-1 0 0,0 0 0,0 0 0,0 0 0,0 0 0,0 0 0,0 1 0,0-1 0,0 0 0,0 0 0,0 0 0,0 0 0,0 0 0,0 1 0,0-1 0,0 0 0,0 0 0,3-17 0,-2-21 0,-2-10 0,-1 19 0,2 0 0,1 0 0,5-31 0,-6 59 0,0 1 0,0 0 0,0 0 0,0 0 0,0 0 0,0-1 0,0 1 0,0 0 0,0 0 0,0 0 0,0 0 0,0-1 0,0 1 0,0 0 0,0 0 0,0 0 0,0-1 0,0 1 0,0 0 0,0 0 0,0 0 0,0 0 0,0 0 0,1-1 0,-1 1 0,0 0 0,0 0 0,0 0 0,0 0 0,0 0 0,0-1 0,1 1 0,-1 0 0,0 0 0,0 0 0,0 0 0,0 0 0,1 0 0,-1 0 0,0 0 0,0 0 0,0 0 0,0 0 0,1 0 0,-1 0 0,0 0 0,0 0 0,6 11 0,5 30 0,-7-26 0,4 13 0,-2 1 0,-1-1 0,-1 1 0,-1 0 0,-2 43 0,-1-66 0,-1-3 0,1-1 0,0 0 0,0 1 0,0-1 0,0 1 0,0-1 0,1 0 0,-1 1 0,1-1 0,-1 1 0,1-1 0,0 0 0,1 3 0,10-31 0,45-137 0,-54 156 0,-1 0 0,0 1 0,0 0 0,1 0 0,0 0 0,8-11 0,-10 17 0,-1-1 0,1 1 0,-1 0 0,1-1 0,-1 1 0,1-1 0,-1 1 0,1 0 0,-1-1 0,1 1 0,-1 0 0,1 0 0,0-1 0,-1 1 0,1 0 0,-1 0 0,1 0 0,0 0 0,-1 0 0,1 0 0,0 0 0,-1 0 0,1 0 0,0 0 0,-1 0 0,2 0 0,-1 1 0,1 0 0,0 1 0,-1-1 0,1 0 0,-1 1 0,1-1 0,-1 0 0,0 1 0,0 0 0,0-1 0,0 1 0,0 0 0,1 2 0,2 4 0,-1 1 0,0-1 0,-1 1 0,0 0 0,-1 0 0,0 0 0,0 16 0,-1-17 0,0-1 0,1 1 0,0-1 0,0 1 0,0-1 0,1 0 0,0 1 0,1-1 0,0 0 0,5 10 0,-8-16 0,0-1 0,0 1 0,1-1 0,-1 0 0,0 1 0,0-1 0,0 0 0,1 1 0,-1-1 0,0 0 0,1 0 0,-1 1 0,0-1 0,1 0 0,-1 0 0,0 1 0,1-1 0,-1 0 0,0 0 0,1 0 0,-1 0 0,1 1 0,-1-1 0,0 0 0,1 0 0,-1 0 0,1 0 0,-1 0 0,0 0 0,1 0 0,7-11 0,-1-27 0,-6 31 0,3-24 0,1 7 0,-4 54 0,-1-19 0,-1 22 0,2-1 0,1 0 0,1 0 0,9 36 0,-9-52 0,-1-1 0,2 27 0,2 18 0,-6-59 0,0-1 0,0 0 0,0 0 0,0 0 0,0 0 0,0 0 0,0 0 0,0 0 0,0 0 0,0 0 0,0 0 0,0 1 0,0-1 0,0 0 0,0 0 0,0 0 0,0 0 0,0 0 0,0 0 0,0 0 0,0 0 0,0 0 0,0 0 0,0 0 0,0 1 0,0-1 0,0 0 0,0 0 0,0 0 0,0 0 0,0 0 0,1 0 0,-1 0 0,0 0 0,0 0 0,0 0 0,0 0 0,0 0 0,0 0 0,0 0 0,0 0 0,0 0 0,0 0 0,1 0 0,-1 0 0,0 0 0,0 0 0,0 0 0,0 0 0,0 0 0,0 0 0,0 0 0,0 0 0,0 0 0,0 0 0,1 0 0,-1 0 0,0 0 0,0 0 0,0 0 0,0 0 0,0 0 0,0 0 0,0 0 0,0 0 0,0 0 0,0-1 0,0 1 0,6-10 0,4-21 0,-7 24 0,10-39 0,-10 32 0,1 0 0,0 0 0,1 0 0,9-15 0,-14 28 0,0 1 0,0 0 0,0 0 0,0-1 0,0 1 0,0 0 0,0-1 0,1 1 0,-1 0 0,0 0 0,0-1 0,0 1 0,0 0 0,1 0 0,-1 0 0,0-1 0,0 1 0,0 0 0,1 0 0,-1 0 0,0 0 0,0-1 0,1 1 0,-1 0 0,0 0 0,1 0 0,-1 0 0,0 0 0,0 0 0,1 0 0,-1 0 0,0 0 0,1 0 0,-1 0 0,0 0 0,0 0 0,1 0 0,-1 0 0,1 0 0,4 13 0,0 29 0,-4-35 0,10 172 0,-11-178 0,0 1 0,0-1 0,0 0 0,0 1 0,0-1 0,1 0 0,-1 1 0,0-1 0,0 0 0,1 0 0,-1 1 0,1-1 0,0 0 0,-1 0 0,1 0 0,0 1 0,-1-1 0,1 0 0,0 0 0,0 0 0,0 0 0,0 0 0,0-1 0,2 2 0,-2-2 0,0 0 0,1 0 0,-1 0 0,0 0 0,1 0 0,-1-1 0,0 1 0,0-1 0,1 1 0,-1-1 0,0 1 0,0-1 0,0 1 0,0-1 0,0 0 0,0 0 0,0 0 0,0 1 0,2-3 0,4-5 0,1-1 0,-1 1 0,0-1 0,7-15 0,-7 9 0,0-1 0,-2 0 0,0 0 0,0-1 0,-2 1 0,3-22 0,7-33 0,-8 55 0,2-1 0,0 1 0,1 0 0,13-19 0,-21 34 0,1 0 0,-1 0 0,0 0 0,1 0 0,-1 0 0,1 1 0,-1-1 0,1 0 0,0 0 0,-1 1 0,1-1 0,0 0 0,0 1 0,-1-1 0,1 1 0,0-1 0,0 1 0,0-1 0,-1 1 0,1-1 0,0 1 0,0 0 0,1-1 0,-1 2 0,-1-1 0,1 1 0,0-1 0,-1 1 0,1-1 0,-1 1 0,1-1 0,-1 1 0,1 0 0,-1-1 0,1 1 0,-1 0 0,1 0 0,-1-1 0,0 1 0,0 0 0,1 0 0,-1-1 0,0 1 0,0 1 0,4 52 0,-4-51 0,0 64 0,-1-39 0,1-23 0,-1-8 0,8-207 0,0 5 0,-7 80 0,0 125 0,0 0 0,0 0 0,0-1 0,0 1 0,-1 0 0,1-1 0,0 1 0,0 0 0,0-1 0,0 1 0,0 0 0,0-1 0,0 1 0,0-1 0,0 1 0,0 0 0,0-1 0,0 1 0,0 0 0,0-1 0,1 1 0,-1 0 0,0-1 0,0 1 0,0 0 0,0 0 0,1-1 0,-1 1 0,0 0 0,0 0 0,1-1 0,-1 1 0,0 0 0,0 0 0,1-1 0,-1 1 0,0 0 0,1 0 0,-1 0 0,1-1 0,9 15 0,7 24 0,-11-10 0,-1-1 0,-2 1 0,1 36 0,0-1 0,-3 41 0,-2-70 0,5 46 0,-4-78 0,0-1 0,0 1 0,0 0 0,0-1 0,1 0 0,-1 1 0,1-1 0,-1 1 0,1-1 0,-1 1 0,1-1 0,0 0 0,0 1 0,-1-1 0,1 0 0,0 0 0,0 0 0,2 2 0,-2-2 0,0-1 0,0 0 0,0 0 0,0 1 0,0-1 0,0 0 0,0 0 0,0 0 0,0 0 0,0 0 0,0 0 0,0 0 0,-1 0 0,1-1 0,0 1 0,0 0 0,0-1 0,0 1 0,0 0 0,0-1 0,1 0 0,3-3 0,0 1 0,0-1 0,-1-1 0,1 1 0,-1 0 0,0-1 0,5-7 0,-3 2 0,0-1 0,0 0 0,-2 0 0,1 0 0,-1-1 0,-1 0 0,3-13 0,7-85 0,-13 109 0,-1 0 0,1 0 0,0 0 0,0 1 0,0-1 0,0 0 0,0 0 0,0 1 0,0-1 0,0 0 0,0 0 0,1 1 0,-1-1 0,0 0 0,0 0 0,1 1 0,-1-1 0,0 0 0,1 1 0,-1-1 0,1 0 0,-1 1 0,1-1 0,-1 1 0,1-1 0,-1 1 0,1-1 0,0 1 0,-1-1 0,1 1 0,0-1 0,0 1 0,0 0 0,1 0 0,-1 1 0,0-1 0,1 1 0,-1-1 0,0 1 0,0 0 0,0 0 0,1-1 0,-1 1 0,0 0 0,0 0 0,0 0 0,0 0 0,1 2 0,31 44 0,-26-34-455,-1 0 0,9 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DC2CD-8613-D146-8518-AC99D946DF9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4CF9-69BC-034A-86DA-E1DADC6F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60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4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21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6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3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7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7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47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3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95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76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gradFill flip="none" rotWithShape="1"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37A9-8C23-6B4F-88B3-AB73D61B7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775AE-BCE3-4B41-8ADB-E632DB8D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92D3-1A80-C841-BE0C-FB3B2449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48AB-0BEE-7E40-BCE4-2360F70E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3C7E-8755-DA48-8510-BD952A82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C6B40-493E-D545-8618-31916324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78924"/>
            <a:ext cx="4600575" cy="8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2816-FC3E-3244-B2EB-CEB70C88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01"/>
            <a:ext cx="10515600" cy="66357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8429-6D80-3644-9565-0A158FEB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057"/>
            <a:ext cx="10515600" cy="5128439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0295-D28D-5342-864C-DFD74E3B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382488" cy="365125"/>
          </a:xfrm>
        </p:spPr>
        <p:txBody>
          <a:bodyPr/>
          <a:lstStyle/>
          <a:p>
            <a:r>
              <a:rPr lang="en-US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4FDE-39E1-CC43-ADEC-A2E40B8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5514" y="6356350"/>
            <a:ext cx="7489686" cy="365125"/>
          </a:xfrm>
        </p:spPr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CC03-BB7B-8F4A-BDC0-0497BB61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0340" y="6356350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7CA-DEB8-1246-A8A0-FC212DE4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4C65-DEA5-8F4A-A14B-0DF1A1E6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5CC9-D24D-8D45-94E1-B8A6F082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028"/>
            <a:ext cx="1367971" cy="365125"/>
          </a:xfrm>
        </p:spPr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3B7A-936C-F047-BD4A-CCBB3D41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EBFE-C4A6-0541-B16A-380D3EA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4856" y="6356350"/>
            <a:ext cx="1338943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102A-A1F7-3842-AAEA-F5C7311E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2"/>
            <a:ext cx="10515600" cy="6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51E2-F43C-F64D-B993-CE6609ED1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EDDE-EE3F-8F4B-9C7A-83E04064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15ADE-643D-314B-865E-D1A74E17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6CD4-6B44-554D-8C3E-1CC265F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5A39C-E79D-054D-AA55-AE55FBA2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A0EE-3CC4-5243-A94C-6FACDA7F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3527"/>
            <a:ext cx="10515600" cy="6635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30389-7090-CD40-BEBF-0637D203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9788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BABA1-0B0C-5D41-BD03-AF3497DBF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1796"/>
            <a:ext cx="5157787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3744A-9292-8949-A87C-3B6979EA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9788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ADD4A-DB10-FB4A-A9BA-9D3DB500D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1796"/>
            <a:ext cx="5183188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58B35-25F2-6941-BC63-14140DB1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CB44E-6D22-DC48-8A79-8CC24323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C1E52-5D18-5A4D-B7CC-7DB931B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8F28-5514-3C4F-8F16-87F0D27B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861-35A6-C04A-AF18-0494795E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6BF7-1B35-7B45-8465-DA95BDF4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ECE7A-5E3E-FA41-A2CF-2170043C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2E6E-C79E-5B49-9FDF-F6705D37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B082-60EA-F742-971F-16B6DC7F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344" y="987425"/>
            <a:ext cx="6408867" cy="521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DA2A8-A776-FA4A-A5B2-6088AA8A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4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5211-987C-0E4C-8A65-096CAF94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83AD-025F-B541-9368-2FEDDC6B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98FAB-9E39-4442-B432-009E972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CED7-2E22-7046-B671-644D9867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37231-3259-8148-A59B-BCA49EE18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3E8CD-A682-AC45-B9C3-5CB187372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3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DB3D-EBBA-E54E-957D-18F54AC5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8683-9DAF-2949-BB77-A0BA807B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31D61-53FD-B847-BC95-73B6763A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9D8-CC86-7E4D-A036-7F666D58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D8279-4EB5-1B4C-AC96-6DA0B332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1BE1-3E91-AC49-9604-441E4DD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1837-E4C0-A34F-B38C-CBF0D65B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5FF2-DF89-7143-8050-5F1B7B5C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C0672D-63A5-7F4F-996A-A49C94A186D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7315" y="345287"/>
            <a:ext cx="12192000" cy="4754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C1233-5907-7143-8A9A-729AB9D4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4728-1E09-A64F-9A06-2F96BC71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233A-AE14-694A-BB8D-3E28E47E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8028-B976-7C44-A1F6-F7265A554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F93A-8372-7749-B2E4-1B714A6C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2E568-18E6-9A43-8CDC-1DF38DFF6BB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87694" y="306094"/>
            <a:ext cx="3116019" cy="5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D9EB45-1C59-C541-92E7-6FE421F2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566" y="1214438"/>
            <a:ext cx="10986868" cy="2387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Human Resources Management System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A0CEDCB-5CE2-1B41-9D8B-CA0EB9D3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566" y="3987800"/>
            <a:ext cx="10986867" cy="2387600"/>
          </a:xfrm>
        </p:spPr>
        <p:txBody>
          <a:bodyPr anchor="ctr"/>
          <a:lstStyle/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Class Name:	SE1302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Group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Name:Group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1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Member: 	Nguyen Hoang Minh</a:t>
            </a:r>
          </a:p>
        </p:txBody>
      </p:sp>
    </p:spTree>
    <p:extLst>
      <p:ext uri="{BB962C8B-B14F-4D97-AF65-F5344CB8AC3E}">
        <p14:creationId xmlns:p14="http://schemas.microsoft.com/office/powerpoint/2010/main" val="28542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/>
              <a:t>HRMS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Hình ảnh 2" descr="Ảnh có chứa văn bản, ảnh chụp màn hình, thiết bị, thiết kế&#10;&#10;Mô tả được tạo tự động">
            <a:extLst>
              <a:ext uri="{FF2B5EF4-FFF2-40B4-BE49-F238E27FC236}">
                <a16:creationId xmlns:a16="http://schemas.microsoft.com/office/drawing/2014/main" id="{83350550-7EF0-23F1-9C99-287B11DD1B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87" y="1082990"/>
            <a:ext cx="9923030" cy="469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/>
              <a:t>HRMS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Hình ảnh 2" descr="Ảnh có chứa văn bản, ảnh chụp màn hình, phần mềm&#10;&#10;Mô tả được tạo tự động">
            <a:extLst>
              <a:ext uri="{FF2B5EF4-FFF2-40B4-BE49-F238E27FC236}">
                <a16:creationId xmlns:a16="http://schemas.microsoft.com/office/drawing/2014/main" id="{FECC28E6-36DC-96BE-BDC7-20D9B657C9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8" y="1078454"/>
            <a:ext cx="11164472" cy="49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2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/>
              <a:t>HRMS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9FF9FB9C-FD14-277F-B738-19B490A2F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34" y="1257425"/>
            <a:ext cx="9620250" cy="471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Class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/>
              <a:t>HRMS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193DA169-2DB5-8218-C4B7-FD09EB36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509" y="1005704"/>
            <a:ext cx="6519233" cy="54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/>
              <a:t>HRMS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B4B4BF95-AF05-0F5C-C35E-131A10F1E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416" y="1107540"/>
            <a:ext cx="5846158" cy="52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3" y="289754"/>
            <a:ext cx="10515600" cy="635000"/>
          </a:xfrm>
        </p:spPr>
        <p:txBody>
          <a:bodyPr anchor="ctr">
            <a:normAutofit/>
          </a:bodyPr>
          <a:lstStyle/>
          <a:p>
            <a:r>
              <a:rPr lang="en-US" dirty="0"/>
              <a:t>Deployment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14115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VTC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5828" y="6356350"/>
            <a:ext cx="13679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BA5F68-B450-774B-A94B-86322AF8B75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Viết tay 8">
                <a:extLst>
                  <a:ext uri="{FF2B5EF4-FFF2-40B4-BE49-F238E27FC236}">
                    <a16:creationId xmlns:a16="http://schemas.microsoft.com/office/drawing/2014/main" id="{3D5BEB63-EF7F-0D01-5E60-483A3E197AFB}"/>
                  </a:ext>
                </a:extLst>
              </p14:cNvPr>
              <p14:cNvContentPartPr/>
              <p14:nvPr/>
            </p14:nvContentPartPr>
            <p14:xfrm>
              <a:off x="3128480" y="2929640"/>
              <a:ext cx="1090800" cy="350280"/>
            </p14:xfrm>
          </p:contentPart>
        </mc:Choice>
        <mc:Fallback xmlns="">
          <p:pic>
            <p:nvPicPr>
              <p:cNvPr id="9" name="Viết tay 8">
                <a:extLst>
                  <a:ext uri="{FF2B5EF4-FFF2-40B4-BE49-F238E27FC236}">
                    <a16:creationId xmlns:a16="http://schemas.microsoft.com/office/drawing/2014/main" id="{3D5BEB63-EF7F-0D01-5E60-483A3E197A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5480" y="2866640"/>
                <a:ext cx="1216440" cy="4759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96339BC-1B7F-AB4C-B3D3-4AFB8B3CE312}"/>
              </a:ext>
            </a:extLst>
          </p:cNvPr>
          <p:cNvSpPr txBox="1"/>
          <p:nvPr/>
        </p:nvSpPr>
        <p:spPr>
          <a:xfrm>
            <a:off x="228153" y="952112"/>
            <a:ext cx="684424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11. Deployment Diagram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A2A740-7759-6F58-A02D-3F1920E8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z="1200" dirty="0">
                <a:latin typeface="Helvetica Neue" panose="020005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Store Manager</a:t>
            </a:r>
            <a:endParaRPr lang="en-US" dirty="0"/>
          </a:p>
        </p:txBody>
      </p:sp>
      <p:sp>
        <p:nvSpPr>
          <p:cNvPr id="15" name="Chỗ dành sẵn cho Nội dung 14">
            <a:extLst>
              <a:ext uri="{FF2B5EF4-FFF2-40B4-BE49-F238E27FC236}">
                <a16:creationId xmlns:a16="http://schemas.microsoft.com/office/drawing/2014/main" id="{1E799F48-FCFA-EF8F-CE23-2DAC3E2A9E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B09437F1-8A73-D9E6-E4AA-D78364ACA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9616" y="1515852"/>
            <a:ext cx="6753485" cy="487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5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Experience Learned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D51EEC3-7E0E-A385-FD9F-D68EA16D3456}"/>
              </a:ext>
            </a:extLst>
          </p:cNvPr>
          <p:cNvSpPr txBox="1"/>
          <p:nvPr/>
        </p:nvSpPr>
        <p:spPr>
          <a:xfrm>
            <a:off x="228153" y="952112"/>
            <a:ext cx="684424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13. Experience Learned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469F84-C11A-55BF-5D45-7EEE2C8C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z="1200" dirty="0">
                <a:latin typeface="Helvetica Neue" panose="020005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Store Manager</a:t>
            </a:r>
            <a:endParaRPr lang="en-US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CEA0EBA-769F-298B-2C1B-8CD55FB5A9C4}"/>
              </a:ext>
            </a:extLst>
          </p:cNvPr>
          <p:cNvSpPr txBox="1"/>
          <p:nvPr/>
        </p:nvSpPr>
        <p:spPr>
          <a:xfrm>
            <a:off x="1091955" y="1961640"/>
            <a:ext cx="966642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Data structures: Arrays, linked lists, trees, graphs.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Algorithms: Searching, sorting, recursion, dynamic programming.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 err="1">
                <a:solidFill>
                  <a:srgbClr val="374151"/>
                </a:solidFill>
                <a:effectLst/>
                <a:latin typeface="Söhne"/>
              </a:rPr>
              <a:t>Object-Oriented</a:t>
            </a:r>
            <a:r>
              <a:rPr lang="vi-VN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vi-VN" sz="2400" b="0" i="0" dirty="0" err="1">
                <a:solidFill>
                  <a:srgbClr val="374151"/>
                </a:solidFill>
                <a:effectLst/>
                <a:latin typeface="Söhne"/>
              </a:rPr>
              <a:t>Programming</a:t>
            </a:r>
            <a:r>
              <a:rPr lang="vi-VN" sz="24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vi-VN" sz="2400" b="0" i="0" dirty="0" err="1">
                <a:solidFill>
                  <a:srgbClr val="374151"/>
                </a:solidFill>
                <a:effectLst/>
                <a:latin typeface="Söhne"/>
              </a:rPr>
              <a:t>Classes</a:t>
            </a:r>
            <a:r>
              <a:rPr lang="vi-VN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vi-VN" sz="2400" b="0" i="0" dirty="0" err="1">
                <a:solidFill>
                  <a:srgbClr val="374151"/>
                </a:solidFill>
                <a:effectLst/>
                <a:latin typeface="Söhne"/>
              </a:rPr>
              <a:t>objects</a:t>
            </a:r>
            <a:r>
              <a:rPr lang="vi-VN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vi-VN" sz="2400" b="0" i="0" dirty="0" err="1">
                <a:solidFill>
                  <a:srgbClr val="374151"/>
                </a:solidFill>
                <a:effectLst/>
                <a:latin typeface="Söhne"/>
              </a:rPr>
              <a:t>inheritance</a:t>
            </a:r>
            <a:r>
              <a:rPr lang="vi-VN" sz="2400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vi-VN" sz="2400" b="0" i="0" dirty="0" err="1">
                <a:solidFill>
                  <a:srgbClr val="374151"/>
                </a:solidFill>
                <a:effectLst/>
                <a:latin typeface="Söhne"/>
              </a:rPr>
              <a:t>polymorphism</a:t>
            </a:r>
            <a:r>
              <a:rPr lang="vi-VN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vi-VN" sz="2400" b="0" i="0" dirty="0" err="1">
                <a:solidFill>
                  <a:srgbClr val="374151"/>
                </a:solidFill>
                <a:effectLst/>
                <a:latin typeface="Söhne"/>
              </a:rPr>
              <a:t>encapsulation</a:t>
            </a:r>
            <a:r>
              <a:rPr lang="vi-VN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vi-VN" sz="2400" b="0" i="0" dirty="0" err="1">
                <a:solidFill>
                  <a:srgbClr val="374151"/>
                </a:solidFill>
                <a:effectLst/>
                <a:latin typeface="Söhne"/>
              </a:rPr>
              <a:t>abstraction</a:t>
            </a:r>
            <a:r>
              <a:rPr lang="vi-VN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Knowledge of network programming: TCP/IP, HTTP protocols.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Communication and data transmission over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Relational Database Management Systems (RDBMS).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Creating, querying, updating, and deleting data from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Relationships, SQL queries, optimization, and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Object-Oriented Analysis &amp; Design (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OOAD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Requirements analysis, class diagrams, sequence diagrams, state diagrams.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0954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37BB8C-BA62-BC4F-B0F8-D5F9321E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837" y="1664596"/>
            <a:ext cx="3310326" cy="35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357C2-C3D4-5646-99C7-CB60F4827364}"/>
              </a:ext>
            </a:extLst>
          </p:cNvPr>
          <p:cNvSpPr txBox="1"/>
          <p:nvPr/>
        </p:nvSpPr>
        <p:spPr>
          <a:xfrm>
            <a:off x="314179" y="2644170"/>
            <a:ext cx="11563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303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1. Objective</a:t>
            </a:r>
          </a:p>
          <a:p>
            <a:endParaRPr lang="en-GB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system is designed with the purpose of making human resource management easier.</a:t>
            </a:r>
          </a:p>
          <a:p>
            <a:endParaRPr lang="en-GB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  It can manage volatility, learn everything about employees and jobs, the candidates applying to the business.</a:t>
            </a:r>
          </a:p>
          <a:p>
            <a:endParaRPr lang="en-GB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  For employers, this is a system that makes work more stable and easier</a:t>
            </a:r>
          </a:p>
          <a:p>
            <a:endParaRPr lang="en-GB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  For applicants, necessary information and tasks can be quickly updated</a:t>
            </a:r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/>
              <a:t>HRMS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8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Introduction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2. Introduction</a:t>
            </a:r>
          </a:p>
          <a:p>
            <a:pPr marL="0" indent="0">
              <a:buNone/>
            </a:pP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system will provide some basic features including: display CV, display employee and search for CV, employee</a:t>
            </a:r>
          </a:p>
          <a:p>
            <a:pPr marL="0" indent="0">
              <a:buNone/>
            </a:pPr>
            <a:endParaRPr lang="en-GB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In addition, there are other extra features such as notification jobs open, </a:t>
            </a:r>
            <a:r>
              <a:rPr lang="en-GB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filt</a:t>
            </a:r>
            <a:r>
              <a:rPr lang="en-GB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candidate by CV</a:t>
            </a:r>
          </a:p>
          <a:p>
            <a:pPr marL="0" indent="0">
              <a:buNone/>
            </a:pPr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/>
              <a:t>HRMS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Customer Requirements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/>
              <a:t>HRMS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F18DD-5153-C8B0-62B0-E6DBD1807ED2}"/>
              </a:ext>
            </a:extLst>
          </p:cNvPr>
          <p:cNvSpPr txBox="1">
            <a:spLocks/>
          </p:cNvSpPr>
          <p:nvPr/>
        </p:nvSpPr>
        <p:spPr>
          <a:xfrm>
            <a:off x="643163" y="2187964"/>
            <a:ext cx="5157787" cy="49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>
                <a:solidFill>
                  <a:schemeClr val="tx1">
                    <a:lumMod val="95000"/>
                    <a:lumOff val="5000"/>
                  </a:schemeClr>
                </a:solidFill>
              </a:rPr>
              <a:t>Intension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D1BB20-B545-28B3-BE6F-215450E9839F}"/>
              </a:ext>
            </a:extLst>
          </p:cNvPr>
          <p:cNvSpPr txBox="1">
            <a:spLocks/>
          </p:cNvSpPr>
          <p:nvPr/>
        </p:nvSpPr>
        <p:spPr>
          <a:xfrm>
            <a:off x="721615" y="2907846"/>
            <a:ext cx="4661915" cy="32170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vi-VN" dirty="0"/>
              <a:t>- </a:t>
            </a:r>
            <a:r>
              <a:rPr lang="en-US" dirty="0"/>
              <a:t>The system provides customers with a friendly interface, easy to use, can easily search for products and order, store customer information and purchase history.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6AB8C69-E350-D05B-9CFE-C71F07DBB97E}"/>
              </a:ext>
            </a:extLst>
          </p:cNvPr>
          <p:cNvSpPr txBox="1">
            <a:spLocks/>
          </p:cNvSpPr>
          <p:nvPr/>
        </p:nvSpPr>
        <p:spPr>
          <a:xfrm>
            <a:off x="6716941" y="2255230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H1. Menu Candidate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BBB5AAAD-4656-6C69-BFC9-552F795F0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060" y="2902927"/>
            <a:ext cx="6409725" cy="264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3" y="263527"/>
            <a:ext cx="10515600" cy="663575"/>
          </a:xfrm>
        </p:spPr>
        <p:txBody>
          <a:bodyPr anchor="ctr">
            <a:normAutofit/>
          </a:bodyPr>
          <a:lstStyle/>
          <a:p>
            <a:r>
              <a:rPr lang="vi-VN" dirty="0" err="1">
                <a:latin typeface="Helvetica Neue Light"/>
                <a:ea typeface="Calibri Light" panose="020F0302020204030204" pitchFamily="34" charset="0"/>
                <a:cs typeface="Calibri Light" panose="020F0302020204030204" pitchFamily="34" charset="0"/>
              </a:rPr>
              <a:t>Staff</a:t>
            </a:r>
            <a:r>
              <a:rPr lang="en-US" dirty="0">
                <a:latin typeface="Helvetica Neue Light"/>
              </a:rPr>
              <a:t> Requirements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00CC3AF-3FFC-9CEA-6181-E662EED2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2528595"/>
            <a:ext cx="4940074" cy="449261"/>
          </a:xfrm>
        </p:spPr>
        <p:txBody>
          <a:bodyPr/>
          <a:lstStyle/>
          <a:p>
            <a:r>
              <a:rPr lang="vi-V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Intension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3" y="3246030"/>
            <a:ext cx="5157787" cy="363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dirty="0">
                <a:effectLst/>
              </a:rPr>
              <a:t>- The system provides admin with a friendly interface, easy to use, can easily search for jobs and apply, store candidate information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91BD855-46D7-56F2-5047-B7698D1CF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8950" y="2150379"/>
            <a:ext cx="5183188" cy="823912"/>
          </a:xfrm>
        </p:spPr>
        <p:txBody>
          <a:bodyPr/>
          <a:lstStyle/>
          <a:p>
            <a:r>
              <a:rPr lang="vi-V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H2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vi-V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Menu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Staff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14115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VTC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5828" y="6356350"/>
            <a:ext cx="13679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BA5F68-B450-774B-A94B-86322AF8B7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6402DC7-B021-54F4-3395-D1550FBD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sz="1200" dirty="0">
                <a:latin typeface="Helvetica Neue" panose="020005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Store Manager</a:t>
            </a:r>
            <a:endParaRPr lang="en-US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842BBB75-832D-79D9-B188-61318EAC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839" y="3232464"/>
            <a:ext cx="5947915" cy="24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/>
              <a:t>HRMS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B4FAF8-54B7-04A1-2744-8237DA593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0545" y="2059160"/>
            <a:ext cx="6103777" cy="4062461"/>
          </a:xfrm>
        </p:spPr>
        <p:txBody>
          <a:bodyPr>
            <a:normAutofit/>
          </a:bodyPr>
          <a:lstStyle/>
          <a:p>
            <a:r>
              <a:rPr lang="en-US" dirty="0"/>
              <a:t> After login the administrator or staff account has the following </a:t>
            </a:r>
            <a:r>
              <a:rPr lang="vi-VN" dirty="0" err="1"/>
              <a:t>functions</a:t>
            </a:r>
            <a:r>
              <a:rPr lang="vi-VN" dirty="0"/>
              <a:t>:</a:t>
            </a:r>
          </a:p>
          <a:p>
            <a:pPr marL="0" indent="0">
              <a:buNone/>
            </a:pPr>
            <a:r>
              <a:rPr lang="vi-VN" dirty="0"/>
              <a:t>  </a:t>
            </a:r>
            <a:r>
              <a:rPr lang="en-US" dirty="0"/>
              <a:t> - Account manage</a:t>
            </a:r>
          </a:p>
          <a:p>
            <a:pPr marL="0" indent="0">
              <a:buNone/>
            </a:pPr>
            <a:r>
              <a:rPr lang="en-US" dirty="0"/>
              <a:t>   - CV manage</a:t>
            </a:r>
          </a:p>
          <a:p>
            <a:pPr marL="0" indent="0">
              <a:buNone/>
            </a:pPr>
            <a:r>
              <a:rPr lang="en-US" dirty="0"/>
              <a:t>   - Staff information manage</a:t>
            </a:r>
          </a:p>
          <a:p>
            <a:pPr marL="0" indent="0">
              <a:buNone/>
            </a:pPr>
            <a:r>
              <a:rPr lang="en-US" dirty="0"/>
              <a:t>   - Team manage</a:t>
            </a:r>
          </a:p>
          <a:p>
            <a:pPr marL="0" indent="0">
              <a:buNone/>
            </a:pPr>
            <a:r>
              <a:rPr lang="en-US" dirty="0"/>
              <a:t>   - Recruitment plan manage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4477ACF-3564-2903-CF01-E9FE7F00F89A}"/>
              </a:ext>
            </a:extLst>
          </p:cNvPr>
          <p:cNvSpPr txBox="1"/>
          <p:nvPr/>
        </p:nvSpPr>
        <p:spPr>
          <a:xfrm>
            <a:off x="261507" y="966441"/>
            <a:ext cx="391987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Admin or Staff 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9F3BEEA1-173D-2DAA-B96F-92E092CF6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370" y="1419431"/>
            <a:ext cx="5082540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/>
              <a:t>HRMS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Hình ảnh 6" descr="Ảnh có chứa văn bản, biểu đồ, ảnh chụp màn hình, hàng&#10;&#10;Mô tả được tạo tự động">
            <a:extLst>
              <a:ext uri="{FF2B5EF4-FFF2-40B4-BE49-F238E27FC236}">
                <a16:creationId xmlns:a16="http://schemas.microsoft.com/office/drawing/2014/main" id="{EBCB4887-C2A4-77BC-4FE1-082D17E1C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362" y="887319"/>
            <a:ext cx="5364480" cy="570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/>
              <a:t>HRMS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Hình ảnh 2" descr="Ảnh có chứa văn bản, ảnh chụp màn hình, biểu đồ, hàng&#10;&#10;Mô tả được tạo tự động">
            <a:extLst>
              <a:ext uri="{FF2B5EF4-FFF2-40B4-BE49-F238E27FC236}">
                <a16:creationId xmlns:a16="http://schemas.microsoft.com/office/drawing/2014/main" id="{A53FDE82-602B-7528-1331-BAA1CF53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" y="1035367"/>
            <a:ext cx="5756910" cy="3072765"/>
          </a:xfrm>
          <a:prstGeom prst="rect">
            <a:avLst/>
          </a:prstGeom>
        </p:spPr>
      </p:pic>
      <p:pic>
        <p:nvPicPr>
          <p:cNvPr id="8" name="Hình ảnh 7" descr="Ảnh có chứa văn bản, ảnh chụp màn hình, biểu đồ, hàng&#10;&#10;Mô tả được tạo tự động">
            <a:extLst>
              <a:ext uri="{FF2B5EF4-FFF2-40B4-BE49-F238E27FC236}">
                <a16:creationId xmlns:a16="http://schemas.microsoft.com/office/drawing/2014/main" id="{6EA901E7-9CCB-E18D-EDEE-2AE16C2FC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25687"/>
            <a:ext cx="5756910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 dirty="0"/>
              <a:t>HRMS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Hình ảnh 6" descr="Ảnh có chứa văn bản, ảnh chụp màn hình, phần mềm, thiết kế&#10;&#10;Mô tả được tạo tự động">
            <a:extLst>
              <a:ext uri="{FF2B5EF4-FFF2-40B4-BE49-F238E27FC236}">
                <a16:creationId xmlns:a16="http://schemas.microsoft.com/office/drawing/2014/main" id="{520AD229-58D5-4F32-C49C-525F6DBF7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62" y="926876"/>
            <a:ext cx="10957279" cy="52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1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TCA-Slid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CA-SlideTheme" id="{5A24C4A4-58B6-8948-A62B-40090020C92E}" vid="{BD9F6502-1B8F-D14C-8309-CDC4C42FF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6429</TotalTime>
  <Words>473</Words>
  <Application>Microsoft Office PowerPoint</Application>
  <PresentationFormat>Màn hình rộng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Roboto</vt:lpstr>
      <vt:lpstr>Söhne</vt:lpstr>
      <vt:lpstr>VTCA-SlideTheme</vt:lpstr>
      <vt:lpstr>Human Resources Management System</vt:lpstr>
      <vt:lpstr>Objectives</vt:lpstr>
      <vt:lpstr>Introduction to Project</vt:lpstr>
      <vt:lpstr>Customer Requirements</vt:lpstr>
      <vt:lpstr>Staff Requirements</vt:lpstr>
      <vt:lpstr>Use Case</vt:lpstr>
      <vt:lpstr>Activity Diagram</vt:lpstr>
      <vt:lpstr>Activity Diagram</vt:lpstr>
      <vt:lpstr>UI Design</vt:lpstr>
      <vt:lpstr>UI Design</vt:lpstr>
      <vt:lpstr>UI Design</vt:lpstr>
      <vt:lpstr>UI Design</vt:lpstr>
      <vt:lpstr>Class Diagram</vt:lpstr>
      <vt:lpstr>Sequence Diagram</vt:lpstr>
      <vt:lpstr>Deployment Diagram</vt:lpstr>
      <vt:lpstr>Experience Learned</vt:lpstr>
      <vt:lpstr>Bản trình bày PowerPoint</vt:lpstr>
      <vt:lpstr>Bản trình bày PowerPoint</vt:lpstr>
    </vt:vector>
  </TitlesOfParts>
  <Manager/>
  <Company>VTC Academy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subject/>
  <dc:creator>sinhnx@vtc.edu.vn</dc:creator>
  <cp:keywords/>
  <dc:description/>
  <cp:lastModifiedBy>Nguyễn Hoàng Minh</cp:lastModifiedBy>
  <cp:revision>235</cp:revision>
  <dcterms:created xsi:type="dcterms:W3CDTF">2019-05-17T12:57:33Z</dcterms:created>
  <dcterms:modified xsi:type="dcterms:W3CDTF">2023-09-08T10:39:23Z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-----BEGIN PGP PUBLIC KEY BLOCK-----  mQINBGKmsVYBEADc9DRcYv9evcQ4Tgud9uKUJ6onQJyqzEV5IWtbcC1dfWaC0Iuu p17QyByIJ6cLd+MT1Iw5zX46LjU6PipBQIWkI0fR+ckyVo+Bpk/YxFTX68dMZVl/ boETGvIaF4kjYnjlabt/k87+Fn25iewUkreHc7FvXTtyr1MIW6RsLHobhVXpjYth QRZjgbHYVA3+0qDJPq6xDF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2023-09-08T10:39:16Z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dac677ff-ff2e-46aa-afb0-a2222d1bb37d</vt:lpwstr>
  </property>
  <property fmtid="{D5CDD505-2E9C-101B-9397-08002B2CF9AE}" pid="8" name="MSIP_Label_defa4170-0d19-0005-0004-bc88714345d2_ActionId">
    <vt:lpwstr>84daef21-c3a6-4cd0-80fe-49f042b06549</vt:lpwstr>
  </property>
  <property fmtid="{D5CDD505-2E9C-101B-9397-08002B2CF9AE}" pid="9" name="MSIP_Label_defa4170-0d19-0005-0004-bc88714345d2_ContentBits">
    <vt:lpwstr>0</vt:lpwstr>
  </property>
</Properties>
</file>