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1E1D"/>
    <a:srgbClr val="FDB916"/>
    <a:srgbClr val="193E82"/>
    <a:srgbClr val="1A3D80"/>
    <a:srgbClr val="949598"/>
    <a:srgbClr val="1C0A30"/>
    <a:srgbClr val="1B37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30762-DDEE-4314-5F68-A879A6F45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B286B-AA0F-BA15-D115-63033AC1F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0F485-E48E-802E-39D0-CAEDE5639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59117-67E4-42C2-997D-A030323C4082}" type="datetimeFigureOut">
              <a:rPr lang="vi-VN" smtClean="0"/>
              <a:t>19/07/2023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82103-218D-D382-A7C7-8EA6F40A3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4961E-D8EE-4732-9EF9-C8C1DBCF2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5B34-975B-4B57-A62A-0F8AC87B5AC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53086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969A2-5845-A89B-85FF-419C892A1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D80B95-CDDE-D6F9-F941-EE191AB36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90FCD-9518-4972-DE8B-280BDAF3B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59117-67E4-42C2-997D-A030323C4082}" type="datetimeFigureOut">
              <a:rPr lang="vi-VN" smtClean="0"/>
              <a:t>19/07/2023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A305F-CBCB-1546-8D60-048DFDB2D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49DE2-8486-9610-66C3-E28119138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5B34-975B-4B57-A62A-0F8AC87B5AC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0609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3B034F-0840-E39E-4C4A-8B1718E093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528486-F53B-2A16-549F-1616B7372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F1673-738C-9D82-8072-F831372A7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59117-67E4-42C2-997D-A030323C4082}" type="datetimeFigureOut">
              <a:rPr lang="vi-VN" smtClean="0"/>
              <a:t>19/07/2023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318FC-BDEB-F2C7-7A93-CDFF0BC50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F56E-79A1-7951-4EE1-ADB2CCC0B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5B34-975B-4B57-A62A-0F8AC87B5AC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5835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39C1C-3CEA-5301-E2E3-503CF58F1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0C540-60AC-72FD-42FD-2F1D03268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772A4-B58D-C11A-57DC-1D949CEBC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59117-67E4-42C2-997D-A030323C4082}" type="datetimeFigureOut">
              <a:rPr lang="vi-VN" smtClean="0"/>
              <a:t>19/07/2023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31FBE-71B3-571C-92FF-073A08C9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B7B41-C77C-731B-B386-068936FFC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5B34-975B-4B57-A62A-0F8AC87B5AC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24642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C3B9-C9FE-45A1-1288-66BE5C81F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A1290-6229-C637-E2D0-532FEBCF1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8F91E-9E4A-11B9-1059-E31C62FC1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59117-67E4-42C2-997D-A030323C4082}" type="datetimeFigureOut">
              <a:rPr lang="vi-VN" smtClean="0"/>
              <a:t>19/07/2023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058DF-0E4E-4439-A5E3-5ED875C39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3FF1C-D272-C3DD-AF3B-523BC8002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5B34-975B-4B57-A62A-0F8AC87B5AC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35944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63D51-C6B3-1B13-0901-9CA33652C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5A120-24DF-72FB-076A-A968914D0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222C07-4486-763E-11DE-B2467EF97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F4720-9CF3-15AA-360C-801C6BC4E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59117-67E4-42C2-997D-A030323C4082}" type="datetimeFigureOut">
              <a:rPr lang="vi-VN" smtClean="0"/>
              <a:t>19/07/2023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DCA0B-9773-B5D2-780C-978A8DB59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93C78-C825-57EF-3D4A-C8C8A25B3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5B34-975B-4B57-A62A-0F8AC87B5AC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6940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B26C1-3D80-0694-E977-9EB95ABB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5061D-4DE3-F789-B4EB-7306A22C8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43F7EF-F4AD-1A02-71EF-4014BE1AF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E0D770-B972-47FE-AF02-962D14DAA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4D6F6E-A4A8-B049-1AE1-0B8B54778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49922D-3667-25CD-B44E-DEC06B5F8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59117-67E4-42C2-997D-A030323C4082}" type="datetimeFigureOut">
              <a:rPr lang="vi-VN" smtClean="0"/>
              <a:t>19/07/2023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9D4E3A-0666-50BA-E420-BE8F10B9C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7FA508-9CA1-CE3B-9EAE-29544ECB5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5B34-975B-4B57-A62A-0F8AC87B5AC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9994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B5C22-CF7C-04CB-EA0D-91BDBF51A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D9830-97DF-70A2-FA32-463504B1F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59117-67E4-42C2-997D-A030323C4082}" type="datetimeFigureOut">
              <a:rPr lang="vi-VN" smtClean="0"/>
              <a:t>19/07/2023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A25FFE-0E62-50BB-9B5F-0A92A2585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986B9-33B8-0DE1-0221-E1189649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5B34-975B-4B57-A62A-0F8AC87B5AC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02802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064520-71C0-4D7D-4EAA-E87662C6C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59117-67E4-42C2-997D-A030323C4082}" type="datetimeFigureOut">
              <a:rPr lang="vi-VN" smtClean="0"/>
              <a:t>19/07/2023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F231BB-9538-1D04-8FEA-FDEF0DD29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8C75F-13EB-166A-C031-5B154C2BE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5B34-975B-4B57-A62A-0F8AC87B5AC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05400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4865A-7878-A2E8-65B0-251B0D96D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704C7-C35B-F7D6-4CC6-6DDA7F98B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F81A31-773F-C161-7AFE-C72BC9FFE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9ADD1-E7C4-FC95-BEBD-1C72BE0D2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59117-67E4-42C2-997D-A030323C4082}" type="datetimeFigureOut">
              <a:rPr lang="vi-VN" smtClean="0"/>
              <a:t>19/07/2023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1B2D28-16A3-DC7E-BE70-DDC215FE3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F2601-4CAE-AE1F-4731-9E9ED6DA1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5B34-975B-4B57-A62A-0F8AC87B5AC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8118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C7C7-6D7E-562C-A68E-C8B8ACFA2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0ACBA2-6BAE-9A3E-E696-30653A0666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2E99F6-DCD2-8720-E638-FD614A9F7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264F9-0D6E-E6ED-E513-F374579D3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59117-67E4-42C2-997D-A030323C4082}" type="datetimeFigureOut">
              <a:rPr lang="vi-VN" smtClean="0"/>
              <a:t>19/07/2023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9504A-A6BB-9185-4B4E-C6F9604FC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57EE4-9896-DBE3-2F65-A75B5FC4E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5B34-975B-4B57-A62A-0F8AC87B5AC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9840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CDFFD0-A7B1-66FE-472E-AE59324EB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5F900-3729-A061-FF95-28686440E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E1412-54F6-EAB8-281E-39713DBED3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59117-67E4-42C2-997D-A030323C4082}" type="datetimeFigureOut">
              <a:rPr lang="vi-VN" smtClean="0"/>
              <a:t>19/07/2023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59DAA-901C-46E9-E5E8-9893812D7F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553AD-C100-472F-81E3-320A185E2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E5B34-975B-4B57-A62A-0F8AC87B5AC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90042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>
            <a:extLst>
              <a:ext uri="{FF2B5EF4-FFF2-40B4-BE49-F238E27FC236}">
                <a16:creationId xmlns:a16="http://schemas.microsoft.com/office/drawing/2014/main" id="{63AA0BF8-E3A8-1100-62B3-25FFC2A35B36}"/>
              </a:ext>
            </a:extLst>
          </p:cNvPr>
          <p:cNvGrpSpPr/>
          <p:nvPr/>
        </p:nvGrpSpPr>
        <p:grpSpPr>
          <a:xfrm>
            <a:off x="2700324" y="1396924"/>
            <a:ext cx="5943600" cy="3218689"/>
            <a:chOff x="1649446" y="2816291"/>
            <a:chExt cx="5943600" cy="3218689"/>
          </a:xfrm>
        </p:grpSpPr>
        <p:pic>
          <p:nvPicPr>
            <p:cNvPr id="4" name="Picture 3" descr="Two men playing football&#10;&#10;Description automatically generated with medium confidence">
              <a:extLst>
                <a:ext uri="{FF2B5EF4-FFF2-40B4-BE49-F238E27FC236}">
                  <a16:creationId xmlns:a16="http://schemas.microsoft.com/office/drawing/2014/main" id="{DBAD9625-12C6-4584-B99E-6ADBBAB98F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868"/>
            <a:stretch/>
          </p:blipFill>
          <p:spPr>
            <a:xfrm>
              <a:off x="1649446" y="2816291"/>
              <a:ext cx="1675575" cy="3218689"/>
            </a:xfrm>
            <a:prstGeom prst="rect">
              <a:avLst/>
            </a:prstGeom>
          </p:spPr>
        </p:pic>
        <p:pic>
          <p:nvPicPr>
            <p:cNvPr id="5" name="Picture 4" descr="Two men playing football&#10;&#10;Description automatically generated with medium confidence">
              <a:extLst>
                <a:ext uri="{FF2B5EF4-FFF2-40B4-BE49-F238E27FC236}">
                  <a16:creationId xmlns:a16="http://schemas.microsoft.com/office/drawing/2014/main" id="{0466CC12-658B-E68B-F18A-FD920D1AA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5660" y="2816291"/>
              <a:ext cx="4637386" cy="3218689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5E2DCAE-F6C2-AE77-3BE5-1BD24FF40BD5}"/>
                </a:ext>
              </a:extLst>
            </p:cNvPr>
            <p:cNvSpPr/>
            <p:nvPr/>
          </p:nvSpPr>
          <p:spPr>
            <a:xfrm>
              <a:off x="2060519" y="2943888"/>
              <a:ext cx="2896744" cy="2963496"/>
            </a:xfrm>
            <a:prstGeom prst="roundRect">
              <a:avLst>
                <a:gd name="adj" fmla="val 3184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70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FE61781-66C9-E5EA-A3D4-13E362B7D244}"/>
                </a:ext>
              </a:extLst>
            </p:cNvPr>
            <p:cNvSpPr txBox="1"/>
            <p:nvPr/>
          </p:nvSpPr>
          <p:spPr>
            <a:xfrm>
              <a:off x="2595046" y="3038656"/>
              <a:ext cx="6864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rgbClr val="E01E1D"/>
                  </a:solidFill>
                  <a:latin typeface="#9Slide03 HelvetIns" panose="02040603050506020204" pitchFamily="18" charset="0"/>
                </a:rPr>
                <a:t>VIỆT NAM</a:t>
              </a:r>
              <a:endParaRPr lang="vi-VN" sz="1000">
                <a:solidFill>
                  <a:srgbClr val="E01E1D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5D538FF-DDC7-A45F-638E-EA5051CBC7A0}"/>
                </a:ext>
              </a:extLst>
            </p:cNvPr>
            <p:cNvSpPr txBox="1"/>
            <p:nvPr/>
          </p:nvSpPr>
          <p:spPr>
            <a:xfrm>
              <a:off x="3356126" y="3038656"/>
              <a:ext cx="4283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rgbClr val="FFC000"/>
                  </a:solidFill>
                  <a:latin typeface="#9Slide03 Comfortaa Bold" panose="00000800000000000000" pitchFamily="2" charset="0"/>
                </a:rPr>
                <a:t>V/S</a:t>
              </a:r>
              <a:endParaRPr lang="vi-VN" sz="1000">
                <a:solidFill>
                  <a:srgbClr val="FFC000"/>
                </a:solidFill>
                <a:latin typeface="#9Slide03 Comfortaa Bold" panose="00000800000000000000" pitchFamily="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F278FCA-BC23-11DF-0938-A96F3A43B732}"/>
                </a:ext>
              </a:extLst>
            </p:cNvPr>
            <p:cNvSpPr txBox="1"/>
            <p:nvPr/>
          </p:nvSpPr>
          <p:spPr>
            <a:xfrm>
              <a:off x="3784332" y="3038656"/>
              <a:ext cx="6575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rgbClr val="193E82"/>
                  </a:solidFill>
                  <a:latin typeface="#9Slide03 HelvetIns" panose="02040603050506020204" pitchFamily="18" charset="0"/>
                </a:rPr>
                <a:t>THÁI LAN</a:t>
              </a:r>
              <a:endParaRPr lang="vi-VN" sz="1000">
                <a:solidFill>
                  <a:srgbClr val="193E82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ADB6B2F-4228-2BD1-3379-894A34914F70}"/>
                </a:ext>
              </a:extLst>
            </p:cNvPr>
            <p:cNvSpPr/>
            <p:nvPr/>
          </p:nvSpPr>
          <p:spPr>
            <a:xfrm>
              <a:off x="4473852" y="3087554"/>
              <a:ext cx="483411" cy="131458"/>
            </a:xfrm>
            <a:prstGeom prst="rect">
              <a:avLst/>
            </a:prstGeom>
            <a:solidFill>
              <a:srgbClr val="193E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7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AA580EB-D518-E482-978D-0E9800769C8E}"/>
                </a:ext>
              </a:extLst>
            </p:cNvPr>
            <p:cNvSpPr/>
            <p:nvPr/>
          </p:nvSpPr>
          <p:spPr>
            <a:xfrm>
              <a:off x="2057131" y="3093280"/>
              <a:ext cx="483411" cy="131458"/>
            </a:xfrm>
            <a:prstGeom prst="rect">
              <a:avLst/>
            </a:prstGeom>
            <a:solidFill>
              <a:srgbClr val="E01E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7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EDC7A7B-9B47-957A-B19E-587B0EF226A3}"/>
                </a:ext>
              </a:extLst>
            </p:cNvPr>
            <p:cNvSpPr/>
            <p:nvPr/>
          </p:nvSpPr>
          <p:spPr>
            <a:xfrm>
              <a:off x="2168579" y="3406934"/>
              <a:ext cx="2676642" cy="746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7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1F0BFA6-D21F-55FF-8051-EF2FEC59E042}"/>
                </a:ext>
              </a:extLst>
            </p:cNvPr>
            <p:cNvSpPr/>
            <p:nvPr/>
          </p:nvSpPr>
          <p:spPr>
            <a:xfrm>
              <a:off x="2482079" y="3563900"/>
              <a:ext cx="2288553" cy="408108"/>
            </a:xfrm>
            <a:custGeom>
              <a:avLst/>
              <a:gdLst>
                <a:gd name="connsiteX0" fmla="*/ 0 w 4981433"/>
                <a:gd name="connsiteY0" fmla="*/ 13647 h 887104"/>
                <a:gd name="connsiteX1" fmla="*/ 4558352 w 4981433"/>
                <a:gd name="connsiteY1" fmla="*/ 0 h 887104"/>
                <a:gd name="connsiteX2" fmla="*/ 4981433 w 4981433"/>
                <a:gd name="connsiteY2" fmla="*/ 13647 h 887104"/>
                <a:gd name="connsiteX3" fmla="*/ 4967785 w 4981433"/>
                <a:gd name="connsiteY3" fmla="*/ 887104 h 887104"/>
                <a:gd name="connsiteX4" fmla="*/ 13648 w 4981433"/>
                <a:gd name="connsiteY4" fmla="*/ 887104 h 887104"/>
                <a:gd name="connsiteX5" fmla="*/ 13648 w 4981433"/>
                <a:gd name="connsiteY5" fmla="*/ 887104 h 887104"/>
                <a:gd name="connsiteX6" fmla="*/ 13648 w 4981433"/>
                <a:gd name="connsiteY6" fmla="*/ 887104 h 887104"/>
                <a:gd name="connsiteX7" fmla="*/ 27296 w 4981433"/>
                <a:gd name="connsiteY7" fmla="*/ 887104 h 887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81433" h="887104">
                  <a:moveTo>
                    <a:pt x="0" y="13647"/>
                  </a:moveTo>
                  <a:lnTo>
                    <a:pt x="4558352" y="0"/>
                  </a:lnTo>
                  <a:lnTo>
                    <a:pt x="4981433" y="13647"/>
                  </a:lnTo>
                  <a:lnTo>
                    <a:pt x="4967785" y="887104"/>
                  </a:lnTo>
                  <a:lnTo>
                    <a:pt x="13648" y="887104"/>
                  </a:lnTo>
                  <a:lnTo>
                    <a:pt x="13648" y="887104"/>
                  </a:lnTo>
                  <a:lnTo>
                    <a:pt x="13648" y="887104"/>
                  </a:lnTo>
                  <a:lnTo>
                    <a:pt x="27296" y="887104"/>
                  </a:lnTo>
                </a:path>
              </a:pathLst>
            </a:custGeom>
            <a:noFill/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7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B8584E9-6779-E566-E17A-A0932E85EC9B}"/>
                </a:ext>
              </a:extLst>
            </p:cNvPr>
            <p:cNvSpPr/>
            <p:nvPr/>
          </p:nvSpPr>
          <p:spPr>
            <a:xfrm>
              <a:off x="2403672" y="3489775"/>
              <a:ext cx="180990" cy="181238"/>
            </a:xfrm>
            <a:prstGeom prst="ellipse">
              <a:avLst/>
            </a:prstGeom>
            <a:solidFill>
              <a:srgbClr val="193E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8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FDF7FFE-8531-84FD-E67F-D4EF3033B1E3}"/>
                </a:ext>
              </a:extLst>
            </p:cNvPr>
            <p:cNvSpPr/>
            <p:nvPr/>
          </p:nvSpPr>
          <p:spPr>
            <a:xfrm>
              <a:off x="2753654" y="3489775"/>
              <a:ext cx="180990" cy="181238"/>
            </a:xfrm>
            <a:prstGeom prst="ellipse">
              <a:avLst/>
            </a:prstGeom>
            <a:solidFill>
              <a:srgbClr val="193E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80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747FB9B-D8D3-39EA-3802-B7BE6C4B1566}"/>
                </a:ext>
              </a:extLst>
            </p:cNvPr>
            <p:cNvSpPr/>
            <p:nvPr/>
          </p:nvSpPr>
          <p:spPr>
            <a:xfrm>
              <a:off x="3074205" y="3489775"/>
              <a:ext cx="180990" cy="181238"/>
            </a:xfrm>
            <a:prstGeom prst="ellipse">
              <a:avLst/>
            </a:prstGeom>
            <a:solidFill>
              <a:srgbClr val="193E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8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DE78BE0-CD04-B496-9BAE-F2F38F849B71}"/>
                </a:ext>
              </a:extLst>
            </p:cNvPr>
            <p:cNvSpPr/>
            <p:nvPr/>
          </p:nvSpPr>
          <p:spPr>
            <a:xfrm>
              <a:off x="3424218" y="3489775"/>
              <a:ext cx="180990" cy="181238"/>
            </a:xfrm>
            <a:prstGeom prst="ellipse">
              <a:avLst/>
            </a:prstGeom>
            <a:solidFill>
              <a:srgbClr val="193E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80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9D5E04E-B8F6-1519-AB90-6EE4A4A33833}"/>
                </a:ext>
              </a:extLst>
            </p:cNvPr>
            <p:cNvSpPr/>
            <p:nvPr/>
          </p:nvSpPr>
          <p:spPr>
            <a:xfrm>
              <a:off x="3783665" y="3489775"/>
              <a:ext cx="180990" cy="181238"/>
            </a:xfrm>
            <a:prstGeom prst="ellipse">
              <a:avLst/>
            </a:prstGeom>
            <a:solidFill>
              <a:srgbClr val="E01E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80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C3530C1-D0D2-0018-541A-831852654655}"/>
                </a:ext>
              </a:extLst>
            </p:cNvPr>
            <p:cNvSpPr/>
            <p:nvPr/>
          </p:nvSpPr>
          <p:spPr>
            <a:xfrm>
              <a:off x="4122158" y="3489775"/>
              <a:ext cx="180990" cy="181238"/>
            </a:xfrm>
            <a:prstGeom prst="ellipse">
              <a:avLst/>
            </a:prstGeom>
            <a:solidFill>
              <a:srgbClr val="9495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80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381153E-2DE6-F4B6-79C4-AAB09DDA98D8}"/>
                </a:ext>
              </a:extLst>
            </p:cNvPr>
            <p:cNvSpPr/>
            <p:nvPr/>
          </p:nvSpPr>
          <p:spPr>
            <a:xfrm>
              <a:off x="4463052" y="3489775"/>
              <a:ext cx="180990" cy="181238"/>
            </a:xfrm>
            <a:prstGeom prst="ellipse">
              <a:avLst/>
            </a:prstGeom>
            <a:solidFill>
              <a:srgbClr val="193E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80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2BA1F66-9ABF-1247-4888-F4107A4D5872}"/>
                </a:ext>
              </a:extLst>
            </p:cNvPr>
            <p:cNvSpPr/>
            <p:nvPr/>
          </p:nvSpPr>
          <p:spPr>
            <a:xfrm>
              <a:off x="4463052" y="3876790"/>
              <a:ext cx="180990" cy="181238"/>
            </a:xfrm>
            <a:prstGeom prst="ellipse">
              <a:avLst/>
            </a:prstGeom>
            <a:solidFill>
              <a:srgbClr val="193E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80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8778875-AF47-65EE-1E09-73A08B8AC9A9}"/>
                </a:ext>
              </a:extLst>
            </p:cNvPr>
            <p:cNvSpPr/>
            <p:nvPr/>
          </p:nvSpPr>
          <p:spPr>
            <a:xfrm>
              <a:off x="4122158" y="3876790"/>
              <a:ext cx="180990" cy="181238"/>
            </a:xfrm>
            <a:prstGeom prst="ellipse">
              <a:avLst/>
            </a:prstGeom>
            <a:solidFill>
              <a:srgbClr val="193E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80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F703352-2E73-2BC9-3912-D9CFD847DBE4}"/>
                </a:ext>
              </a:extLst>
            </p:cNvPr>
            <p:cNvSpPr/>
            <p:nvPr/>
          </p:nvSpPr>
          <p:spPr>
            <a:xfrm>
              <a:off x="3783665" y="3876790"/>
              <a:ext cx="180990" cy="181238"/>
            </a:xfrm>
            <a:prstGeom prst="ellipse">
              <a:avLst/>
            </a:prstGeom>
            <a:solidFill>
              <a:srgbClr val="9495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80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830B4AE-5558-0B1E-8BC1-D9EBF72834A2}"/>
                </a:ext>
              </a:extLst>
            </p:cNvPr>
            <p:cNvSpPr/>
            <p:nvPr/>
          </p:nvSpPr>
          <p:spPr>
            <a:xfrm>
              <a:off x="3074205" y="3876790"/>
              <a:ext cx="180990" cy="181238"/>
            </a:xfrm>
            <a:prstGeom prst="ellipse">
              <a:avLst/>
            </a:prstGeom>
            <a:solidFill>
              <a:srgbClr val="193E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80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EC88810-718F-2720-8CF6-42AC96895A4A}"/>
                </a:ext>
              </a:extLst>
            </p:cNvPr>
            <p:cNvSpPr/>
            <p:nvPr/>
          </p:nvSpPr>
          <p:spPr>
            <a:xfrm>
              <a:off x="3444530" y="3876790"/>
              <a:ext cx="180990" cy="181238"/>
            </a:xfrm>
            <a:prstGeom prst="ellipse">
              <a:avLst/>
            </a:prstGeom>
            <a:solidFill>
              <a:srgbClr val="193E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80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FA1AE9A-4B30-3F63-55B2-4F2BFAB981A6}"/>
                </a:ext>
              </a:extLst>
            </p:cNvPr>
            <p:cNvSpPr/>
            <p:nvPr/>
          </p:nvSpPr>
          <p:spPr>
            <a:xfrm>
              <a:off x="2753654" y="3876790"/>
              <a:ext cx="180990" cy="181238"/>
            </a:xfrm>
            <a:prstGeom prst="ellipse">
              <a:avLst/>
            </a:prstGeom>
            <a:solidFill>
              <a:srgbClr val="193E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800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A4DE5AD5-0BC3-FD0E-F39C-0F2E032A8751}"/>
                </a:ext>
              </a:extLst>
            </p:cNvPr>
            <p:cNvSpPr/>
            <p:nvPr/>
          </p:nvSpPr>
          <p:spPr>
            <a:xfrm>
              <a:off x="2168579" y="3278530"/>
              <a:ext cx="505495" cy="18875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70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5C36F01-C0C2-A597-71C1-E7A12EA53E28}"/>
                </a:ext>
              </a:extLst>
            </p:cNvPr>
            <p:cNvSpPr txBox="1"/>
            <p:nvPr/>
          </p:nvSpPr>
          <p:spPr>
            <a:xfrm>
              <a:off x="2111813" y="3286976"/>
              <a:ext cx="583718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b="1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1995 - 2007</a:t>
              </a:r>
              <a:endParaRPr lang="vi-VN" sz="5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168DFDF-B337-DC52-2C30-B8965DB7D990}"/>
                </a:ext>
              </a:extLst>
            </p:cNvPr>
            <p:cNvSpPr/>
            <p:nvPr/>
          </p:nvSpPr>
          <p:spPr>
            <a:xfrm>
              <a:off x="2168579" y="4310786"/>
              <a:ext cx="2676642" cy="74688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70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3D68351-9643-2F79-5419-061A8E61718B}"/>
                </a:ext>
              </a:extLst>
            </p:cNvPr>
            <p:cNvSpPr/>
            <p:nvPr/>
          </p:nvSpPr>
          <p:spPr>
            <a:xfrm>
              <a:off x="2482079" y="4467752"/>
              <a:ext cx="2288553" cy="408108"/>
            </a:xfrm>
            <a:custGeom>
              <a:avLst/>
              <a:gdLst>
                <a:gd name="connsiteX0" fmla="*/ 0 w 4981433"/>
                <a:gd name="connsiteY0" fmla="*/ 13647 h 887104"/>
                <a:gd name="connsiteX1" fmla="*/ 4558352 w 4981433"/>
                <a:gd name="connsiteY1" fmla="*/ 0 h 887104"/>
                <a:gd name="connsiteX2" fmla="*/ 4981433 w 4981433"/>
                <a:gd name="connsiteY2" fmla="*/ 13647 h 887104"/>
                <a:gd name="connsiteX3" fmla="*/ 4967785 w 4981433"/>
                <a:gd name="connsiteY3" fmla="*/ 887104 h 887104"/>
                <a:gd name="connsiteX4" fmla="*/ 13648 w 4981433"/>
                <a:gd name="connsiteY4" fmla="*/ 887104 h 887104"/>
                <a:gd name="connsiteX5" fmla="*/ 13648 w 4981433"/>
                <a:gd name="connsiteY5" fmla="*/ 887104 h 887104"/>
                <a:gd name="connsiteX6" fmla="*/ 13648 w 4981433"/>
                <a:gd name="connsiteY6" fmla="*/ 887104 h 887104"/>
                <a:gd name="connsiteX7" fmla="*/ 27296 w 4981433"/>
                <a:gd name="connsiteY7" fmla="*/ 887104 h 887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81433" h="887104">
                  <a:moveTo>
                    <a:pt x="0" y="13647"/>
                  </a:moveTo>
                  <a:lnTo>
                    <a:pt x="4558352" y="0"/>
                  </a:lnTo>
                  <a:lnTo>
                    <a:pt x="4981433" y="13647"/>
                  </a:lnTo>
                  <a:lnTo>
                    <a:pt x="4967785" y="887104"/>
                  </a:lnTo>
                  <a:lnTo>
                    <a:pt x="13648" y="887104"/>
                  </a:lnTo>
                  <a:lnTo>
                    <a:pt x="13648" y="887104"/>
                  </a:lnTo>
                  <a:lnTo>
                    <a:pt x="13648" y="887104"/>
                  </a:lnTo>
                  <a:lnTo>
                    <a:pt x="27296" y="887104"/>
                  </a:lnTo>
                </a:path>
              </a:pathLst>
            </a:custGeom>
            <a:noFill/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70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57CA605-3533-5452-3464-48AADF9A512B}"/>
                </a:ext>
              </a:extLst>
            </p:cNvPr>
            <p:cNvSpPr/>
            <p:nvPr/>
          </p:nvSpPr>
          <p:spPr>
            <a:xfrm>
              <a:off x="2293979" y="3953172"/>
              <a:ext cx="275881" cy="527402"/>
            </a:xfrm>
            <a:custGeom>
              <a:avLst/>
              <a:gdLst>
                <a:gd name="connsiteX0" fmla="*/ 423081 w 600502"/>
                <a:gd name="connsiteY0" fmla="*/ 0 h 1146412"/>
                <a:gd name="connsiteX1" fmla="*/ 0 w 600502"/>
                <a:gd name="connsiteY1" fmla="*/ 13647 h 1146412"/>
                <a:gd name="connsiteX2" fmla="*/ 0 w 600502"/>
                <a:gd name="connsiteY2" fmla="*/ 1146412 h 1146412"/>
                <a:gd name="connsiteX3" fmla="*/ 600502 w 600502"/>
                <a:gd name="connsiteY3" fmla="*/ 1132764 h 1146412"/>
                <a:gd name="connsiteX4" fmla="*/ 600502 w 600502"/>
                <a:gd name="connsiteY4" fmla="*/ 1132764 h 1146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0502" h="1146412">
                  <a:moveTo>
                    <a:pt x="423081" y="0"/>
                  </a:moveTo>
                  <a:lnTo>
                    <a:pt x="0" y="13647"/>
                  </a:lnTo>
                  <a:lnTo>
                    <a:pt x="0" y="1146412"/>
                  </a:lnTo>
                  <a:lnTo>
                    <a:pt x="600502" y="1132764"/>
                  </a:lnTo>
                  <a:lnTo>
                    <a:pt x="600502" y="1132764"/>
                  </a:lnTo>
                </a:path>
              </a:pathLst>
            </a:custGeom>
            <a:noFill/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70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0BF89C9-99A4-5178-2672-FFC764C36DCA}"/>
                </a:ext>
              </a:extLst>
            </p:cNvPr>
            <p:cNvSpPr/>
            <p:nvPr/>
          </p:nvSpPr>
          <p:spPr>
            <a:xfrm>
              <a:off x="2403672" y="4393627"/>
              <a:ext cx="180990" cy="181238"/>
            </a:xfrm>
            <a:prstGeom prst="ellipse">
              <a:avLst/>
            </a:prstGeom>
            <a:solidFill>
              <a:srgbClr val="9495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80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446E255-A2DE-E0A8-06E5-373978FA38AA}"/>
                </a:ext>
              </a:extLst>
            </p:cNvPr>
            <p:cNvSpPr/>
            <p:nvPr/>
          </p:nvSpPr>
          <p:spPr>
            <a:xfrm>
              <a:off x="2753654" y="4393627"/>
              <a:ext cx="180990" cy="181238"/>
            </a:xfrm>
            <a:prstGeom prst="ellipse">
              <a:avLst/>
            </a:prstGeom>
            <a:solidFill>
              <a:srgbClr val="193E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80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09295B6-E8D6-0DCE-AE5D-23BEA8AA2611}"/>
                </a:ext>
              </a:extLst>
            </p:cNvPr>
            <p:cNvSpPr/>
            <p:nvPr/>
          </p:nvSpPr>
          <p:spPr>
            <a:xfrm>
              <a:off x="2403672" y="3876790"/>
              <a:ext cx="180990" cy="181238"/>
            </a:xfrm>
            <a:prstGeom prst="ellipse">
              <a:avLst/>
            </a:prstGeom>
            <a:solidFill>
              <a:srgbClr val="9495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80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9ACF638-282C-9551-222C-843E8EB87E9B}"/>
                </a:ext>
              </a:extLst>
            </p:cNvPr>
            <p:cNvSpPr/>
            <p:nvPr/>
          </p:nvSpPr>
          <p:spPr>
            <a:xfrm>
              <a:off x="3074205" y="4393627"/>
              <a:ext cx="180990" cy="181238"/>
            </a:xfrm>
            <a:prstGeom prst="ellipse">
              <a:avLst/>
            </a:prstGeom>
            <a:solidFill>
              <a:srgbClr val="E01E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80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67977F9-D1D3-F1F6-DF09-26F4E6A94BE7}"/>
                </a:ext>
              </a:extLst>
            </p:cNvPr>
            <p:cNvSpPr/>
            <p:nvPr/>
          </p:nvSpPr>
          <p:spPr>
            <a:xfrm>
              <a:off x="3424218" y="4393627"/>
              <a:ext cx="180990" cy="181238"/>
            </a:xfrm>
            <a:prstGeom prst="ellipse">
              <a:avLst/>
            </a:prstGeom>
            <a:solidFill>
              <a:srgbClr val="9495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80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514AE03-5C29-4F42-440F-D5BE94414556}"/>
                </a:ext>
              </a:extLst>
            </p:cNvPr>
            <p:cNvSpPr/>
            <p:nvPr/>
          </p:nvSpPr>
          <p:spPr>
            <a:xfrm>
              <a:off x="3783665" y="4393627"/>
              <a:ext cx="180990" cy="181238"/>
            </a:xfrm>
            <a:prstGeom prst="ellipse">
              <a:avLst/>
            </a:prstGeom>
            <a:solidFill>
              <a:srgbClr val="193E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80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62B28E0-A827-F347-0F38-5AA167BE286D}"/>
                </a:ext>
              </a:extLst>
            </p:cNvPr>
            <p:cNvSpPr/>
            <p:nvPr/>
          </p:nvSpPr>
          <p:spPr>
            <a:xfrm>
              <a:off x="4122158" y="4393627"/>
              <a:ext cx="180990" cy="181238"/>
            </a:xfrm>
            <a:prstGeom prst="ellipse">
              <a:avLst/>
            </a:prstGeom>
            <a:solidFill>
              <a:srgbClr val="193E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80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4D6D8B9-C1BF-39BC-96EE-6A0AFE06E281}"/>
                </a:ext>
              </a:extLst>
            </p:cNvPr>
            <p:cNvSpPr/>
            <p:nvPr/>
          </p:nvSpPr>
          <p:spPr>
            <a:xfrm>
              <a:off x="4463052" y="4393627"/>
              <a:ext cx="180990" cy="181238"/>
            </a:xfrm>
            <a:prstGeom prst="ellipse">
              <a:avLst/>
            </a:prstGeom>
            <a:solidFill>
              <a:srgbClr val="193E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80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34FDC81-75AF-645E-D280-49F8BD2BF72F}"/>
                </a:ext>
              </a:extLst>
            </p:cNvPr>
            <p:cNvSpPr/>
            <p:nvPr/>
          </p:nvSpPr>
          <p:spPr>
            <a:xfrm>
              <a:off x="4463052" y="4780641"/>
              <a:ext cx="180990" cy="181238"/>
            </a:xfrm>
            <a:prstGeom prst="ellipse">
              <a:avLst/>
            </a:prstGeom>
            <a:solidFill>
              <a:srgbClr val="E01E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80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BD7E173-EE80-B123-E007-A3BCE0AE6685}"/>
                </a:ext>
              </a:extLst>
            </p:cNvPr>
            <p:cNvSpPr/>
            <p:nvPr/>
          </p:nvSpPr>
          <p:spPr>
            <a:xfrm>
              <a:off x="4122158" y="4780641"/>
              <a:ext cx="180990" cy="181238"/>
            </a:xfrm>
            <a:prstGeom prst="ellipse">
              <a:avLst/>
            </a:prstGeom>
            <a:solidFill>
              <a:srgbClr val="9495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80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DAA598D-DFEF-93B3-510C-F6888A10B86E}"/>
                </a:ext>
              </a:extLst>
            </p:cNvPr>
            <p:cNvSpPr/>
            <p:nvPr/>
          </p:nvSpPr>
          <p:spPr>
            <a:xfrm>
              <a:off x="3783665" y="4780641"/>
              <a:ext cx="180990" cy="181238"/>
            </a:xfrm>
            <a:prstGeom prst="ellipse">
              <a:avLst/>
            </a:prstGeom>
            <a:solidFill>
              <a:srgbClr val="9495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80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5865905-64DA-D5C7-1DEE-412ADB54BCF0}"/>
                </a:ext>
              </a:extLst>
            </p:cNvPr>
            <p:cNvSpPr/>
            <p:nvPr/>
          </p:nvSpPr>
          <p:spPr>
            <a:xfrm>
              <a:off x="3074205" y="4780641"/>
              <a:ext cx="180990" cy="181238"/>
            </a:xfrm>
            <a:prstGeom prst="ellipse">
              <a:avLst/>
            </a:prstGeom>
            <a:solidFill>
              <a:srgbClr val="9495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80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23B2148-420C-78C8-B53B-19CFFD2532BF}"/>
                </a:ext>
              </a:extLst>
            </p:cNvPr>
            <p:cNvSpPr/>
            <p:nvPr/>
          </p:nvSpPr>
          <p:spPr>
            <a:xfrm>
              <a:off x="3444530" y="4780641"/>
              <a:ext cx="180990" cy="181238"/>
            </a:xfrm>
            <a:prstGeom prst="ellipse">
              <a:avLst/>
            </a:prstGeom>
            <a:solidFill>
              <a:srgbClr val="193E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800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0356F88A-DB34-3C76-060F-BCFEEFC02924}"/>
                </a:ext>
              </a:extLst>
            </p:cNvPr>
            <p:cNvSpPr/>
            <p:nvPr/>
          </p:nvSpPr>
          <p:spPr>
            <a:xfrm>
              <a:off x="4331347" y="4176109"/>
              <a:ext cx="505495" cy="18875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7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5324881-AF8F-2CCA-5F14-21B52FD8F2FF}"/>
                </a:ext>
              </a:extLst>
            </p:cNvPr>
            <p:cNvSpPr txBox="1"/>
            <p:nvPr/>
          </p:nvSpPr>
          <p:spPr>
            <a:xfrm>
              <a:off x="4303147" y="4184696"/>
              <a:ext cx="583718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b="1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2008 - Nay</a:t>
              </a:r>
              <a:endParaRPr lang="vi-VN" sz="5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6D2D50B-4971-9ECB-DA27-1BA8EF029B0B}"/>
                </a:ext>
              </a:extLst>
            </p:cNvPr>
            <p:cNvSpPr/>
            <p:nvPr/>
          </p:nvSpPr>
          <p:spPr>
            <a:xfrm>
              <a:off x="2344139" y="4719161"/>
              <a:ext cx="580416" cy="2427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700"/>
            </a:p>
          </p:txBody>
        </p:sp>
        <p:pic>
          <p:nvPicPr>
            <p:cNvPr id="48" name="Graphic 47" descr="Trophy with solid fill">
              <a:extLst>
                <a:ext uri="{FF2B5EF4-FFF2-40B4-BE49-F238E27FC236}">
                  <a16:creationId xmlns:a16="http://schemas.microsoft.com/office/drawing/2014/main" id="{25446189-5A93-A985-4C65-D6F2DDA1A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83805" y="4648989"/>
              <a:ext cx="341339" cy="341807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44E74A6-F077-983C-F1D4-EE34E3D692C6}"/>
                </a:ext>
              </a:extLst>
            </p:cNvPr>
            <p:cNvSpPr txBox="1"/>
            <p:nvPr/>
          </p:nvSpPr>
          <p:spPr>
            <a:xfrm>
              <a:off x="2200869" y="4595975"/>
              <a:ext cx="548548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" b="1">
                  <a:solidFill>
                    <a:schemeClr val="accent4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SEAGAMES 31</a:t>
              </a:r>
              <a:endParaRPr lang="vi-VN" sz="400" b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40044A0-F144-5422-90CC-5404A756CD71}"/>
                </a:ext>
              </a:extLst>
            </p:cNvPr>
            <p:cNvGrpSpPr/>
            <p:nvPr/>
          </p:nvGrpSpPr>
          <p:grpSpPr>
            <a:xfrm>
              <a:off x="2169894" y="4714196"/>
              <a:ext cx="617362" cy="212082"/>
              <a:chOff x="1164972" y="4304342"/>
              <a:chExt cx="1343795" cy="461002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B8BD7F6-C473-9183-DBC7-68D83A5760B1}"/>
                  </a:ext>
                </a:extLst>
              </p:cNvPr>
              <p:cNvSpPr txBox="1"/>
              <p:nvPr/>
            </p:nvSpPr>
            <p:spPr>
              <a:xfrm>
                <a:off x="1339182" y="4330485"/>
                <a:ext cx="1169585" cy="434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>
                    <a:solidFill>
                      <a:srgbClr val="FDB916"/>
                    </a:solidFill>
                    <a:latin typeface="#9Slide03 HelvetIns" panose="02040603050506020204" pitchFamily="18" charset="0"/>
                  </a:rPr>
                  <a:t>VIỆT NAM</a:t>
                </a:r>
                <a:endParaRPr lang="vi-VN" sz="700">
                  <a:solidFill>
                    <a:srgbClr val="FDB916"/>
                  </a:solidFill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CBD17FF-9CA2-41A8-57FD-07E3C4E1B09A}"/>
                  </a:ext>
                </a:extLst>
              </p:cNvPr>
              <p:cNvSpPr txBox="1"/>
              <p:nvPr/>
            </p:nvSpPr>
            <p:spPr>
              <a:xfrm>
                <a:off x="1164972" y="4304342"/>
                <a:ext cx="499655" cy="434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>
                    <a:solidFill>
                      <a:srgbClr val="FDB916"/>
                    </a:solidFill>
                    <a:latin typeface="#9Slide03 HelvetIns" panose="02040603050506020204" pitchFamily="18" charset="0"/>
                  </a:rPr>
                  <a:t>1</a:t>
                </a:r>
                <a:endParaRPr lang="vi-VN" sz="700">
                  <a:solidFill>
                    <a:srgbClr val="FDB916"/>
                  </a:solidFill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259FCF4-E70F-2E47-E1F4-09AFF407A179}"/>
                </a:ext>
              </a:extLst>
            </p:cNvPr>
            <p:cNvGrpSpPr/>
            <p:nvPr/>
          </p:nvGrpSpPr>
          <p:grpSpPr>
            <a:xfrm>
              <a:off x="2176318" y="4860895"/>
              <a:ext cx="622708" cy="201117"/>
              <a:chOff x="1138634" y="4618044"/>
              <a:chExt cx="1355432" cy="437167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6E95DBD-2E5D-AB1A-8701-1E4E98A8F6C4}"/>
                  </a:ext>
                </a:extLst>
              </p:cNvPr>
              <p:cNvSpPr txBox="1"/>
              <p:nvPr/>
            </p:nvSpPr>
            <p:spPr>
              <a:xfrm>
                <a:off x="1369840" y="4618044"/>
                <a:ext cx="1124226" cy="434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>
                    <a:solidFill>
                      <a:srgbClr val="FDB916"/>
                    </a:solidFill>
                    <a:latin typeface="#9Slide03 HelvetIns" panose="02040603050506020204" pitchFamily="18" charset="0"/>
                  </a:rPr>
                  <a:t>THÁI LAN</a:t>
                </a:r>
                <a:endParaRPr lang="vi-VN" sz="700">
                  <a:solidFill>
                    <a:srgbClr val="FDB916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B3B06EA-41F5-783D-AF67-3A1D4CB2C1E4}"/>
                  </a:ext>
                </a:extLst>
              </p:cNvPr>
              <p:cNvSpPr txBox="1"/>
              <p:nvPr/>
            </p:nvSpPr>
            <p:spPr>
              <a:xfrm>
                <a:off x="1138634" y="4620352"/>
                <a:ext cx="499655" cy="434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>
                    <a:solidFill>
                      <a:srgbClr val="FDB916"/>
                    </a:solidFill>
                    <a:latin typeface="#9Slide03 HelvetIns" panose="02040603050506020204" pitchFamily="18" charset="0"/>
                  </a:rPr>
                  <a:t>0</a:t>
                </a:r>
                <a:endParaRPr lang="vi-VN" sz="700">
                  <a:solidFill>
                    <a:srgbClr val="FDB916"/>
                  </a:solidFill>
                </a:endParaRP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C9DD188-2F6D-758D-36D5-14618E7DA145}"/>
                </a:ext>
              </a:extLst>
            </p:cNvPr>
            <p:cNvSpPr txBox="1"/>
            <p:nvPr/>
          </p:nvSpPr>
          <p:spPr>
            <a:xfrm>
              <a:off x="2462649" y="514385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solidFill>
                    <a:schemeClr val="accent4">
                      <a:lumMod val="50000"/>
                    </a:schemeClr>
                  </a:solidFill>
                  <a:latin typeface="#9Slide03 HelvetIns" panose="02040603050506020204" pitchFamily="18" charset="0"/>
                  <a:cs typeface="Arial" panose="020B0604020202020204" pitchFamily="34" charset="0"/>
                </a:rPr>
                <a:t>27</a:t>
              </a:r>
              <a:endParaRPr lang="vi-VN" sz="2000" b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6CB1982-57FA-30D5-7397-494F2B83FD86}"/>
                </a:ext>
              </a:extLst>
            </p:cNvPr>
            <p:cNvSpPr txBox="1"/>
            <p:nvPr/>
          </p:nvSpPr>
          <p:spPr>
            <a:xfrm>
              <a:off x="2214888" y="5506292"/>
              <a:ext cx="6719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Trận đấu</a:t>
              </a:r>
              <a:endParaRPr lang="vi-VN" sz="9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96799722-FA73-2AC8-161A-D158C8BD95F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492263" y="5601658"/>
              <a:ext cx="379103" cy="86932"/>
            </a:xfrm>
            <a:prstGeom prst="bentConnector3">
              <a:avLst>
                <a:gd name="adj1" fmla="val -21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Graphic 54" descr="Medal with solid fill">
              <a:extLst>
                <a:ext uri="{FF2B5EF4-FFF2-40B4-BE49-F238E27FC236}">
                  <a16:creationId xmlns:a16="http://schemas.microsoft.com/office/drawing/2014/main" id="{183D6CB0-DEA9-6956-39B1-9EF69335C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213314" y="5159924"/>
              <a:ext cx="557318" cy="558081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73E8757-247A-E978-E986-86642F6547FD}"/>
                </a:ext>
              </a:extLst>
            </p:cNvPr>
            <p:cNvSpPr txBox="1"/>
            <p:nvPr/>
          </p:nvSpPr>
          <p:spPr>
            <a:xfrm>
              <a:off x="3021961" y="5116043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>
                  <a:solidFill>
                    <a:schemeClr val="accent4">
                      <a:lumMod val="50000"/>
                    </a:schemeClr>
                  </a:solidFill>
                  <a:latin typeface="#9Slide03 HelvetIns" panose="02040603050506020204" pitchFamily="18" charset="0"/>
                  <a:cs typeface="Arial" panose="020B0604020202020204" pitchFamily="34" charset="0"/>
                </a:rPr>
                <a:t>50</a:t>
              </a:r>
              <a:endParaRPr lang="vi-VN" sz="80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D169233-AF29-6596-5C6F-F7E6F639B74A}"/>
                </a:ext>
              </a:extLst>
            </p:cNvPr>
            <p:cNvSpPr txBox="1"/>
            <p:nvPr/>
          </p:nvSpPr>
          <p:spPr>
            <a:xfrm>
              <a:off x="3358148" y="5163120"/>
              <a:ext cx="971322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700" b="1">
                  <a:solidFill>
                    <a:schemeClr val="accent4">
                      <a:lumMod val="50000"/>
                    </a:schemeClr>
                  </a:solidFill>
                  <a:cs typeface="Arial" panose="020B0604020202020204" pitchFamily="34" charset="0"/>
                </a:rPr>
                <a:t>NĂM ĐỂ ĐẠT</a:t>
              </a:r>
              <a:endParaRPr lang="vi-VN" sz="700" b="1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B72C079-E9AC-C0FD-FC9E-3943A24C4526}"/>
                </a:ext>
              </a:extLst>
            </p:cNvPr>
            <p:cNvSpPr txBox="1"/>
            <p:nvPr/>
          </p:nvSpPr>
          <p:spPr>
            <a:xfrm>
              <a:off x="3364636" y="5269055"/>
              <a:ext cx="1109216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700" b="1">
                  <a:solidFill>
                    <a:schemeClr val="accent4">
                      <a:lumMod val="50000"/>
                    </a:schemeClr>
                  </a:solidFill>
                  <a:cs typeface="Arial" panose="020B0604020202020204" pitchFamily="34" charset="0"/>
                </a:rPr>
                <a:t>HUY CHƯƠNG ĐẦU</a:t>
              </a:r>
              <a:endParaRPr lang="vi-VN" sz="700" b="1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5AF3F9F-3F41-235E-44BD-E3FB242C24E7}"/>
                </a:ext>
              </a:extLst>
            </p:cNvPr>
            <p:cNvSpPr txBox="1"/>
            <p:nvPr/>
          </p:nvSpPr>
          <p:spPr>
            <a:xfrm>
              <a:off x="3025400" y="5423220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>
                  <a:solidFill>
                    <a:schemeClr val="accent4">
                      <a:lumMod val="50000"/>
                    </a:schemeClr>
                  </a:solidFill>
                  <a:latin typeface="#9Slide03 HelvetIns" panose="02040603050506020204" pitchFamily="18" charset="0"/>
                  <a:cs typeface="Arial" panose="020B0604020202020204" pitchFamily="34" charset="0"/>
                </a:rPr>
                <a:t>03</a:t>
              </a:r>
              <a:endParaRPr lang="vi-VN" sz="80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AE3EBFC-9810-712F-D88A-188E66660486}"/>
                </a:ext>
              </a:extLst>
            </p:cNvPr>
            <p:cNvSpPr txBox="1"/>
            <p:nvPr/>
          </p:nvSpPr>
          <p:spPr>
            <a:xfrm>
              <a:off x="3368205" y="5435569"/>
              <a:ext cx="971322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700" b="1">
                  <a:solidFill>
                    <a:schemeClr val="accent4">
                      <a:lumMod val="50000"/>
                    </a:schemeClr>
                  </a:solidFill>
                  <a:cs typeface="Arial" panose="020B0604020202020204" pitchFamily="34" charset="0"/>
                </a:rPr>
                <a:t>NĂM ĐỂ ĐẠT</a:t>
              </a:r>
              <a:endParaRPr lang="vi-VN" sz="700" b="1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E192122-ACB7-D8E8-7722-698EB48984EC}"/>
                </a:ext>
              </a:extLst>
            </p:cNvPr>
            <p:cNvSpPr txBox="1"/>
            <p:nvPr/>
          </p:nvSpPr>
          <p:spPr>
            <a:xfrm>
              <a:off x="3372530" y="5550449"/>
              <a:ext cx="1109216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700" b="1">
                  <a:solidFill>
                    <a:schemeClr val="accent4">
                      <a:lumMod val="50000"/>
                    </a:schemeClr>
                  </a:solidFill>
                  <a:cs typeface="Arial" panose="020B0604020202020204" pitchFamily="34" charset="0"/>
                </a:rPr>
                <a:t>HUY CHƯƠNG THỨ 2</a:t>
              </a:r>
              <a:endParaRPr lang="vi-VN" sz="700" b="1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CB92239-7A32-A344-FD59-E16817E2EAA8}"/>
                </a:ext>
              </a:extLst>
            </p:cNvPr>
            <p:cNvSpPr txBox="1"/>
            <p:nvPr/>
          </p:nvSpPr>
          <p:spPr>
            <a:xfrm>
              <a:off x="2240851" y="5234922"/>
              <a:ext cx="3399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>
                  <a:solidFill>
                    <a:srgbClr val="FDB916"/>
                  </a:solidFill>
                  <a:latin typeface="#9Slide03 HelvetIns" panose="02040603050506020204" pitchFamily="18" charset="0"/>
                </a:rPr>
                <a:t>KẾT QUẢ</a:t>
              </a:r>
              <a:endParaRPr lang="vi-VN" sz="700">
                <a:solidFill>
                  <a:srgbClr val="FDB916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E209CCC-1CF3-ACD7-26FA-393CCCCA0904}"/>
                </a:ext>
              </a:extLst>
            </p:cNvPr>
            <p:cNvSpPr txBox="1"/>
            <p:nvPr/>
          </p:nvSpPr>
          <p:spPr>
            <a:xfrm>
              <a:off x="3733659" y="3465983"/>
              <a:ext cx="2920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/>
                  </a:solidFill>
                  <a:latin typeface="#9Slide03 HelvetIns" panose="02040603050506020204" pitchFamily="18" charset="0"/>
                </a:rPr>
                <a:t>W</a:t>
              </a:r>
              <a:endParaRPr lang="vi-VN" sz="1000">
                <a:solidFill>
                  <a:schemeClr val="bg1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A3968D9-8D35-9083-AADA-4FDF37D4C10C}"/>
                </a:ext>
              </a:extLst>
            </p:cNvPr>
            <p:cNvSpPr txBox="1"/>
            <p:nvPr/>
          </p:nvSpPr>
          <p:spPr>
            <a:xfrm>
              <a:off x="3012488" y="4373325"/>
              <a:ext cx="2920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/>
                  </a:solidFill>
                  <a:latin typeface="#9Slide03 HelvetIns" panose="02040603050506020204" pitchFamily="18" charset="0"/>
                </a:rPr>
                <a:t>W</a:t>
              </a:r>
              <a:endParaRPr lang="vi-VN" sz="1000">
                <a:solidFill>
                  <a:schemeClr val="bg1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0612E9D-A601-2373-EBFF-35923E68A96D}"/>
                </a:ext>
              </a:extLst>
            </p:cNvPr>
            <p:cNvSpPr txBox="1"/>
            <p:nvPr/>
          </p:nvSpPr>
          <p:spPr>
            <a:xfrm>
              <a:off x="4417190" y="4761379"/>
              <a:ext cx="2920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/>
                  </a:solidFill>
                  <a:latin typeface="#9Slide03 HelvetIns" panose="02040603050506020204" pitchFamily="18" charset="0"/>
                </a:rPr>
                <a:t>W</a:t>
              </a:r>
              <a:endParaRPr lang="vi-VN" sz="100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4667BC1-7203-DA9D-2A40-C949590D5312}"/>
                </a:ext>
              </a:extLst>
            </p:cNvPr>
            <p:cNvSpPr txBox="1"/>
            <p:nvPr/>
          </p:nvSpPr>
          <p:spPr>
            <a:xfrm>
              <a:off x="2364784" y="3465628"/>
              <a:ext cx="2423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/>
                  </a:solidFill>
                  <a:latin typeface="#9Slide03 HelvetIns" panose="02040603050506020204" pitchFamily="18" charset="0"/>
                </a:rPr>
                <a:t>L</a:t>
              </a:r>
              <a:endParaRPr lang="vi-VN" sz="1000">
                <a:solidFill>
                  <a:schemeClr val="bg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5444A7E-9E00-9B38-FD50-D93C64DADDC2}"/>
                </a:ext>
              </a:extLst>
            </p:cNvPr>
            <p:cNvSpPr txBox="1"/>
            <p:nvPr/>
          </p:nvSpPr>
          <p:spPr>
            <a:xfrm>
              <a:off x="2727409" y="3470603"/>
              <a:ext cx="2423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/>
                  </a:solidFill>
                  <a:latin typeface="#9Slide03 HelvetIns" panose="02040603050506020204" pitchFamily="18" charset="0"/>
                </a:rPr>
                <a:t>L</a:t>
              </a:r>
              <a:endParaRPr lang="vi-VN" sz="1000">
                <a:solidFill>
                  <a:schemeClr val="bg1"/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23A976A-26DE-80CA-2A01-44C4986688BF}"/>
                </a:ext>
              </a:extLst>
            </p:cNvPr>
            <p:cNvSpPr txBox="1"/>
            <p:nvPr/>
          </p:nvSpPr>
          <p:spPr>
            <a:xfrm>
              <a:off x="3051934" y="3467958"/>
              <a:ext cx="2423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/>
                  </a:solidFill>
                  <a:latin typeface="#9Slide03 HelvetIns" panose="02040603050506020204" pitchFamily="18" charset="0"/>
                </a:rPr>
                <a:t>L</a:t>
              </a:r>
              <a:endParaRPr lang="vi-VN" sz="1000">
                <a:solidFill>
                  <a:schemeClr val="bg1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60ECBE7-7944-59AD-0075-B1B16D95C3A7}"/>
                </a:ext>
              </a:extLst>
            </p:cNvPr>
            <p:cNvSpPr txBox="1"/>
            <p:nvPr/>
          </p:nvSpPr>
          <p:spPr>
            <a:xfrm>
              <a:off x="3399319" y="3465313"/>
              <a:ext cx="2423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/>
                  </a:solidFill>
                  <a:latin typeface="#9Slide03 HelvetIns" panose="02040603050506020204" pitchFamily="18" charset="0"/>
                </a:rPr>
                <a:t>L</a:t>
              </a:r>
              <a:endParaRPr lang="vi-VN" sz="1000">
                <a:solidFill>
                  <a:schemeClr val="bg1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6797539-5584-CA05-DF1D-47586356DE4F}"/>
                </a:ext>
              </a:extLst>
            </p:cNvPr>
            <p:cNvSpPr txBox="1"/>
            <p:nvPr/>
          </p:nvSpPr>
          <p:spPr>
            <a:xfrm>
              <a:off x="4432504" y="3470288"/>
              <a:ext cx="2423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/>
                  </a:solidFill>
                  <a:latin typeface="#9Slide03 HelvetIns" panose="02040603050506020204" pitchFamily="18" charset="0"/>
                </a:rPr>
                <a:t>L</a:t>
              </a:r>
              <a:endParaRPr lang="vi-VN" sz="1000">
                <a:solidFill>
                  <a:schemeClr val="bg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F38E114-7875-886B-1C74-9E680F53C00C}"/>
                </a:ext>
              </a:extLst>
            </p:cNvPr>
            <p:cNvSpPr txBox="1"/>
            <p:nvPr/>
          </p:nvSpPr>
          <p:spPr>
            <a:xfrm>
              <a:off x="4444609" y="3848643"/>
              <a:ext cx="2423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/>
                  </a:solidFill>
                  <a:latin typeface="#9Slide03 HelvetIns" panose="02040603050506020204" pitchFamily="18" charset="0"/>
                </a:rPr>
                <a:t>L</a:t>
              </a:r>
              <a:endParaRPr lang="vi-VN" sz="1000">
                <a:solidFill>
                  <a:schemeClr val="bg1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B5B995B-E502-DE89-2CF5-14F75E64E36A}"/>
                </a:ext>
              </a:extLst>
            </p:cNvPr>
            <p:cNvSpPr txBox="1"/>
            <p:nvPr/>
          </p:nvSpPr>
          <p:spPr>
            <a:xfrm>
              <a:off x="4106194" y="3853618"/>
              <a:ext cx="2423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/>
                  </a:solidFill>
                  <a:latin typeface="#9Slide03 HelvetIns" panose="02040603050506020204" pitchFamily="18" charset="0"/>
                </a:rPr>
                <a:t>L</a:t>
              </a:r>
              <a:endParaRPr lang="vi-VN" sz="1000">
                <a:solidFill>
                  <a:schemeClr val="bg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97C4D86-F872-E8C0-3843-01712F2C2892}"/>
                </a:ext>
              </a:extLst>
            </p:cNvPr>
            <p:cNvSpPr txBox="1"/>
            <p:nvPr/>
          </p:nvSpPr>
          <p:spPr>
            <a:xfrm>
              <a:off x="3409639" y="3858593"/>
              <a:ext cx="2423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/>
                  </a:solidFill>
                  <a:latin typeface="#9Slide03 HelvetIns" panose="02040603050506020204" pitchFamily="18" charset="0"/>
                </a:rPr>
                <a:t>L</a:t>
              </a:r>
              <a:endParaRPr lang="vi-VN" sz="1000">
                <a:solidFill>
                  <a:schemeClr val="bg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CEE090F-9FBF-D221-7A17-B11AEAC63797}"/>
                </a:ext>
              </a:extLst>
            </p:cNvPr>
            <p:cNvSpPr txBox="1"/>
            <p:nvPr/>
          </p:nvSpPr>
          <p:spPr>
            <a:xfrm>
              <a:off x="3040744" y="3855948"/>
              <a:ext cx="2423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/>
                  </a:solidFill>
                  <a:latin typeface="#9Slide03 HelvetIns" panose="02040603050506020204" pitchFamily="18" charset="0"/>
                </a:rPr>
                <a:t>L</a:t>
              </a:r>
              <a:endParaRPr lang="vi-VN" sz="1000">
                <a:solidFill>
                  <a:schemeClr val="bg1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A5C32B9-AC8B-DFFF-4AF4-2D05CECB2949}"/>
                </a:ext>
              </a:extLst>
            </p:cNvPr>
            <p:cNvSpPr txBox="1"/>
            <p:nvPr/>
          </p:nvSpPr>
          <p:spPr>
            <a:xfrm>
              <a:off x="2709949" y="3853303"/>
              <a:ext cx="2423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/>
                  </a:solidFill>
                  <a:latin typeface="#9Slide03 HelvetIns" panose="02040603050506020204" pitchFamily="18" charset="0"/>
                </a:rPr>
                <a:t>L</a:t>
              </a:r>
              <a:endParaRPr lang="vi-VN" sz="1000">
                <a:solidFill>
                  <a:schemeClr val="bg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E5A1025-970F-3028-0695-A1E8A2BF0D62}"/>
                </a:ext>
              </a:extLst>
            </p:cNvPr>
            <p:cNvSpPr txBox="1"/>
            <p:nvPr/>
          </p:nvSpPr>
          <p:spPr>
            <a:xfrm>
              <a:off x="2722054" y="4368818"/>
              <a:ext cx="2423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/>
                  </a:solidFill>
                  <a:latin typeface="#9Slide03 HelvetIns" panose="02040603050506020204" pitchFamily="18" charset="0"/>
                </a:rPr>
                <a:t>L</a:t>
              </a:r>
              <a:endParaRPr lang="vi-VN" sz="1000">
                <a:solidFill>
                  <a:schemeClr val="bg1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9858210-6846-34FE-C775-45000634A39C}"/>
                </a:ext>
              </a:extLst>
            </p:cNvPr>
            <p:cNvSpPr txBox="1"/>
            <p:nvPr/>
          </p:nvSpPr>
          <p:spPr>
            <a:xfrm>
              <a:off x="3770479" y="4373793"/>
              <a:ext cx="2423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/>
                  </a:solidFill>
                  <a:latin typeface="#9Slide03 HelvetIns" panose="02040603050506020204" pitchFamily="18" charset="0"/>
                </a:rPr>
                <a:t>L</a:t>
              </a:r>
              <a:endParaRPr lang="vi-VN" sz="1000">
                <a:solidFill>
                  <a:schemeClr val="bg1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83DE5B5-335B-02E3-DBCC-EC42396F319C}"/>
                </a:ext>
              </a:extLst>
            </p:cNvPr>
            <p:cNvSpPr txBox="1"/>
            <p:nvPr/>
          </p:nvSpPr>
          <p:spPr>
            <a:xfrm>
              <a:off x="4102624" y="4363528"/>
              <a:ext cx="2423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/>
                  </a:solidFill>
                  <a:latin typeface="#9Slide03 HelvetIns" panose="02040603050506020204" pitchFamily="18" charset="0"/>
                </a:rPr>
                <a:t>L</a:t>
              </a:r>
              <a:endParaRPr lang="vi-VN" sz="1000">
                <a:solidFill>
                  <a:schemeClr val="bg1"/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FE178C1-BBA0-F1C2-B63C-252F59DA40DF}"/>
                </a:ext>
              </a:extLst>
            </p:cNvPr>
            <p:cNvSpPr txBox="1"/>
            <p:nvPr/>
          </p:nvSpPr>
          <p:spPr>
            <a:xfrm>
              <a:off x="4442389" y="4368503"/>
              <a:ext cx="2423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/>
                  </a:solidFill>
                  <a:latin typeface="#9Slide03 HelvetIns" panose="02040603050506020204" pitchFamily="18" charset="0"/>
                </a:rPr>
                <a:t>L</a:t>
              </a:r>
              <a:endParaRPr lang="vi-VN" sz="1000">
                <a:solidFill>
                  <a:schemeClr val="bg1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0036DBE-8A67-938E-562E-BD275C9DCF58}"/>
                </a:ext>
              </a:extLst>
            </p:cNvPr>
            <p:cNvSpPr txBox="1"/>
            <p:nvPr/>
          </p:nvSpPr>
          <p:spPr>
            <a:xfrm>
              <a:off x="3425794" y="4746858"/>
              <a:ext cx="2423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/>
                  </a:solidFill>
                  <a:latin typeface="#9Slide03 HelvetIns" panose="02040603050506020204" pitchFamily="18" charset="0"/>
                </a:rPr>
                <a:t>L</a:t>
              </a:r>
              <a:endParaRPr lang="vi-VN" sz="1000">
                <a:solidFill>
                  <a:schemeClr val="bg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4E8DB14-73FF-DAC8-562A-8D3E90778558}"/>
                </a:ext>
              </a:extLst>
            </p:cNvPr>
            <p:cNvSpPr txBox="1"/>
            <p:nvPr/>
          </p:nvSpPr>
          <p:spPr>
            <a:xfrm>
              <a:off x="4086569" y="3465313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/>
                  </a:solidFill>
                  <a:latin typeface="#9Slide03 HelvetIns" panose="02040603050506020204" pitchFamily="18" charset="0"/>
                </a:rPr>
                <a:t>D</a:t>
              </a:r>
              <a:endParaRPr lang="vi-VN" sz="1000">
                <a:solidFill>
                  <a:schemeClr val="bg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8F3445E-D7AA-3F44-8109-0BE0A8786E45}"/>
                </a:ext>
              </a:extLst>
            </p:cNvPr>
            <p:cNvSpPr txBox="1"/>
            <p:nvPr/>
          </p:nvSpPr>
          <p:spPr>
            <a:xfrm>
              <a:off x="3752739" y="3846313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/>
                  </a:solidFill>
                  <a:latin typeface="#9Slide03 HelvetIns" panose="02040603050506020204" pitchFamily="18" charset="0"/>
                </a:rPr>
                <a:t>D</a:t>
              </a:r>
              <a:endParaRPr lang="vi-VN" sz="1000">
                <a:solidFill>
                  <a:schemeClr val="bg1"/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73DCA4F-2EED-576F-766C-41F703E013BD}"/>
                </a:ext>
              </a:extLst>
            </p:cNvPr>
            <p:cNvSpPr txBox="1"/>
            <p:nvPr/>
          </p:nvSpPr>
          <p:spPr>
            <a:xfrm>
              <a:off x="2374969" y="3853933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/>
                  </a:solidFill>
                  <a:latin typeface="#9Slide03 HelvetIns" panose="02040603050506020204" pitchFamily="18" charset="0"/>
                </a:rPr>
                <a:t>D</a:t>
              </a:r>
              <a:endParaRPr lang="vi-VN" sz="1000">
                <a:solidFill>
                  <a:schemeClr val="bg1"/>
                </a:solidFill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E4A0849-B77A-70D6-73C8-7CCEF6B18690}"/>
                </a:ext>
              </a:extLst>
            </p:cNvPr>
            <p:cNvSpPr txBox="1"/>
            <p:nvPr/>
          </p:nvSpPr>
          <p:spPr>
            <a:xfrm>
              <a:off x="2361179" y="4364473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/>
                  </a:solidFill>
                  <a:latin typeface="#9Slide03 HelvetIns" panose="02040603050506020204" pitchFamily="18" charset="0"/>
                </a:rPr>
                <a:t>D</a:t>
              </a:r>
              <a:endParaRPr lang="vi-VN" sz="1000">
                <a:solidFill>
                  <a:schemeClr val="bg1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5BA2769-1F5E-CFBA-9A65-F0C5991285AB}"/>
                </a:ext>
              </a:extLst>
            </p:cNvPr>
            <p:cNvSpPr txBox="1"/>
            <p:nvPr/>
          </p:nvSpPr>
          <p:spPr>
            <a:xfrm>
              <a:off x="3391329" y="4364473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/>
                  </a:solidFill>
                  <a:latin typeface="#9Slide03 HelvetIns" panose="02040603050506020204" pitchFamily="18" charset="0"/>
                </a:rPr>
                <a:t>D</a:t>
              </a:r>
              <a:endParaRPr lang="vi-VN" sz="1000">
                <a:solidFill>
                  <a:schemeClr val="bg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1A19B3E-994C-9D01-CDD8-A378D52A4C4D}"/>
                </a:ext>
              </a:extLst>
            </p:cNvPr>
            <p:cNvSpPr txBox="1"/>
            <p:nvPr/>
          </p:nvSpPr>
          <p:spPr>
            <a:xfrm>
              <a:off x="4086199" y="4753093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/>
                  </a:solidFill>
                  <a:latin typeface="#9Slide03 HelvetIns" panose="02040603050506020204" pitchFamily="18" charset="0"/>
                </a:rPr>
                <a:t>D</a:t>
              </a:r>
              <a:endParaRPr lang="vi-VN" sz="1000">
                <a:solidFill>
                  <a:schemeClr val="bg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7660588-056B-82AB-FECD-BFA28B332BEC}"/>
                </a:ext>
              </a:extLst>
            </p:cNvPr>
            <p:cNvSpPr txBox="1"/>
            <p:nvPr/>
          </p:nvSpPr>
          <p:spPr>
            <a:xfrm>
              <a:off x="3752369" y="4753093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/>
                  </a:solidFill>
                  <a:latin typeface="#9Slide03 HelvetIns" panose="02040603050506020204" pitchFamily="18" charset="0"/>
                </a:rPr>
                <a:t>D</a:t>
              </a:r>
              <a:endParaRPr lang="vi-VN" sz="1000">
                <a:solidFill>
                  <a:schemeClr val="bg1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604BB66-B14A-27CC-5BB9-D5B27D975DDE}"/>
                </a:ext>
              </a:extLst>
            </p:cNvPr>
            <p:cNvSpPr txBox="1"/>
            <p:nvPr/>
          </p:nvSpPr>
          <p:spPr>
            <a:xfrm>
              <a:off x="3037539" y="4753093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/>
                  </a:solidFill>
                  <a:latin typeface="#9Slide03 HelvetIns" panose="02040603050506020204" pitchFamily="18" charset="0"/>
                </a:rPr>
                <a:t>D</a:t>
              </a:r>
              <a:endParaRPr lang="vi-VN" sz="10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128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aydung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50514F"/>
      </a:accent1>
      <a:accent2>
        <a:srgbClr val="F25F5C"/>
      </a:accent2>
      <a:accent3>
        <a:srgbClr val="FFE066"/>
      </a:accent3>
      <a:accent4>
        <a:srgbClr val="247BA0"/>
      </a:accent4>
      <a:accent5>
        <a:srgbClr val="70C1B3"/>
      </a:accent5>
      <a:accent6>
        <a:srgbClr val="BFBFBF"/>
      </a:accent6>
      <a:hlink>
        <a:srgbClr val="50514F"/>
      </a:hlink>
      <a:folHlink>
        <a:srgbClr val="F25F5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67</Words>
  <Application>Microsoft Office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#9Slide03 Comfortaa Bold</vt:lpstr>
      <vt:lpstr>#9Slide03 HelvetIns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Goretti Tiên</dc:creator>
  <cp:lastModifiedBy>Goretti Tiên</cp:lastModifiedBy>
  <cp:revision>5</cp:revision>
  <dcterms:created xsi:type="dcterms:W3CDTF">2022-05-28T08:10:31Z</dcterms:created>
  <dcterms:modified xsi:type="dcterms:W3CDTF">2023-07-18T19:28:12Z</dcterms:modified>
</cp:coreProperties>
</file>