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2"/>
    <p:sldId id="271" r:id="rId3"/>
  </p:sldIdLst>
  <p:sldSz cx="6477000" cy="4324350"/>
  <p:notesSz cx="6477000" cy="4324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A2"/>
    <a:srgbClr val="D93EAC"/>
    <a:srgbClr val="A4C248"/>
    <a:srgbClr val="6F2F9F"/>
    <a:srgbClr val="EB752C"/>
    <a:srgbClr val="6C879E"/>
    <a:srgbClr val="FC5333"/>
    <a:srgbClr val="FFC000"/>
    <a:srgbClr val="1B1A46"/>
    <a:srgbClr val="0A5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06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Sheet1!$B$3:$B$11</cx:f>
        <cx:lvl ptCount="9">
          <cx:pt idx="0">Hà Nội</cx:pt>
          <cx:pt idx="1">TP. Hồ Chí Minh</cx:pt>
          <cx:pt idx="2">Nước ngoài</cx:pt>
          <cx:pt idx="3">Bắc Ninh</cx:pt>
          <cx:pt idx="4">Nam Định</cx:pt>
          <cx:pt idx="5">Hải Dương</cx:pt>
          <cx:pt idx="6">Hưng Yên</cx:pt>
          <cx:pt idx="7">Đà Nẵng</cx:pt>
          <cx:pt idx="8">53 tỉnh còn lại</cx:pt>
        </cx:lvl>
      </cx:strDim>
      <cx:numDim type="size">
        <cx:f>Sheet1!$C$3:$C$11</cx:f>
        <cx:lvl ptCount="9" formatCode="0.00%">
          <cx:pt idx="0">0.45000000000000001</cx:pt>
          <cx:pt idx="1">0.34000000000000002</cx:pt>
          <cx:pt idx="2">0.070000000000000007</cx:pt>
          <cx:pt idx="3">0.029999999999999999</cx:pt>
          <cx:pt idx="4">0.070000000000000007</cx:pt>
          <cx:pt idx="5">0.02</cx:pt>
          <cx:pt idx="6">0.01</cx:pt>
          <cx:pt idx="7">0.0050000000000000001</cx:pt>
          <cx:pt idx="8">0.0050000000000000001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 10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tỉnh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thành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có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nhất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sàn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TMĐT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nửa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900" b="1" i="0" u="none" strike="noStrike" baseline="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đầu</a:t>
            </a:r>
            <a:r>
              <a:rPr lang="en-US" sz="900" b="1" i="0" u="none" strike="noStrike" baseline="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2023</a:t>
            </a:r>
          </a:p>
        </cx:rich>
      </cx:tx>
    </cx:title>
    <cx:plotArea>
      <cx:plotAreaRegion>
        <cx:series layoutId="treemap" uniqueId="{4644BC6B-AC15-4671-B9EB-7BA6676DF1E2}">
          <cx:dataPt idx="0">
            <cx:spPr>
              <a:solidFill>
                <a:srgbClr val="002060"/>
              </a:solidFill>
            </cx:spPr>
          </cx:dataPt>
          <cx:dataPt idx="1">
            <cx:spPr>
              <a:solidFill>
                <a:srgbClr val="EB752C"/>
              </a:solidFill>
            </cx:spPr>
          </cx:dataPt>
          <cx:dataPt idx="2">
            <cx:spPr>
              <a:solidFill>
                <a:srgbClr val="FFC000"/>
              </a:solidFill>
            </cx:spPr>
          </cx:dataPt>
          <cx:dataPt idx="3">
            <cx:spPr>
              <a:solidFill>
                <a:srgbClr val="6F2F9F"/>
              </a:solidFill>
            </cx:spPr>
          </cx:dataPt>
          <cx:dataPt idx="4">
            <cx:spPr>
              <a:solidFill>
                <a:srgbClr val="A4C248"/>
              </a:solidFill>
            </cx:spPr>
          </cx:dataPt>
          <cx:dataPt idx="5">
            <cx:spPr>
              <a:solidFill>
                <a:srgbClr val="FFFF00"/>
              </a:solidFill>
            </cx:spPr>
          </cx:dataPt>
          <cx:dataPt idx="6">
            <cx:spPr>
              <a:solidFill>
                <a:srgbClr val="D93EAC"/>
              </a:solidFill>
            </cx:spPr>
          </cx:dataPt>
          <cx:dataPt idx="7">
            <cx:spPr>
              <a:solidFill>
                <a:prstClr val="black"/>
              </a:solidFill>
            </cx:spPr>
          </cx:dataPt>
          <cx:dataPt idx="8">
            <cx:spPr>
              <a:solidFill>
                <a:srgbClr val="089CA2"/>
              </a:solidFill>
            </cx:spPr>
          </cx:dataPt>
          <cx:dataLabels pos="ctr">
            <cx:numFmt formatCode="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700" b="1">
                    <a:latin typeface="+mn-lt"/>
                  </a:defRPr>
                </a:pPr>
                <a:endParaRPr lang="en-US" sz="700" b="1" i="0" u="none" strike="noStrike" baseline="0">
                  <a:solidFill>
                    <a:sysClr val="window" lastClr="FFFFFF"/>
                  </a:solidFill>
                  <a:latin typeface="+mn-lt"/>
                </a:endParaRPr>
              </a:p>
            </cx:txPr>
            <cx:visibility seriesName="0" categoryName="0" value="1"/>
            <cx:separator>, </cx:separator>
            <cx:dataLabelHidden idx="5"/>
            <cx:dataLabelHidden idx="6"/>
            <cx:dataLabelHidden idx="7"/>
            <cx:dataLabelHidden idx="8"/>
          </cx:dataLabels>
          <cx:dataId val="0"/>
          <cx:layoutPr>
            <cx:parentLabelLayout val="overlapping"/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600" b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en-US" sz="600" b="0" i="0" u="none" strike="noStrike" baseline="0">
            <a:solidFill>
              <a:sysClr val="windowText" lastClr="000000">
                <a:lumMod val="75000"/>
                <a:lumOff val="25000"/>
              </a:sysClr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cx:txPr>
    </cx:legend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1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34,'1'-2,"0"1,0 0,-1 0,1 0,0-1,0 1,0 0,0 0,1 0,-1 0,0 1,0-1,0 0,1 0,-1 1,0-1,1 1,-1-1,1 1,1-1,31-7,58 4,94 8,-34 23,-32-14,-96-13,1 2,25 4,-29 1,-42-8,-165-33,1 14,66 15,95 4,21 1,8 0,169 8,-101-3,86 2,13-1,-34 14,-19 0,-109-19,-12-3,-26-2,-45-5,151 17,-40-2,1-2,65-2,-89-6,-23-3,-26-2,9 9,2 0,53 6,39-5,-78-2,6 1,3 9,1 2,-2-6,1 1,-1-1,0 0,0 1,-1-1,1 0,-1 0,0 0,-1 0,1 0,-6 7,-44 52,24-30,-27 25,53-70,2 10,1-1,-1 1,0-1,1 1,-1 0,1-1,-1 1,1 0,0-1,0 1,-1 0,1 0,0 0,2-2,30-20,36-29,-37 2,-16 21,-3 9,19-24,-91 43,34 1,-1 2,0 1,-38 9,45-8,1 1,-1 1,1 0,0 1,0 1,1 1,-24 16,37-22,1-1,-1 1,1 0,0 0,0 0,0 0,1 0,-1 1,1-1,0 1,0 0,0-1,0 1,1 0,-1 0,1 1,0-1,-1 5,2-6,1 0,-1-1,0 1,1-1,-1 1,1 0,0-1,0 1,0-1,0 0,0 1,0-1,1 0,-1 0,1 0,0 1,0-2,-1 1,1 0,0 0,1-1,-1 1,0-1,0 1,1-1,-1 0,0 0,1 0,-1 0,5 0,15 4,0-2,1 0,-1-1,1-2,-1 0,39-6,-38 4,0-1,-21 2,0 0,0 1,0-1,0 1,0-1,0 1,0 0,0 0,0 0,0 0,0 0,0 0,0 0,0 1,0-1,0 1,0-1,0 1,0 0,0 0,0 0,0 0,-1 0,1 0,0 1,-1-1,1 0,-1 1,1-1,-1 1,0 0,0-1,0 1,1 2,6 12,-2 1,0 0,-1 0,0 0,-2 1,0-1,-1 1,0 0,-3 26,1 5,-2-1,-13 73,11-86,1 0,2 1,4 42,-1 3,-3-48,-12 61,1-3,9 82,-1 11,4-184,0 0,0 0,0 0,0 0,0 0,0 0,-1 0,1 0,0 0,0 0,0 0,0 0,0 0,0 0,0 0,0 0,-1 0,1 0,0 0,0 0,0 0,0 0,0 0,0 0,0 0,-1 0,1 0,0 0,0 0,0 0,0 0,0 1,0-1,0 0,0 0,0 0,0 0,0 0,0 0,-1 0,1 0,0 0,0 1,0-1,0 0,0 0,0 0,0 0,0 0,0 0,0 0,0 1,0-1,0 0,0 0,0 0,0 0,0 0,0 0,1 1,-8-16,-2-20,-5-124,10 124,2 25,0 0,1 0,1 0,-1 0,1 0,1 0,3-16,-4 26,0 0,0 0,0 0,0-1,0 1,0 0,0 0,0 0,0 0,0 0,0 0,0 0,0-1,0 1,0 0,0 0,1 0,-1 0,0 0,0 0,0 0,0 0,0 0,0 0,0 0,0-1,0 1,1 0,-1 0,0 0,0 0,0 0,0 0,0 0,0 0,0 0,1 0,-1 0,0 0,0 0,0 0,0 0,0 0,0 0,0 0,1 0,-1 1,0-1,0 0,0 0,0 0,0 0,0 0,0 0,0 0,0 0,1 0,-1 0,0 0,0 1,0-1,0 0,0 0,0 0,0 0,0 0,0 0,7 14,3 15,-10-28,14 69,-11-50,1 0,9 27,-1 11,-11-49,0 0,1 0,0 0,0 0,1 0,3 8,-9-31,0-1,1 1,0-1,1 1,1-1,0 0,3-16,-2-14,10-39,-2 22,-9 62,6 22,0 1,2 32,-10 26,-1-27,8 76,-25-283,14 126,4 28,2 17,5 24,-2 1,-3 59,-1-94,0-1,-1 1,1 0,-2-1,1 1,-4 7,-5-63,-2-147,7-464,6 651,-1-1,1 0,-1 1,-1-1,-4-15,9 85,9 29,-5-45,1 67,-2 85,-7-99,2 101,2-141,0-12,-3-39,1-17,-15-123,13 59,-1 43,1 0,2 0,8-53,5-8,-15 98,1 1,0-1,0 1,0-1,1 0,2 8,1 23,-3 36,-2 61,1-134,0 0,-1-1,1 1,0 0,0 0,0 0,0 0,0 0,-1 0,1 0,0 0,0 0,0 0,0 0,0 0,-1 0,1 0,0 0,0 0,0 0,0 0,0 0,-1 0,1 0,0 0,0 0,0 0,0 0,0 1,0-1,-1 0,1 0,0 0,0 0,0 0,0 0,0 0,0 1,0-1,0 0,-1 0,-7-31,-5-46,7-287,-1 206,7-424,3 564,4 21,-5 0,-1 0,1 0,-1 0,0 1,0-1,0 0,-1 0,2 7,-1 56,-3 126,-8-93,-6 140,17-222,-1-12,1 0,-1-1,0 1,0 0,0 0,-1 0,-2 7,-6-70,4 18,3 0,4-77,0 30,-2-159,1 285,-1 27,-11 100,-2-31,7 247,9-202,-10-36,-6 23,-7 11,12 269,10-275,3-182,-4 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1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0,'2'0,"0"0,2 0,1 0,1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2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80,'13'-1,"0"-1,-1-1,1 1,-1-2,0 0,0 0,19-10,-16 7,0 0,0 2,0 0,19-4,-9 2,-43 4,-43 1,52 1,0 1,-1 1,1 0,0 0,-1 0,1 2,0-1,0 1,1 0,-1 1,1 0,-14 8,17-7,0 0,0 0,1 0,0 1,0-1,1 1,-1 0,1 0,-4 11,8-16,-1 0,1-1,-1 0,1 1,-1-1,1 1,-1-1,1 1,-1-1,1 0,0 0,-1 1,1-1,-1 0,1 0,0 1,-1-1,1 0,0 0,-1 0,1 0,0 0,0 0,-1 0,1 0,0-1,-1 1,1 0,-1 0,1 0,0-1,-1 1,2-1,29-9,-27 9,59-26,-54 22,1 0,-1 1,1 0,0 0,0 1,0 1,1-1,-1 2,15-2,128-10,-134 13,10-1,-1 1,1 2,-1 0,1 2,-1 1,42 13,-61-15,-22-8,-21-7,29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3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4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5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1 214,'0'4,"1"0,0 1,0-1,1 0,-1 0,1-1,0 1,0 0,0 0,0-1,1 1,-1-1,1 0,0 0,0 0,0 0,1 0,-1-1,1 1,-1-1,1 0,0 0,4 1,9 5,1-1,-1 0,33 6,29-1,507-3,-344-11,3-5,23 0,-20-19,14 6,-52 0,-72 11,49-2,-32-2,-130 11,-6 1,0 0,0-1,0-1,0-1,36-13,17-37,-49 45,0 1,1 0,0 2,45-6,-41 8,21-5,-16 2,0 2,52-2,-227 21,-47-1,-655-13,774 3,41-1,24-1,8-1,36-1,41-8,4-1,80-15,231-15,-320 35,223-11,-272 16,48-2,-54 5,-19 0,-9 1,-18 3,-1 0,0-1,-29 1,30-3,-165 16,-229-6,-106-14,521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1071 199,'221'-3,"226"6,-372 1,149 5,-211-9,-1 0,1 1,0 1,12 3,-82 7,-63-2,-17 0,-167 3,-14-20,72 0,15 1,231 6,0-1,1 1,-1 0,0 0,0 0,1-1,-1 1,0 0,0 0,0-1,1 1,-1 0,0-1,0 1,0 0,0-1,0 1,0 0,0 0,0-1,0 1,0 0,0-1,0 1,0 0,0-1,0 1,0 0,0-1,0 1,0 0,0-1,-1 1,1 0,0 0,0-1,0 1,0 0,-1 0,1-1,0 1,0 0,-1 0,1 0,0-1,0 1,-1 0,1 0,0 0,-1 0,1 0,0 0,-1-1,30-11,111-11,114-5,-139 18,135-9,17 6,-254 12,-7 0,-1 1,1-1,-1 1,1 0,-1 1,7 1,-15 1,-1-1,1 1,-1-1,0 1,0-1,0 0,-8 2,-21 7,-46 9,35-10,-20 2,-1-2,-101 1,76-7,-368 3,312-7,145 0,1 0,-1 0,1 1,-1-1,1 0,-1 0,1 0,-1 0,1 0,-1 0,1 0,-1 0,1 0,-1 0,1 0,-1 0,1-1,-1 1,1 0,-1 0,1 0,0-1,-1 1,1 0,-1-1,1 1,0 0,-1-1,1 1,-1 0,1-1,0 1,0-1,-1 0,14-12,30-8,51-2,149-19,-35 16,125-9,-261 31,-18 1,80 4,-134-1,0 0,0 0,0 0,1 0,-1-1,0 1,0 0,0 0,0 0,0 0,1 0,-1 0,0 0,0 0,0 0,0 0,1 0,-1 0,0 0,0 0,0 0,0 0,0 0,1 0,-1 1,0-1,0 0,0 0,0 0,0 0,1 0,-1 0,0 0,0 0,0 0,0 1,0-1,0 0,0 0,0 0,0 0,1 0,-1 1,0-1,0 0,0 0,0 0,0 0,0 0,0 1,0-1,0 0,0 0,0 0,0 0,0 1,0-1,0 0,0 0,-1 0,1 0,0 0,0 1,0-1,0 0,0 0,-15 9,-22 6,-234 34,-305-21,476-27,-104-3,203 3,1-1,-1 0,0 0,1 0,-1 0,0 0,0 0,1 0,-1-1,0 1,1 0,-1 0,0 0,1-1,-1 1,0 0,1-1,-1 1,1-1,-1 1,0 0,1-1,-1 1,1-1,0 0,-1 1,1-1,-1-1,12-13,30-9,6 9,0 2,1 2,79-7,-47 12,-4-1,147 7,-223 0,1 0,-1-1,0 1,0 0,0 0,1 0,-1 0,0 0,0 0,0 0,1 0,-1 0,0 0,0 0,0 0,1 0,-1 0,0 0,0 0,0 0,1 0,-1 0,0 1,0-1,0 0,1 0,-1 0,0 0,0 0,0 0,0 1,0-1,1 0,-1 0,0 0,0 0,0 1,0-1,0 0,0 0,0 0,0 1,0-1,1 0,-1 0,0 0,0 1,0-1,0 0,0 0,0 0,0 1,-1-1,1 0,0 1,-13 9,-22 6,-70 14,47-13,-1-2,0-4,-107 9,74-13,27-1,-1-3,-76-6,142 3,0 0,0 0,0 0,0 0,0 0,0 0,0-1,0 1,0 0,0 0,0 0,0 0,0 0,0 0,0 0,0 0,0 0,0-1,0 1,0 0,0 0,0 0,0 0,0 0,0 0,0 0,0 0,0-1,0 1,0 0,0 0,0 0,0 0,0 0,0 0,0 0,0 0,-1 0,1 0,0 0,0 0,0-1,0 1,0 0,0 0,0 0,0 0,0 0,-1 0,1 0,0 0,0 0,0 0,0 0,0 0,0 0,0 0,0 0,-1 0,1 0,0 0,13-6,16-4,217-38,-197 41,260-30,-47 24,-142 6,-87 0,-29 5,1 1,-1-1,1 1,-1 0,1 1,-1-1,1 1,-1 0,1 0,-1 0,1 1,6 1,-11-2,1 0,-1 0,0 0,1 0,-1 1,1-1,-1 0,0 0,1 0,-1 1,0-1,1 0,-1 0,0 1,1-1,-1 0,0 1,0-1,1 0,-1 1,0-1,0 0,0 1,1-1,-1 0,0 1,0-1,0 1,0-1,0 0,0 1,0-1,0 1,0-1,0 0,0 1,0-1,0 1,0-1,0 1,-15 15,-23 5,1-6,-1-2,-1-1,0-3,0-1,-57 4,13 0,-102 8,-53 0,202-17,-60 14,74-12,-228 37,158-29,-34 6,98-13,-10-5,27-5,25-8,20-3,1 0,1 3,61-14,62 4,26-3,-107 11,-116 25,31-8,-1 0,1-1,-1 0,0 0,-7 1,-96 6,-30 2,48-13,-98 4,176-1,-3 0,38-11,2 2,0 2,0 0,0 2,1 0,38-1,111-1,-141 4,46-7,-13 0,-23 2,-33 5,1 0,0 0,0 1,-1 0,1 1,0-1,0 2,0 0,8 1,-16-2,-1 0,0 0,0 0,0 0,0 0,1 0,-1 0,0 0,0 1,0-1,0 0,0 0,1 0,-1 0,0 0,0 0,0 0,0 0,0 0,0 1,1-1,-1 0,0 0,0 0,0 0,0 0,0 1,0-1,0 0,0 0,0 0,0 0,0 0,0 1,0-1,0 0,0 0,0 0,0 0,0 1,0-1,0 0,0 0,0 0,0 0,0 1,0-1,0 0,0 0,0 0,0 0,-1 0,1 0,0 1,-12 8,-14 3,-8-1,0-1,-1-2,-63 6,-107 7,159-14,33-5,1 0,-1-1,-22 0,34-1,1 0,-1 0,1 1,-1-1,1 0,-1 0,1 0,0 0,-1 0,1 0,-1 0,1-1,-1 1,1 0,0 0,-1 0,1 0,-1 0,1-1,0 1,-1 0,1 0,-1-1,1 1,0 0,-1-1,1 1,0 0,0-1,-1 1,1 0,0-1,0 1,-1-1,13-10,22-4,-18 11,240-53,-92 23,-116 24,64-5,234-33,-140 29,-106 7,-61 6,64-2,-98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966 110,'0'0,"1"1,-1 0,0 0,1 0,0 0,-1 0,1-1,0 1,-1 0,1-1,0 1,0 0,-1-1,1 1,0-1,0 1,0-1,0 1,0-1,0 0,0 0,0 1,0-1,0 0,0 0,0 0,0 0,0 0,1 0,40-1,-34 1,191-13,66-18,-198 22,0 3,109 4,-92 3,-63 2,-41-4,-32-4,1 3,-57 5,11-1,-232 5,180-6,-187 11,402-17,-27 3,68-13,-65 8,1 1,1 3,50 1,90-11,-6 0,-168 13,0-1,1 1,-1-2,0 0,0 0,1-1,9-4,-154 82,-41 19,112-66,-84 26,99-41,-52 6,41-8,4-5,-2-1,-108-6,56-2,87 5,16-1,0 0,0-1,0 0,0 0,0 0,0 0,0-1,0 0,0 0,0-1,-6-2,11 4,1 0,0 0,0-1,0 1,-1 0,1 0,0 0,0-1,0 1,0 0,-1 0,1 0,0-1,0 1,0 0,0 0,0-1,0 1,0 0,0 0,0-1,0 1,0 0,0 0,0-1,0 1,0 0,0 0,0-1,0 1,0 0,0 0,0-1,0 1,0 0,1 0,-1 0,0-1,0 1,0 0,0 0,0 0,1-1,15-6,24-1,-35 8,371-60,10 2,-290 41,-153 10,17 7,-334 12,-23 9,87-7,181-1,70-6,53-7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4773 490,'-337'44,"-35"-22,244-15,118-7,1 2,-1-1,1 1,-18 7,-15 2,-248 52,42-27,92-15,156-21,0 1,1-1,-1 0,0 0,0 0,0 0,0 0,0 0,0 1,0-1,0 0,0 0,0 0,0 0,0 0,0 1,0-1,-1 0,1 0,0 0,0 0,0 0,0 0,0 0,0 1,0-1,0 0,0 0,0 0,0 0,-1 0,1 0,0 0,0 0,0 0,0 0,0 0,0 0,0 0,-1 1,1-1,0 0,0 0,0 0,0 0,0 0,0 0,-1 0,1 0,0 0,0-1,19 8,28 1,387-7,111-41,-437 30,315-36,214 16,-496 18,-70 4,45-13,-55 8,131-8,8-1,34-7,-195 27,1 0,44-8,114-16,133 0,-185 13,32 7,518 6,-1340 17,-515 93,1088-102,2 0,-155 14,154-18,42-2,23-2,9 1,159-1,511-22,-231-22,-374 39,35-3,158 7,-234 9,-27-8,-1 0,1 0,-1 0,1 0,-1 0,1 0,0 0,-1 0,1 0,-1 0,1 0,-1 1,1-1,-1 0,1 0,-1 1,1-1,-1 0,1 1,-1-1,0 0,1 1,-1-1,1 1,-1-1,0 1,0-1,1 1,-1-1,0 1,0-1,1 1,-1-1,0 1,0-1,0 1,0 0,0-1,0 1,0-1,0 2,-6-1,1-1,-1 1,1-1,-1 0,0 0,1-1,-1 0,-5-1,-2 0,-114-3,-190 16,203-1,-144 32,221-37,30-5,-1 1,0 0,0 0,1 1,-1 0,0 0,-12 6,84-14,292-43,-234 29,1 4,139 1,-91 6,-6-1,-94 6,-41 2,-25 1,-8 1,-218 8,131-3,-321 28,257-18,-21 9,200-26,0 1,26 1,-25 1,0-1,43-6,-33 1,0 2,40 2,-7 0,406-13,-325 7,-277 6,-195 7,259 4,58-8,8 0,33-1,151-16,-93 5,262-11,-261 20,33-5,-130 7,-1-1,1 0,0 0,-1 1,1 0,0-1,0 1,0 0,-1 0,1 0,0 0,0 0,0 1,1-1,-1 1,0-1,0 1,1 0,-1-1,1 1,0 0,-1 0,1 0,0 0,0 0,0 0,0 1,1-1,-1 0,0 0,1 1,-1 3,2-3,-1-1,0 1,1-1,0 1,-1-1,1 1,0-1,0 0,0 0,1 1,-1-1,1 0,-1 0,1 0,-1 0,1 0,0-1,0 1,0 0,0-1,0 0,1 1,-1-1,0 0,1 0,-1 0,0 0,1-1,4 2,-2-1,-1 0,1 0,0-1,0 1,-1-1,1 0,0 0,0-1,0 1,-1-1,6-1,-8 0,0 1,0 0,0-1,-1 1,1-1,-1 1,1-1,-1 0,1 0,-1 1,0-1,0 0,0 0,0 0,0 0,-1-1,1 1,-1 0,1 0,-1 0,0 0,1-1,-1 1,0 0,-1 0,1-3,-4-69,1 46,3-55,0 83,0-1,0 1,0 0,0 0,0 0,0 0,0-1,0 1,1 0,-1 0,0 0,0 0,0 0,0-1,0 1,0 0,1 0,-1 0,0 0,0 0,0 0,0 0,0 0,1 0,-1-1,0 1,0 0,0 0,1 0,-1 0,0 0,0 0,0 0,0 0,1 0,-1 0,0 0,0 0,0 1,0-1,1 0,-1 0,0 0,0 0,0 0,0 0,1 0,-1 0,0 0,0 1,0-1,0 0,0 0,0 0,0 0,1 0,-1 1,0-1,16 16,14 20,-24-26,1 0,-1 1,0 0,-1 0,-1 1,0-1,0 1,-1 0,0 0,0 17,-22-122,14 52,1 0,3-1,4-46,-3 88,0 0,0 0,0-1,0 1,0 0,-1 0,1-1,0 1,0 0,0 0,0-1,0 1,0 0,0 0,0-1,0 1,0 0,0 0,1-1,-1 1,0 0,0 0,0-1,0 1,0 0,0 0,0 0,1-1,-1 1,0 0,0 0,0 0,1 0,-1-1,0 1,0 0,0 0,1 0,-1 0,0 0,0 0,1 0,-1-1,0 1,0 0,1 0,-1 0,0 0,1 0,8 14,6 22,2 15,-10-33,-1 1,-1 0,0 0,-1 0,2 38,-7-86,-8-50,-2-29,13 102,0 12,8 27,8 52,-17-84,8 52,2 75,-11-430,3 357,11 68,-11-103,-10-99,6 48,-2 0,-8-37,7 181,4-31,0-51,0-28,0-12,-11-67,2 24,-7-40,39 264,-17-115,-12-322,19 413,-6-98,-8-210,3 174,-1 0,2 0,4 17,-3-15,0 0,-1 0,0 20,-3-214,0 143,0 32,0 13,17 196,-14-189,-9-175,4 94,2 58,1 8,-1 35,13 178,-19-338,-1-3,6 121,0 12,-1 27,-1 50,3-29,0-50,0-7,0-30,-6-213,6 242,1 18,9 79,-3-63,-5-54,-2-64,1 53,1 30,0 13,6 77,-9-138,1 3,0 40,1 20,3 21,-1-54,-10-37,20 161,-15-118,2 12,0 1,0-1,-1 1,1-1,-1 1,1-1,-1 1,0-1,0 1,-1 0,1 0,-1-1,0 1,-2-4,-28 43,22-33,1-1,-1-1,1 1,-1-1,0-1,1 0,-1 0,-13-3,-14 1,-66 0,-108 4,-77 35,263-33,-425 84,428-83,-34 12,109-25,367-110,-324 89,-51 13,1 3,89-13,-122 26,-13 5,-26 12,-43 15,-196 56,66-25,103-32,191-52,181-56,-105 31,-152 40,1 0,0 0,1 1,0 1,-1 1,34 0,-54 3,1-1,-1 1,0 0,0 0,0 0,0 0,0 0,0 0,1 0,-1 0,0 0,0 0,0 0,0 0,0 0,1 0,-1 1,0-1,0 0,0 0,0 0,0 0,0 0,1 0,-1 0,0 0,0 0,0 0,0 1,0-1,0 0,0 0,0 0,0 0,0 0,1 0,-1 0,0 1,0-1,0 0,0 0,0 0,0 0,0 0,0 1,0-1,0 0,0 0,0 0,0 0,0 0,0 1,0-1,-1 0,1 0,0 0,0 0,0 0,0 0,0 1,0-1,0 0,0 0,0 0,0 0,-1 0,-13 11,-19 7,-310 137,327-147,11-7,0 1,0 0,1 1,-1-1,1 1,0 0,0 0,-4 4,13-11,0 1,0 0,0 0,1 1,-1-1,1 1,10-2,17-8,-6 1,-1 2,41-10,12-5,172-42,-214 58,-37 8,0 0,0 0,0 0,0 0,0 0,0 0,0 0,0 0,0 1,0-1,0 0,0 0,0 0,0 0,0 0,0 0,0 0,0 0,0 0,0 0,0 0,0 0,0 0,0 0,0 1,0-1,0 0,0 0,0 0,0 0,0 0,0 0,0 0,0 0,0 0,0 0,1 0,-1 0,0 0,0 0,0 0,0 0,0 0,0 0,0 0,0 0,0 0,0 1,0-1,0 0,0 0,1 0,-11 8,-12 8,-138 55,5-3,253-96,302-102,-366 122,-35 13,-18 8,-38 17,-1-2,-66 22,15-6,87-36,-1 0,0-2,0 0,-1-2,0 0,0-2,0-1,-43-2,61 0,0 0,0 0,1-1,-1 0,0 0,1 0,-1 0,1-1,0 0,0 0,0 0,-8-8,12 10,-1 0,1 0,0-1,0 1,0 0,1-1,-1 1,0-1,0 1,1-1,-1 1,1-1,-1 1,1-1,0 1,0-1,0 0,0 1,0-3,0 1,1 1,0 0,0-1,0 1,0 0,1 0,-1 0,1 0,-1 0,1 0,0 1,-1-1,1 0,0 1,0-1,0 1,3-1,10-8,2 0,-1 2,1 0,0 1,1 0,-1 2,1 0,1 1,26-3,-240 18,49-1,-251 27,278-19,100-15,16-2,5-2,323-47,17-1,-294 42,43-8,-163 10,-70 22,99-10,-365 34,361-38,-68-6,115 3,0 0,0 0,0 1,0-1,0 0,0 0,-1 0,1 0,0 0,0 0,0 0,0 0,0 0,0 0,0 0,0 0,-1 0,1-1,0 1,0 0,0 0,0 0,0 0,0 0,0 0,0 0,-1 0,1 0,0 0,0 0,0 0,0 0,0-1,0 1,0 0,0 0,0 0,0 0,0 0,0 0,0 0,0 0,0-1,0 1,0 0,0 0,0 0,0 0,0 0,0 0,0 0,0-1,0 1,0 0,0 0,0 0,0 0,0 0,0 0,0 0,0 0,0-1,0 1,0 0,0 0,1 0,-1 0,0 0,0 0,12-9,15-4,11 1,0 2,1 2,46-4,12-2,-64 7,33-5,72-6,-36 12,-187 9,-90 14,94-8,-154 18,207-23,-41 5,-69 2,116-13,40-3,39-3,136-10,-111 9,225-33,-239 32,-43 7,-1 0,47-14,-153 25,-176 38,60-12,146-20,-17 3,183-47,227-18,-337 48,276-24,-206 17,-170 26,-107 8,-138 13,286-33,-13 0,290-21,-140 6,146-15,-154 15,199-12,-237 16,-31 2,1 1,-1 0,1 1,-1-1,1 1,-1 0,1 1,-1-1,7 2,-91 10,-159-4,-47-2,502-25,64 5,-99 7,-595 7,504 2,95-4,-155 1,-19 1,0-1,-1 0,20-4,-89 0,5 6,-73 10,107-10,-14 4,40-6,-1 1,1-1,0 1,-1 0,11 2,5 0,-3-3,0-1,0 0,29-8,-114 5,-114 4,278-9,-61 7,106-10,-413 27,248-10,33 0,37 1,79-4,92-2,-170-3,-11 1,68 3,-106 1,0-1,0 0,0 0,0 0,0 0,0 0,0 0,0 0,0 0,0 0,0 0,0 0,0 0,0 0,0 1,0-1,0 0,0 0,0 0,0 0,0 0,0 0,0 0,0 0,0 0,0 0,0 0,0 0,0 1,0-1,0 0,0 0,0 0,0 0,0 0,0 0,0 0,1 0,-1 0,0 0,0 0,0 0,0 0,0 0,0 0,0 0,-15 6,-25 5,34-10,-103 23,120-25,0 0,0 0,0 1,19 3,8-1,114-9,-545-6,380 14,9-1,0 1,1-1,-1 0,0 0,0 0,0 0,0-1,0 1,0-1,-5-2,13 1,1 0,-1 1,0-1,0 1,0 0,1 0,6 0,90-4,-69 5,-1-1,1-2,53-11,-121 17,21-1,35-4,-12 1,-9-1,-18-2,-33-2,-37 7,54-1,30 0,13 0,199-7,-180 1,-46 6,-66 19,154-22,78 5,-118-1,-67-1,1 1,0 2,-38 8,126-15,-28 4,0-2,0 0,27-6,-24-5,28 10,-20 1,-32 2,-16-1,-102 8,168-7,-48 0,-7 0,-28 0,5-1,19 0,-1 0,1 1,0 0,0 0,-1 0,1 1,0 0,0 1,-7 2,59-4,-25 2,42-4,68 4,-130-2,1 0,-1-1,0 1,1 0,-1 0,0 0,1 0,-1 0,0 0,1 0,-1 0,0 0,1 0,-1 1,0-1,1 0,-1 0,0 0,1 0,-1 0,0 1,0-1,1 0,-1 0,0 0,0 1,1-1,-1 0,0 0,0 1,0-1,1 0,-1 1,0-1,0 0,0 1,0-1,0 0,0 0,0 1,0-1,0 0,0 1,0-1,0 1,-13 14,-23 9,-60 7,70-24,0 1,-25 11,41-14,2-1,-1 2,0-1,1 1,0 0,1 1,-1 0,1 0,-7 10,10-11,0 0,1 1,0 0,0-1,0 1,-1 7,-16 36,19-50,0 1,0-1,0 1,1 0,-1 0,1-1,-1 1,0 0,1 0,-1 0,1 0,0 0,-1 0,1-1,0 1,-1 0,1 0,0 0,0 0,0 0,0 0,0 0,0 0,0 0,0 0,0 0,1 0,-1 0,0 0,1 0,0 2,2-3,-1 1,1 0,0-1,-1 1,1-1,0 0,0 0,0 0,5 0,5-1,-11 1,0 0,0-1,0 1,0 0,0 0,0 0,0 1,0-1,0 0,0 1,0-1,0 1,0 0,-1 0,1-1,0 1,-1 0,1 1,0-1,-1 0,1 0,-1 1,1-1,-1 1,0-1,0 1,2 2,-3-1,1 0,-1 0,0 0,0 1,0-1,-1 0,1 0,-1 0,1 0,-1 0,0-1,0 1,0 0,-1 0,1-1,-1 1,-3 4,-6 10,2-4,0-1,2 1,-1 0,2 1,-9 23,15-36,0 0,1-1,-1 1,0 0,1-1,-1 1,0 0,1-1,-1 1,1 0,-1-1,1 1,-1-1,1 1,-1 0,1-1,-1 0,1 1,0-1,-1 1,1-1,0 0,0 1,-1-1,1 0,0 0,0 0,-1 0,1 1,0-1,0 0,-1 0,1 0,0-1,0 1,1 0,41-1,-32 1,5-1,-12 1,0-1,0 1,1 0,-1 1,0-1,0 1,8 2,-11-2,0-1,0 1,1 0,-1 0,0 0,0 0,0 0,0 0,0 0,-1 1,1-1,0 0,0 0,-1 1,1-1,-1 0,1 1,-1-1,0 1,0-1,1 0,-1 1,0-1,0 1,0-1,0 1,-1 1,4 11,7-19,15-30,-15 20,-10 14,1 0,-1 0,1 0,0 0,0 0,-1 0,1 0,0 0,0 0,0 1,0-1,0 0,0 0,0 1,0-1,0 1,0-1,0 1,0-1,0 1,1 0,-1 0,0-1,0 1,0 0,1 0,-1 0,0 0,0 0,0 1,1-1,-1 0,2 1,-1 2,1 0,-1-1,1 1,-1 0,0 1,0-1,-1 0,1 0,0 5,8 11,-4-5,0-1,-1 2,7 27,-12-40,-2-18,1 0,0 0,1-1,3-18,-1-13,11 123,-25-160,19 115,-4-17,0 1,0-1,0 18,-3-29,1-1,-1 1,0 0,0 0,0-1,0 1,-1 0,1 0,0-1,-1 1,1 0,-1 0,0-1,1 1,-3 2,1-3,0 0,-1-1,1 1,0-1,-1 1,1-1,-1 0,1 0,-1 0,1 0,-4-1,4 1,-159-1,-85-5,110-1,125 3,17-2,18-4,322 4,-296 6,-187-13,-114 0,-26 6,361 9,89-4,-166 0,-8 1,-17-4,-30 0,-190 12,193-7,41 0,6 0,25 0,184-7,-200 6,0-1,1 1,-1-2,0 1,14-7,-80 0,-120-5,-30 4,132 8,-139 4,-74-4,268 0,9 2,1 0,-1-1,1 0,-1 0,0-1,1-1,0 1,-11-5,19 7,0-1,0 1,0 0,-1 0,1 0,0 0,0 0,0 0,0 0,-1 0,1 0,0 0,0 0,0 0,0-1,0 1,0 0,-1 0,1 0,0 0,0 0,0 0,0-1,0 1,0 0,0 0,0 0,0 0,0-1,0 1,0 0,0 0,-1 0,1 0,0-1,1 1,-1 0,0 0,0 0,0-1,0 1,0 0,0 0,0 0,0 0,0 0,0-1,0 1,0 0,0 0,1 0,-1 0,0 0,0-1,0 1,0 0,16-4,16 1,13 2,85-15,75-18,-183 32,6-1,0-1,29-9,-57 13,0 0,1 0,-1 0,0 0,0 1,0-1,1 0,-1 0,0 0,0 0,0 0,1 0,-1 0,0 0,0 0,0 0,1 0,-1 0,0 0,0-1,1 1,-1 0,0 0,0 0,0 0,0 0,1 0,-1 0,0-1,0 1,0 0,0 0,1 0,-1 0,0-1,0 1,0 0,0 0,0 0,0 0,0-1,0 1,0 0,1 0,-1-1,0 1,0 0,0 0,0 0,0-1,0 1,0 0,-1 0,1 0,0-1,0 1,-17-4,-24 2,-947 2,983-1,-1 1,1-1,0 0,0 0,-1-1,1 0,-5-2,9 4,1-1,-1 1,0 0,1-1,-1 1,0-1,1 1,-1-1,0 1,1-1,-1 1,1-1,-1 0,1 1,-1-1,1 0,0 1,-1-1,1 0,0 0,-1 0,2 0,-1 0,0 0,1 0,-1 0,0 0,1 0,-1 0,1 0,0 1,-1-1,1 0,0 0,-1 1,1-1,0 0,0 1,0-1,-1 1,1-1,0 1,0-1,2 1,12-6,1 1,0 0,1 1,-1 1,1 1,0 1,24 0,6-2,184-9,-26-9,-178 21,-23 1,0-1,0 0,0 0,0 0,0 0,0 0,-1-1,1 0,0 1,0-2,0 1,-1 0,1-1,4-2,-8 4,0 0,0 0,0 0,0 0,0 0,0 0,1-1,-1 1,0 0,0 0,0 0,0 0,0 0,0-1,0 1,0 0,0 0,0 0,0 0,0 0,0-1,0 1,0 0,0 0,0 0,0 0,0-1,0 1,0 0,0 0,0 0,0 0,0 0,0 0,0-1,-1 1,1 0,0 0,0 0,0 0,0 0,0 0,0 0,0-1,-1 1,1 0,0 0,0 0,0 0,0 0,0 0,-1 0,1 0,0 0,-15-3,-14 2,-475 1,461-6,23-2,20 8,0 0,-1-1,1 1,0 0,0 0,-1-1,1 1,0 0,0 0,0-1,-1 1,1 0,0-1,0 1,0 0,0-1,0 1,0 0,0-1,0 1,0 0,0-1,0 1,0 0,0-1,0 1,0 0,0-1,0 1,0 0,0-1,0 1,0 0,1-1,-1 1,0 0,0 0,0-1,1 1,-1 0,0 0,1-1,5-2,1 1,0 0,-1 0,1 1,0-1,0 2,0-1,0 1,12 0,-11 0,230-6,-88-14,-393 21,124-2,114 1,8-2,20-2,36-3,0 3,94-17,-145 19,10-3,-36 4,-31 1,-156 7,45 6,227-16,93-14,-8 3,-147 13,-15 0,-18 1,-282 67,271-57,-1-2,0-1,0-2,-44 0,120-7,59-9,-56 5,-4 2,33-6,-154 17,-24 6,-177 13,189-24,59-3,32 0,12-2,25-1,0 1,35 1,-23 1,152-6,-56-7,-149 13,-4-1,-1 1,0 0,1 1,-19 2,-14 7,-84 6,99-13,-13 2,38-5,20-2,251-36,-219 33,-29 3,-51 2,-3 3,0 2,-58 12,33-6,-1-3,-125-3,3 0,30 16,90-11,43-5,0-1,-30 0,140-2,-50-2,-31 1,-13 0,-4 1,0 1,1 0,-1 0,1 2,-18 6,-34 8,40-9,19-7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4775 394,'40'-1,"868"-91,-822 83,-41 3,584-42,-623 48,0 0,0 1,0 0,0 0,-1 0,1 0,0 1,-1 0,11 5,-64 5,-40 7,-103 8,48-8,-432 56,395-57,-174 22,157-14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0,'-10'58,"7"-50,1 0,1 0,-1 0,1 0,0 13,2-19,-1 0,1 0,0 0,-1 0,1-1,0 1,0 0,0 0,0-1,1 1,-1 0,0-1,1 1,-1-1,1 0,-1 1,1-1,0 0,0 0,-1 0,1 0,0-1,0 1,0 0,0-1,3 1,55 9,-54-10,58 12,-50-8,0-1,0 0,20 0,-34-3,1 0,-1 0,0 0,1 0,-1 0,0 0,1 0,-1 0,1 0,-1 0,0 0,1 0,-1 0,0 0,1 0,-1 0,0-1,1 1,-1 0,0 0,1 0,-1-1,0 1,0 0,1 0,-1-1,0 1,0 0,1-1,-1 1,0 0,0-1,0 1,0 0,1-1,-1 1,0 0,0-1,0 1,0-1,-8-18,-20-13,20 28,1 1,-1-1,0 1,-1 1,1 0,0 0,-1 0,1 1,-1 1,1-1,-1 1,0 1,1-1,-16 5,22-5,1 0,0 0,0 0,-1 0,1 1,0-1,0 0,0 1,-1-1,1 1,0-1,0 1,0 0,0-1,0 1,0 0,0 0,1 0,-1 0,0 0,0 0,0 0,1 0,-1 0,1 0,-1 0,1 0,-1 0,1 0,0 1,-1-1,1 0,0 0,0 1,0-1,0 0,0 0,0 0,0 1,0-1,1 0,-1 0,0 0,1 1,-1-1,2 2,0 0,0 0,0 0,0 0,0 0,0-1,1 1,-1 0,1-1,0 0,0 0,0 0,0 0,0 0,0-1,5 2,186 36,-179-37,144 19,-74-6,69 9,-149-24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4775 461,'250'-11,"-60"12,156-2,-44-12,-115 0,9-1,24 1,-67 6,-73 3,-39 3,-32 0,-11 1,-544 23,13 50,372-58,-194-7,289-8,39-1,19 0,0 0,0 1,0 0,0 1,-15 2,84 3,555-45,-235 9,-162 17,79-9,326-28,-289 30,-225 16,373-4,-446 6,260-3,-330 0,-1 1,0 2,1 1,-35 5,-14-2,-352-7,-270 4,260 41,406-35,-17 2,-80 7,103-9,37-1,16 1,30 1,0-3,84-5,-90 0,503-45,-500 41,320-30,-96 13,-130 16,-601 30,209-7,-365 23,409-21,-109 6,136-11,95-6,372-27,-244 15,953-116,-824 89,145-15,-224 40,-357 18,144-2,-407 23,388-28,-145 7,-100-5,340-6,493-13,-108-7,-83 6,-67 1,-97 6,-529 30,111 4,-631 53,908-76,-785 65,788-68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1164,'34'-1,"-1"-2,-1-2,62-15,85-31,-9 4,-270 46,-143 24,209-15,38-4,18-3,254-15,-204 10,127-5,47 3,-78-1,16 0,-5-6,82-13,-29 6,58 13,-267 6,256-11,-270 11,-26-1,-28-2,-349 11,66 6,114 1,158-12,30-2,-1 1,0 1,-41 10,185-14,524-68,-118 19,-382 40,180-5,-238 9,-189 11,-116 18,53-7,-183 11,295-25,20-1,-1 2,-57 9,230-27,-6 2,571-85,-532 78,483-52,-347 46,-216 18,154-10,44 11,-112 2,-167 4,-23 0,-28 3,-19 9,-1-4,-71-2,-31 3,-362 22,169-4,311-21,-275 37,179-25,-216-3,326-9,32-2,21-1,160-15,-37 2,53-2,202-40,488-96,-737 124,201-9,103 29,-249-1,-42-6,-523 38,295-18,-209 10,28-2,-30 6,-348 0,602-21,-376 7,150-1,178-2,39-2,27-1,12-1,54-3,72-13,-68 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2002 186,'27'1,"-18"0,-1-1,1 0,-1 0,1 0,13-4,-84-1,-297 29,-2 15,93-17,-121 18,360-38,22-2,-1 0,1 1,-1 0,1 0,0 0,-14 6,37-13,0 1,1 0,-1 1,26-2,14-4,115-18,-51 9,-54 11,0 3,71 3,-115 2,-83 30,9-12,0-3,-2-1,-84 9,124-21,-194 22,-310-5,518-18,-1-1,1 0,-1 0,1 0,-1 1,1-1,-1 0,1 0,-1 0,0 0,1 0,-1 0,1 0,-1 0,1 0,-1 0,1 0,-1-1,1 1,-1 0,1 0,-1 0,1-1,-1 1,1 0,0 0,-1-1,1 1,-1 0,1-1,0 1,-1-1,1 1,0 0,-1-1,1 1,0-1,0 1,-1-1,1 1,0-1,0 1,0-1,0 1,0-1,0 1,0-1,0 0,0 1,0-1,0 1,0-1,0 1,0-1,0 1,1-1,-1 1,0-1,0 1,1-1,-1 1,0 0,0-1,1 1,-1-1,1 1,-1 0,0-1,1 1,1-3,1 1,-1-1,1 1,-1 0,1 0,0 0,-1 0,1 0,0 1,4-2,337-64,-207 53,-148 16,-179 23,-2-3,79-6,83-15,23-1,-1 0,0 1,0 0,1 0,-1 1,1 0,-9 3,22-6,1 0,-1 1,1 0,-1 0,12 2,4-1,153-15,-140 11,0-2,42-12,-127 30,-31 9,-151 21,172-33,-15 1,118-15,1-2,53-15,-71 15,-14 4,20-6,0 1,0 1,0 3,1 0,38 2,-71 1,0 0,0 0,1 0,-1 0,0 0,0 0,0 0,1 0,-1 0,0 0,0 0,0 0,0 0,1 1,-1-1,0 0,0 0,0 0,0 0,0 0,1 0,-1 0,0 0,0 0,0 1,0-1,0 0,0 0,1 0,-1 0,0 0,0 1,0-1,0 0,0 0,0 0,0 0,0 1,0-1,0 0,0 0,0 0,0 0,0 1,0-1,0 0,0 0,0 0,0 0,0 1,0-1,0 0,0 0,0 0,0 0,0 1,-1-1,1 0,0 0,0 0,0 0,-15 14,-22 7,-25 4,26-10,-2-2,-70 17,89-26,1 0,0 1,-24 10,90-13,60-17,156-18,-102 27,-509 92,340-84,-1-1,-1 1,0 1,1 0,-1 0,1 1,0 0,0 0,1 1,-10 6,68-8,-33-4,0-2,0 0,24-7,-22 5,-1 1,33-3,32 0,-148 34,16-15,-63 26,137-45,0 0,1 2,41-2,12-3,22 2,-178 18,-144 23,190-29,19-3,1 1,-1 0,-18 6,83-5,373-71,-263 41,49 1,-154 23,-38 3,-39 2,-115 13,-57 3,12-4,126-5,15-3,34-6,16-6,42-10,0 2,104-13,-123 22,322-41,-266 37,-340 66,167-42,270-63,-103 29,287-56,-345 70,7-1,1 1,48-1,-91 8,1-1,-1 1,0 1,1-1,-10 6,-19 6,21-10,-21 6,-68 11,33-8,167-22,148-35,-138 23,120-11,-126 20,-78 9,-7 1,-39 12,-17 5,-1-2,-1-1,1-3,-80 9,86-17,1 2,-41 9,146-40,-5 12,1 3,124-8,-93 12,200-19,-285 27,16-1,-50 12,-12 0,-1-2,-45 4,15-2,79-9,-2 0,0 0,0-1,0 0,24-4,9-7,75-6,-67 10,9-2,145-14,-25 10,-159 14,-24-1,0 0,0 0,0 0,0 0,0 0,0 0,0 0,0 0,0 0,0 1,0-1,0 0,0 0,0 0,0 0,0 0,0 0,0 0,-1 0,1 0,0 0,0 0,0 0,1 0,-1 1,-42 3,5 0,-206 31,191-29,-47 2,433-34,-203 8,151-16,-50 12,-124 17,-63 4,-36 2,-12 1,-51 5,-93 3,128-9,6-1,33-5,2 1,1 2,27 0,24-2,85-11,296-20,-306 21,96-19,-141 20,96-14,-150 18,-38 6,0 0,0 1,21 0,106-5,40 1,-171 5,0 1,-1-1,0 1,0-1,0-1,0 0,8-2,-33 1,12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78 381,'0'8,"0"-4,1 0,-1 0,0 0,0 0,0 1,-1-1,1 0,-1 0,0 0,0-1,-1 1,-3 7,5-11,0 1,0-1,0 0,-1 0,1 0,0 0,0 0,0 0,0 0,0 0,-1 0,1 0,0 0,0 0,0 0,0 0,-1 0,1 0,0 0,0 0,0 0,0 0,-1 0,1 0,0 0,0 0,0 0,0-1,0 1,-1 0,1 0,0 0,0 0,0 0,0 0,0-1,0 1,0 0,-1 0,1 0,0 0,0 0,0-1,0 1,0 0,0 0,0 0,0 0,0-1,-3-14,2-15,5-9,-4 39,0 0,0 0,0 0,0-1,0 1,0 0,0 0,0 0,0 0,1-1,-1 1,0 0,0 0,0 0,0 0,0-1,0 1,0 0,0 0,0 0,1 0,-1 0,0 0,0-1,0 1,0 0,0 0,1 0,-1 0,0 0,0 0,0 0,0 0,1 0,-1 0,0 0,0 0,0 0,1 0,-1 0,0 0,0 0,0 0,0 0,1 0,-1 0,0 0,0 0,0 0,9 20,-11-32,-5-22,6 33,1 0,-1 0,1-1,0 1,-1 0,0 1,1-1,-1 0,0 0,1 0,-1 0,0 0,0 1,0-1,0 0,0 1,1-1,-1 0,0 1,-1 0,1-1,0 1,0-1,0 1,0 0,0 0,-2 0,3 0,-1 1,1 0,-1 0,1 0,0 0,-1-1,1 1,0 0,0 0,0 0,0 0,0 0,-1 0,2 0,-1 0,0 0,0 0,0-1,0 1,0 0,1 0,-1 0,0 0,1 0,0 1,10 27,-8-24,0 0,0 0,0-1,1 1,0-1,0 0,0 0,1 0,-1 0,1-1,0 1,0-1,0 0,10 3,-4-3,1 0,0-1,0 0,0 0,1-2,13 0,126 0,-152 0,0 0,1 0,-1 0,0 0,0 0,1 1,-1-1,0 0,1 0,-1 0,0 0,1 0,-1-1,0 1,1 0,-1 0,0 0,1 0,-1 0,0 0,0 0,1-1,-1 1,0 0,1 0,-1 0,0-1,0 1,0 0,1 0,-1-1,0 1,0 0,0 0,1-1,-1 1,0 0,0-1,0 1,0 0,0-1,0 1,0-1,-13-10,-22-7,-23 3,47 14,1-2,-1 1,1-1,0-1,0 0,-17-9,20 9,0-1,-1 2,1-1,-1 1,0 0,0 1,-1-1,1 2,0-1,-1 1,-11 0,-8 2,27 0,1-1,-1 1,1 0,-1-1,1 1,-1 0,1 0,0-1,0 1,-1 0,1 0,0 0,0-1,0 1,0 0,0 0,0 0,0 0,0-1,1 3,-2 18,-4-8,-3-23,-7-26,14 32,0 3,0-1,1 0,-1 0,0 1,0-1,0 1,0-1,0 1,0-1,-1 1,1 0,0-1,-1 1,-2-2,1 9,10 14,4 7,-10-23,-1-1,1 0,0 1,1-1,-1 1,1-1,-1 0,1 0,0 0,0 0,0 0,1-1,-1 1,1-1,-1 1,1-1,0 0,0 0,0 0,0 0,0 0,0-1,1 0,-1 1,1-1,-1-1,1 1,3 0,99 12,53 1,-54 4,-172-26,17 2,-78-17,128 23,0 0,0 0,-1 0,1 0,0 0,0 0,-1 0,1 0,0 0,0 0,-1 0,1 0,0 0,0 0,-1 0,1 0,0-1,0 1,-1 0,1 0,0 0,0 0,0 0,-1-1,1 1,0 0,0 0,0 0,0-1,-1 1,1 0,0 0,0 0,0-1,0 1,0 0,0 0,0-1,0 1,0 0,0 0,0-1,0 1,0 0,0 0,0-1,0 1,0 0,0-1,0 1,0 0,0-1,17-8,27-1,154 3,-184 6,-32-4,-53-5,53 8,-108-6,266-5,-214 6,46 6,-30 0,45 4,24 5,2-6,0 0,0 0,1-2,13 0,5-1,-30 1,-12-1,-118 8,100-5,0 2,-40 9,81-14,-1-1,1 1,-1 1,25 3,4-1,257-15,39-13,-115 11,-242 18,-206 15,63-8,-5 0,-133 3,244-13,53 0,36 0,88-14,-60 10,224-11,-260 14,0-1,37-8,-75 12,0-1,0 0,-18-2,-36 3,-172 25,91-13,452-47,-263 27,22-3,93-3,-197 14,-46 9,-41 3,-98-1,171-10,15 0,31-3,12 1,27-3,43-7,2-1,184 4,-223 4,34-4,-90 7,-23 6,13 1,1-2,-1-1,0-1,-40-1,-21 3,38-4,49-2,7-1,30 1,153-11,-67 3,129-13,-95 8,-126 12,-13 0,1 0,0 0,22-6,-60 12,0 0,0-2,-33 1,-3 1,-316 37,372-42,-28 5,-1-2,1-1,-1-1,-38-5,142-10,-40 12,56-10,-51 5,39-6,93-12,-147 22,-42 4,-40 5,-138 16,106-17,55-5,31 0,12-2,144-21,-73 17,-104 7,-46 8,0 1,47-9,-38 6,125-2,167-19,-73 2,301-22,-322 21,-151 14,0 1,1 1,-1 1,-19 6,-52 9,-90 5,-97 6,46-17,301-33,201-21,-249 37,149-13,-109 13,39-9,-116 14,0 0,-1 2,1 0,-17 6,-43 7,-107 15,136-25,11-2,-48 1,10-1,45-1,-49-3,76 0,-1 0,1 0,0 0,0 0,0 0,-1 0,1 0,0 0,0 0,0 1,-1-1,1 0,0 0,0 0,-1 0,1 0,0-1,0 1,-1 0,1 0,0 0,0 0,0 0,-1 0,1 0,0 0,0 0,0-1,-1 1,1 0,0 0,0 0,0 0,0 0,0-1,-1 1,1 0,0 0,0 0,0-1,0 1,0 0,0 0,0-1,0 1,0 0,0 0,0 0,0-1,0 1,0 0,0 0,0-1,14-8,23-6,154-20,12 6,-201 29,-13 3,-39 10,-70 12,94-21,44-11,21-4,57-8,82 5,-78-4,-95 21,-14 5,-19 10,24-16,-12 6,0 0,0-2,-1 0,1-1,-1 0,-31 3,-26 8,53-10,3 0,0-1,0 0,0-2,-1 0,-24 1,42-4,1 0,0 0,-1 0,1 0,0 0,-1 0,1 0,0 0,-1 0,1 0,0 0,-1 0,1 0,0 0,-1 0,1 0,0 0,-1 0,1 0,0-1,0 1,-1 0,1 0,0 0,0-1,-1 1,1 0,0 0,0-1,-1 1,1 0,0 0,0-1,0 1,0 0,-1 0,1-1,0 1,0 0,0-1,0 1,0-1,12-11,22-7,494-116,-362 104,-166 31,1-1,-1 1,0 0,1-1,-1 1,0 0,1 0,-1 0,1 0,-1-1,0 1,1 0,-1 0,1 0,-1 0,0 0,1 0,-1 0,1 0,-1 0,0 0,1 0,-1 0,1 0,-1 0,0 1,1-1,-1 0,1 0,-1 0,0 0,1 1,-1-1,0 0,1 1,-1-1,0 1,-15 10,-30 11,3-9,0-2,-1-2,-1-1,-53 1,-32 5,233-35,54-6,-150 25,-1 0,1 0,0 1,0 0,15 1,-23 0,0 0,1 0,-1 1,0-1,0 0,1 0,-1 0,0 0,1 1,-1-1,0 0,0 0,0 1,1-1,-1 0,0 0,0 1,0-1,0 0,1 1,-1-1,0 0,0 1,0-1,0 0,0 1,0-1,0 0,0 1,0-1,0 0,0 1,0-1,0 1,0-1,0 1,0-1,0 1,0-1,0 1,0-1,0 1,0-1,0 1,0-1,0 1,1-1,-1 1,0-1,0 1,1-1,-1 0,0 1,0-1,1 1,-1-1,1 0,-1 1,0-1,1 0,-1 0,1 1,-1-1,1 0,-1 0,0 1,1-1,-1 0,1 0,-1 0,1 0,-1 0,1 0,0 0,22 0,0-1,0-2,-1 0,41-11,37-5,84-9,-121 17,165-22,-200 32,-24 2,0-1,0 0,0 0,0 0,0-1,0 1,-1-1,1 0,4-2,-26 11,0-1,-1-1,0-1,-35 6,-84 3,-154 19,232-25,41-4,-1-2,-36 1,63-4,1 0,-1-1,1 1,-1-2,0 1,10-5,16-5,198-46,-153 44,-124 35,-10-8,-72 7,14-3,102-14,9-2,0 0,0 0,0 0,0 0,0-1,0 1,0-1,0 0,0 0,0 0,0 0,0 0,0-1,-1 0,1 1,-3-3,52-9,7-2,-2-2,0 4,74-10,-110 20,-10 0,-1 1,1 1,0-1,0 1,0-1,0 1,-1 1,10 0,-55 16,-22-7,-95 18,76-13,326-62,-177 36,255-34,-175 30,-140 16,-8 3,-17 9,-30 11,-8-10,0-1,0-4,-1-1,0-3,-72-4,88-6,41 5,-1 0,1 0,0 0,0 0,0 0,-1 0,1 0,0 0,0 0,0 0,0 0,-1-1,1 1,0 0,0 0,0 0,0 0,-1 0,1 0,0-1,0 1,0 0,0 0,0 0,0 0,0-1,0 1,-1 0,1 0,0 0,0-1,0 1,0 0,0 0,0 0,0 0,0-1,0 1,0 0,0 0,0 0,0-1,0 1,1 0,-1 0,0 0,0-1,0 1,22-11,9 3,1 1,38-4,13-2,-74 11,44-10,0 3,100-5,-223 34,-130 7,114-18,46-4,-49 0,200-18,-9-4,-47 6,-32 7,34-6,59-2,-199 33,-1-7,10-5,50-5,0 0,-1-2,-41-2,66 0,0 0,-1 0,1 0,0 1,0-1,0 0,-1 0,1 0,0 0,0 0,0 0,-1 0,1 0,0 0,0 0,-1 0,1 0,0 0,0 0,0-1,-1 1,1 0,0 0,0 0,0 0,0 0,-1 0,1 0,0 0,0-1,0 1,0 0,-1 0,1 0,0 0,0-1,0 1,0 0,0 0,0 0,0-1,0 1,0 0,0 0,-1 0,1-1,0 1,0 0,0 0,0-1,0 1,1 0,-1 0,0-1,13-9,22-4,4 5,1 2,65-2,-45 5,10 2,-63 3,-45-1,9 2,0 1,-46 11,68-12,3-2,0 1,0-1,0 1,0 0,0 0,0 1,0-1,1 1,-1 0,0 0,1 0,-5 4,16-9,0 0,0 1,0-1,0 2,14-3,14-2,59-20,-60 15,64-11,-19 6,-122 35,-157 22,192-40,-29 1,33-4,23-2,35-5,136-17,-160 19,-27 6,1 0,-1-1,1 1,-1 1,1-1,0 1,-1 0,1 0,8 1,-30 7,-11-1,-398 86,75-20,174-34,-27 16,32-21,-22-1,-108 21,89-16,67-11,118-22,10-2,0 1,0 1,-29 11,55-20,0-1,0-1,0 1,-1-1,0 0,0-1,0 0,-1 0,6-9,-15 16,0 1,-1-1,1 0,0 1,0 0,0 0,-1 0,1 0,0 0,-4 3,-38 29,37-26,0-1,0 0,0 0,-1-1,0 0,0 0,-16 5,25-10,-1 0,1 1,0-1,0 0,-1 0,1 0,0 0,-1 0,1 0,0 0,-1 0,1 0,0 0,0 0,-1 0,1-1,0 1,-1 0,1 0,0 0,0 0,-1 0,1-1,0 1,0 0,-1 0,1 0,0-1,0 1,0 0,-1 0,1-1,0 1,0 0,0 0,0-1,0 1,-1-1,2-16,10-21,-9 34,0-3,5-13,-4 39,-4 21,0-13,3-51,-1 18,1 1,-1-1,1 0,0 1,0 0,6-10,-11 64,-12-12,13-31,1-1,-1 1,0-1,-1 0,1 0,-1 0,0 0,-1 0,1-1,-1 1,0-1,0 0,0 0,-6 4,-4 6,7-9,6-26,1 16,0 0,0-1,1 1,0-1,0 1,1 0,-1 0,1-1,0 1,0 0,4-4,-7 52,-9 26,9-63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27,'1'0,"25"0,1-1,0 0,40-9,11-4,-73 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202 362,'0'1,"-1"0,1 0,-1-1,0 1,1 0,-1 0,1-1,-1 1,0 0,0-1,1 1,-1 0,0-1,0 1,0-1,0 0,0 1,1-1,-1 0,0 1,0-1,-2 0,-29 7,23-6,-26 6,24-6,0 1,-1 0,1 1,0 0,-14 7,33-8,-8-1,0-1,0 1,-1-1,1 1,0-1,-1 0,1 1,0-1,-1 1,1-1,-1 0,1 1,-1-1,1 0,-1 0,1 1,-1-1,1 0,-1 0,1 0,-1 1,0-1,1 0,-1 0,1 0,-1 0,1 0,-1 0,0 0,1-1,-1 1,-17 3,26-4,33-7,403-100,-280 77,-158 29,7-2,1 1,0 0,0 1,0 1,18 0,-79 18,-207 16,36-20,117-6,165-6,1-2,125-20,-36-2,-48 9,430-46,-355 59,-303 14,-239 22,101-24,234-9,44-3,44-6,86-6,134-15,-194 17,151-10,-77 8,-141 12,-34-2,-37 0,14 5,-1 2,-48 11,-36 4,-65 7,-21 1,102-14,64-7,-60 2,-84 5,161-13,0 2,0 1,-40 11,100-17,-29 3,-1 0,0 0,0-1,0 1,0-1,6-2,17-5,0 1,54-6,-19 4,12 1,-183 16,64-3,-26 3,-60 5,65-7,118-9,-38 3,-1 0,1-2,23-4,56-8,-33 7,-54 6,0 0,-1 1,1-1,0 2,8 0,-16-1,0 0,0 0,0 0,0 0,0 1,-1-1,1 0,0 0,0 0,0 0,0 0,0 0,0 0,0 0,0 1,0-1,0 0,0 0,0 0,0 0,0 0,0 0,0 0,0 1,0-1,0 0,0 0,0 0,0 0,0 0,0 0,0 0,0 1,0-1,0 0,0 0,1 0,-1 0,0 0,0 0,0 0,0 0,0 0,0 0,0 1,0-1,0 0,1 0,-1 0,0 0,0 0,0 0,0 0,0 0,0 0,1 0,-33 7,-153 14,135-14,167-20,-91 7,-43 7,-206 36,189-36,32-1,4 0,19 0,4-3,1 0,49-13,-159 43,178-50,-59 12,-58 15,-69 20,241-61,2 7,154-11,-153 22,313-43,86 16,-417 32,188-23,-86 7,-180 25,-34 4,1-2,31-6,-122 15,-132 26,83-16,-370 44,122-20,217-26,-97 17,226-28,3 0,0 1,0 0,-20 8,127-14,230-37,-200 31,-66-2,-40 7,0 0,0 1,18 0,108-6,-80 3,167-9,-246 11,-23 4,-14 6,-61 0,-2 0,49 2,-63 3,114-10,1 0,-1 1,1 0,-18 7,96-15,-17 4,38-10,54-5,-121 16,-12 1,-1-1,1 0,0 0,0 0,-1 0,1 0,0 0,-1-1,1 1,0-1,-1 0,4-1,-59-1,-140 17,42-1,166-11,0-1,31-2,-38 0,1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2354 96,'-48'15,"10"-3,-125 27,129-32,-18 2,-56 2,96-10,0 1,23-1,23-2,33-10,-28 6,-1-3,63-19,-42 11,-99 17,5-1,-109 30,-16 8,148-35,0-1,0 0,-20 0,55-4,0-1,-1-1,0-1,24-9,-16 6,-9 2,-1 0,2 2,-1 1,35-2,-80 7,0 1,0 1,-31 9,16-4,-275 40,202-36,88-10,0 1,0 0,-40 15,110-26,32-15,146-21,-164 33,3 3,-399 70,238-46,-55 13,125-25,-83 12,107-17,-3 0,1 0,0 1,-1-1,1 1,0 1,0-1,-7 3,61 0,-29-6,1 0,-1-2,26-8,-17 5,45-10,0 3,121-7,-354 33,79-2,-51 1,125-11,-10-1,1 1,0 1,-1 1,1 0,0 1,-21 6,-55 17,182-45,67-11,-131 26,44-8,-18 3,0 2,54 0,24-7,-380 41,159-13,71-7,33-7,33-7,-16-2,1 2,55-7,-61 11,128-24,-81 15,-46 6,1 2,43-1,-88 6,1 2,-1 0,-30 10,-2 0,-29 3,-99 8,172-24,0 1,0 0,0 0,0 1,1 0,-1-1,1 2,-9 3,54-8,11-10,1 1,0 2,54-1,43-10,-98 14,-79 7,0 2,0 1,-45 12,24-3,-62 8,-109 11,4-7,164-21,25 0,0 1,1 1,-28 10,-50 12,-35-7,115-18,21-2,9-3,7-3,82-18,-41 12,302-75,-337 82,-1-1,1 2,0 1,29-1,-86 5,-45 7,8 0,-137 18,98-8,85-12,82-11,-40 4,0 0,-1-1,20-4,135-30,-136 29,60-3,-113 11,0 1,-25 6,-32 4,-139 19,176-25,-69 3,45-6,35 1,1 0,-47 16,19-6,78-21,6-1,52-7,-297 48,60-8,144-23,-6 1,37-11,121-29,-319 89,151-43,51-13,169-44,-55 18,-79 19,-24 4,64-5,-156 34,-173 38,193-52,32-7,0-1,-1 2,1-1,0 1,-14 8,87-7,-23-7,-1-1,55-14,-36 7,294-39,-76 23,-77 21,-197 5,229-11,-125 8,145-22,-75 4,268 1,-245 14,-60-3,4 1,-129 8,11 0,-26 3,-15 2,-173 29,-527 71,686-100,18-3,0 0,0 1,0 0,1 0,-1 1,-15 7,119-28,156-29,-168 34,134-20,180-31,-37 13,-143 38,-83 6,-127 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2354 112,'-6'1,"-5"1,-16 5,31-8,0 1,0-1,-1 1,1 0,0 0,0 0,0 0,4 2,-3-2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2388 125,'-128'17,"25"-5,-156 36,148-24,-145 29,226-49,18-3,-1 1,1 0,-1 1,-13 5,27-8,-1 0,0 0,0 0,0 0,0 0,0 0,0 0,0 0,0 0,0 0,1 0,-1 0,0 0,0 0,0 1,0-1,0 0,0 0,0 0,0 0,0 0,0 0,0 0,0 0,0 0,0 1,0-1,0 0,0 0,0 0,0 0,0 0,0 0,0 0,0 1,0-1,0 0,0 0,0 0,0 0,0 0,0 0,0 0,0 0,0 1,0-1,0 0,0 0,0 0,0 0,-1 0,1 0,0 0,0 0,0 0,0 0,0 0,0 0,0 0,0 0,0 0,-1 1,18 2,20-2,422-84,-267 49,40-6,-225 39,71-19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0,'0'4,"0"-1,1 1,-1 0,1-1,0 1,0-1,0 0,0 1,0-1,1 0,0 0,0 1,-1-1,2-1,-1 1,0 0,1 0,-1-1,1 0,-1 1,1-1,0 0,0 0,6 2,15 14,-4-4,0-1,34 17,-45-25,25 8,-34-20,-16-11,-24-14,38 31,0-1,0 1,0 0,0 0,-1 0,1 0,-1 0,1 0,0 0,-1 1,1-1,-1 1,0 0,1 0,-1 0,1 0,-5 1,7-1,0 0,0 0,0 0,-1 0,1 0,0 0,0 0,0 0,0 0,-1 0,1 0,0 0,0 0,0 0,0 0,-1 1,1-1,0 0,0 0,0 0,0 0,0 0,0 0,-1 1,1-1,0 0,0 0,0 0,0 0,0 0,0 1,0-1,0 0,0 0,0 0,0 0,0 1,0-1,0 0,0 0,0 0,0 1,0-1,0 0,0 0,0 0,0 0,0 1,0-1,0 0,0 0,1 0,-1 0,0 1,13 7,16 2,103-10,-126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1 779,'23'-1,"1"-1,-1-1,0 0,39-13,-33 7,2 1,53-7,13-3,-71 13,-9 2,0-1,-1 0,0-1,18-8,-31 12,-1 0,1-1,-1 1,0 0,1-1,-1 1,0-1,0 0,0 0,0 1,0-1,-1-1,1 1,-1 0,1 0,-1-1,0 1,1 0,-1-1,0 1,-1-1,1 0,0 1,-1-1,0 0,1 1,-1-1,0 0,0 1,-1-1,1 0,-2-4,1 4,-1-1,0 0,0 1,0-1,0 1,-1 0,0 0,1 0,-1 0,0 0,-6-4,-44-28,36 25,9 5,-1 0,0 1,-1 1,1-1,-1 1,1 1,-1 0,0 0,0 1,-12 0,18 1,-47-5,-74-3,191-17,49 3,85-11,-136 25,-35 3,51-1,39-1,46-13,86-13,-151 20,131 0,22 3,-290 6,0 1,1 2,-58 5,81-3,-292 25,193-14,-102 20,27-4,104-12,155-11,-27-8,-1-1,56-13,-15 2,263-39,-266 42,69-13,-32-9,-91 26,1 0,0 2,33-3,1 0,129-18,-79 16,-73 9,29-7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400 314,'7'-2,"43"-2,0-3,71-20,-108 24,9-4,-43 11,-71 9,65-11,0 2,-33 8,113-15,-12 2,254-34,-191 29,-60 5,-35 1,-12 2,-245 36,189-27,-104 5,200-19,-1-2,1-1,37-11,101-16,-51 13,-48 7,-46 9,-27 4,-12 2,-50 9,40-9,1 1,-1 1,-17 6,35-9,-15 5,0 1,0-2,-1 0,1-1,-1-1,-24 2,55-6,0 0,0-1,0 0,21-7,-24 5,1 1,0 0,0 1,0 1,0 0,0 0,25 3,29 5,1-2,107-7,-54 0,325-5,-382 0,-160 6,-176 3,145 4,140-7,0-1,0 0,-1-1,22-8,37-9,-20 11,-30 5,0 1,35-1,-31 3,-39-2,-41 0,-96 14,132-9,175-14,-147 11,-4 1,0 0,0-1,0 1,0-1,0 0,0 0,-1 0,1-1,0 1,-1-1,6-3,-14 4,0 0,0-1,0 2,0-1,0 1,0-1,-8 2,-140 6,80-4,42-1,25-1,9-1,39-1,42-9,-2 1,149-4,-556 33,300-18,41-5,41-10,-30 6,2 1,-1 1,0 1,1 2,34 0,-21 7,1-2,57-4,-40-3,-37 4,0-1,0-2,29-6,-107 9,41-1,-1 1,1 0,-16 2,-108 13,73-11,39-3,-1 2,-27 5,24-3,31-5,19 0,78-11,-29 2,129-11,-172 19,33-6,-123 5,56 3,-211 34,195-32,43-3,41-5,133-24,-127 21,67 0,-19 3,14-2,-149 4,-23 3,-169 22,115-18,58-6,32 1,14-2,85-12,0 4,172 0,-25 4,-200 0,-38 7,0 0,0 0,0 0,0 0,0 0,0 0,0 0,-1 0,1 0,0-1,0 1,0 0,0 0,0 0,0 0,0 0,0 0,0 0,0 0,0 0,0 0,0 0,0 0,-1 0,1 0,0-1,0 1,0 0,0 0,0 0,0 0,0 0,0 0,0 0,0 0,0 0,0-1,0 1,0 0,0 0,0 0,0 0,0 0,0 0,0 0,1 0,-1 0,0 0,0 0,0-1,0 1,0 0,0 0,0 0,0 0,0 0,0 0,0 0,0 0,1 0,-25-2,-20 5,-66 11,67-7,-72 3,94-11,39-1,32-3,-19-2,0 1,0 1,34 0,-25 2,48-1,-53 2,-30 2,-12 0,-160 13,155-12,4-1,0 0,1 0,-1 1,0 0,1 1,-15 4,75-4,166-8,-61-8,-12 1,-220 7,-50 14,83-4,-69 4,184-19,-11 1,-14 7,-4 1,-39 1,-18 1,-162 7,82 7,72-7,42-8,42-9,-18 1,54-5,0 1,-9 10,-54 4,-32 0,-12-1,-214 7,198-6,0 1,-45 11,46-7,-1-2,0-1,-26 1,24-5,0 2,-43 7,37-3,0 0,-36 0,10-2,-89 24,143-26,11 0,30 1,52 0,28-15,-97 10,19-2,-39 5,0-1,0 1,0 0,0 0,0 0,0 0,0 0,0 0,0 1,0-1,0 0,0 0,0 1,0-1,0 1,0-1,-1 1,1-1,0 1,0-1,0 1,0 0,-1-1,1 1,1 1,-2 2,-1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400 328,'108'-9,"-25"3,-179 13,48-1,45-6,-7 1,0 0,0 0,1-1,4-1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400 322,'120'-14,"-93"12,-6-1,-34 3,-35 2,-59 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400 327,'173'-26,"-117"14,-49 10,-35 9,-14 2,-58 3,34-4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400 334,'1'0,"102"-16,113-2,-83 11,-269 14,-74 6,103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400 312,'30'-4,"-6"2,60-4,-111 8,0 2,0 1,-30 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400 329,'15'-3,"10"-2,-42 3,-6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97 525,'-97'13,"131"-13,-1-2,1-2,47-10,100-33,96-23,-262 67,7-1,-45 2,-124 1,40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0,'1'0,"1"1,-1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0,'1'4,"0"0,0 1,0-2,1 1,0 0,-1 0,1 0,0-1,1 1,-1-1,1 1,0-1,-1 0,1 0,1-1,-1 1,0 0,1-1,-1 0,1 0,0 0,4 2,3 1,1 1,0-2,1 1,-1-2,26 5,-33-8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1 431,'165'-7,"7"-20,40-6,-87 20,-39 0,120-20,-115 17,-63 10,-1 1,52-1,-78 6,0 0,0 0,0 0,0 0,0 0,0 0,1 0,-1 0,0 0,0 0,0-1,0 1,0 0,0-1,0 1,0-1,0 1,0-1,0 0,0 1,1-2,-3 1,1 1,-1-1,0 0,1 1,-1-1,0 1,0-1,1 1,-1-1,0 1,0 0,0-1,0 1,0 0,1-1,-1 1,0 0,0 0,0 0,0 0,0 0,0 0,0 0,0 0,1 1,-2-1,-102 8,54-3,16-2,3-1,0 1,-44 11,75-14,0 0,0 0,0 0,0 1,1-1,-1 0,0 0,0 0,0 0,0 0,0 0,0 0,0 1,0-1,0 0,0 0,0 0,0 0,0 0,0 0,0 1,0-1,0 0,0 0,0 0,0 0,0 0,0 0,0 0,0 1,0-1,-1 0,1 0,0 0,0 0,0 0,0 0,0 0,0 0,0 0,0 1,0-1,-1 0,1 0,0 0,0 0,0 0,0 0,0 0,0 0,-1 0,1 0,0 0,0 0,0 0,0 0,0 0,0 0,0 0,-1 0,1 0,17 4,21-1,39-5,85-15,-63 12,-20 2,166-30,-221 30,97-7,-100 9,-1-1,37-9,11-1,45 0,53-15,3-2,-115 19,72-5,-95 11,-54 2,-14 2,1 2,-72 13,48-12,52-3,0-1,0 2,0-1,-1 1,1 0,0 0,1 1,-13 4,27-7,0 1,0-1,0 1,0 0,12 2,5 0,308-9,-316 7,0-1,29-6,-116 3,38 9,-61 0,35-3,45-1,-171 17,163-17,18-1,1 0,-1 0,1 0,-1 0,1 1,-1-1,1 1,-1 0,1 0,0 0,-1 1,-3 2,60-2,75-13,-51 2,35-4,40-7,0 0,-101 17,-16 1,-28 1,-12 1,-101 0,62 0,35 0,12 0,46-3,59-9,-11 0,-45 10,-31 2,-1-1,39-8,121-24,-96 27,-44 4,-73 3,-181 10,145-10,60-2,0 0,0 1,0 0,0 0,0 1,1 0,-1 1,0 0,1 0,-10 5,24-8,1 0,-1 1,1-1,0 2,10 0,5 1,20-4,57-10,7-1,-74 9,-24 2,-22 1,8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92,'145'-14,"-7"-7,-71 9,70-7,-202 25,22-2,-69 15,111-19,-26 8,51-6,8-4,55-10,-5 0,-81 12,-9 0,-28 2,-49 2,50 0,36-4,-1 1,0-1,0 0,0 0,0 0,0 0,0 0,0 0,0 0,0 0,0 0,0 0,0 0,0 0,0 0,0 0,0 0,0 0,0 0,0 1,0-1,0 0,0 0,0 0,0 0,0 0,0 0,0 0,0 0,0 0,0 0,0 0,0 0,0 0,0 0,-1 0,22 1,-1-2,-1-1,34-9,22-2,-36 9,61-16,-94 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757 338,'491'-7,"-194"-6,-106 13,-156 4,-35-4,0 0,0 0,0 0,0 0,0 0,0 0,0 0,0 0,0 0,0 0,0 0,0 1,0-1,0 0,0 0,0 0,0 0,0 0,0 0,0 0,0 0,0 0,0 0,0 0,0 0,0 0,0 0,0 0,0 1,0-1,0 0,0 0,0 0,0 0,0 0,0 0,-21 1,-125-4,-205 6,324-2,14-1,0 0,1 1,-21 4,88 8,245 0,-66-13,-944 0,710-1,0 1,-1 0,1 0,-1 0,1 0,0-1,-1 1,1 0,-1 0,1 0,0 0,-1 0,1 0,-1 0,1 0,0 0,-1 1,1-1,-1 0,1 0,0 0,-1 0,1 1,-1-1,1 0,0 0,-1 0,1 1,0-1,0 0,-1 1,1-1,0 0,0 1,-1 0,15 7,28 6,282-1,-633-13,413-1,109 2,-94 2,30 1,-162-2,-1 0,1 0,-1-2,-19-1,-67-4,59 6,36 1,13 0,104 18,116 15,-154-23,-102-16,-49-1,12 1,34 0,54 2,126-1,134 6,-204 2,-49-3,-28-2,-12-1,-145-12,125 10,-44-4,55 6,30 4,34 5,-5-1,1-1,56 1,-266-14,138 5,-15-1,35 2,17 1,132 13,-192-20,197 7,-167 5,-23-6,21-4,0 1,-49-3,54 6,8 2,18 4,22 3,-24-8,7-1,-1 1,1 1,0-1,-1 1,1 1,-1 0,0 0,11 5,-28-3,3-3,17-1,49 1,-22 0,0-2,0-1,48-10,-107 15,-1-2,1 0,-33-4,-3 1,-16 3,-75-2,300 7,-112-6,-68-5,-5 3,23 3,-1-1,1-1,0 0,-1 0,1-1,-15-5,27 8,1 0,-1-1,1 1,0-1,-1 0,1 0,0-1,4 0,31 1,-24 3,0 0,0-2,28 0,10 1,180 6,-416-22,165 14,-34-1,44 3,28 4,24 5,-31-7,-1-1,0 0,1-1,24 2,-105-17,93 27,-25-9,-19-6,-4-4,17 3,1 0,-1 1,1 0,-1 0,0 0,1 1,-1 0,0 0,1 0,-9 2,31 5,11-2,184 2,-161-7,-48 0,-6 0,-28 0,5 0,-12 0,-61-7,233 33,-259-37,76 4,-86-1,199 7,170 2,-167 8,-40-4,49 1,-217-20,152 16,1 0,-1 1,0 0,0 0,0 1,10 6,18 5,-39-14,1-1,-1 0,1 0,-1 0,1 0,-1 0,1 0,-1 0,1-1,-1 1,1 0,-1 0,1 0,-1 0,0-1,1 1,-1 0,1 0,-1-1,0 1,1 0,-1 0,1-1,-1 1,0-1,0 1,1 0,-1-1,0 0,1 1,-1-1,0 1,1-1,-1 1,0 0,1-1,-1 1,1-1,-1 1,1 0,-1 0,1-1,-1 1,0 0,1 0,0-1,-1 1,1 0,-1 0,1 0,-1 0,1 0,-1 0,1 0,-1 0,1 0,-1 0,1 0,0 0,-1 0,1 0,-1 1,1-1,0 1,-1-2,1 0,-1 0,0 1,0-1,0 0,0 0,1 1,-1-1,0 0,0 0,0 1,-1-1,1 0,0 0,0 1,0-1,0 0,-1 0,1 1,0-1,-1 0,1 1,-1-1,1 0,0 1,-2-1,-11-28,-58-91,57 105,14 30,1-14,-1 0,1 0,-1 0,1 0,-1 1,0-1,0 0,0 0,0 0,0 1,0-1,0 0,0 0,0 1,0-1,0 0,-1 0,1 0,-1 1,1-1,-1 0,1 0,-1 0,0 0,1 0,-2 1,-29 1,1-1,-52-5,13 1,-818 2,635 7,-198-7,441 0,0 0,0 1,0 0,0 1,-13 3,60 5,33-7,1-2,131-17,-110 4,58-9,-172 23,-2-1,1 0,-30-4,-7 1,-286 2,530-7,-102 3,108 8,-166 1,-42-3,-165 8,143-6,119 2,114-6,-207-1,8 0,0 1,0-1,0 1,0 0,0 0,0 1,0 0,0-1,-7 4,12-4,1 1,-1 0,0-1,1 1,-1-1,1 1,-1-1,1 1,-1-1,1 1,-1-1,1 1,0-1,-1 0,1 1,0-1,-1 0,1 0,0 1,-1-1,1 0,0 0,0 0,-1 0,1 0,0 0,-1 0,1 0,0 0,1 0,26 2,81-3,-64 1,-36 0,-11 0,-95-2,-100 4,192 1,18 2,19 2,10-2,-1-2,1-2,65-5,-82-1,-42 3,-198 2,715 0,-786 0,309 1,0 1,42 10,-36-6,0-2,0-1,1-1,-1-1,44-5,-62 0,-19 0,-18-2,-971 7,1215-13,-94 4,-97 6,2 1,55-9,-102 12,-1 0,1-2,-32-2,-2 0,-109 8,-15 8,-245-1,492-12,75-3,-96-1,-15 1,-28 1,-12 1,-80-2,-91 4,25 11,142-12,25 1,28 2,101-11,-299 14,223-16,-42 4,47-1,-70 6,11 0,-1 0,1 0,0-2,-1 0,19-5,-104 9,-48 11,33-5,10 0,95-9,237-24,-162 22,-69 3,46-4,-202 10,-69 20,382-32,-144 6,-29 1,1-1,0-1,0 1,-1-1,14-4,-30 7,-1-1,1-1,-1 1,1-1,-1-1,-12-1,12 1,-1 0,1 1,-1-1,1 2,-1-1,-10 3,-13 0,28-3,0 0,0 0,0 0,0 0,0 1,0 0,1 0,-8 2,18-4,0 1,-1-1,1 1,0 1,9 0,7 1,-7-2,0-1,0 0,0-1,0-1,27-8,-110 13,45 2,-1-2,-36 1,39-3,-158 12,144-10,27-2,0 0,0 0,0 1,-1 0,1 0,-12 5,83-2,1-7,1-2,86-19,-54 9,-272 27,13-4,131-8,-41 4,46-2,37-1,115-14,321-45,-58 29,-260 20,51-1,-134 6,-43 3,-6 0,-25 0,-498 8,159 24,335-27,-152 14,157-15,44 1,117-9,-66 1,86 6,-77 19,-68-19,1-1,-1 0,1-1,14-2,-17 1,1 1,0 0,0 0,0 1,-1 0,12 2,-83 3,19-7,17 0,0 0,0 2,-1 2,-44 8,84-13,0 1,0 0,0 1,24 3,4-1,83-9,-244 14,161-6,-30 0,0 0,0-1,0 0,-1-1,17-2,-91-3,-43 6,63 0,35 0,13 0,276-13,63-16,48-2,-198 22,105-1,-124 8,161 4,-296 5,-38-7,1 0,-1 0,0 1,0-1,0 0,0 0,0 0,0 0,0 0,0 0,0 1,0-1,0 0,0 0,0 0,0 0,0 0,0 0,0 1,0-1,0 0,0 0,0 0,0 0,0 0,0 1,0-1,0 0,0 0,0 0,0 0,0 0,0 0,0 0,0 1,0-1,-1 0,1 0,0 0,0 0,0 0,0 0,0 0,0 0,0 0,-1 0,1 0,0 1,0-1,0 0,0 0,0 0,-1 0,1 0,0 0,0 0,0 0,0 0,-25 5,-19-1,-1-1,-58-6,15 1,-159 13,228-10,-142 13,130-9,54-3,30 0,56 10,-64-6,-165 0,87-1,33-5,0 0,0 0,0 0,-1 0,1 0,0 0,0 0,0 0,0 0,0 0,0 0,0 0,0 0,0 0,-1 0,1 0,0 0,0 0,0 0,0 0,0 1,0-1,0 0,0 0,0 0,0 0,0 0,0 0,0 0,0 0,0 0,0 0,0 1,0-1,-1 0,1 0,0 0,0 0,0 0,0 0,0 0,0 0,1 0,-1 1,0-1,0 0,0 0,0 0,0 0,0 0,0 0,0 0,0 0,0 0,0 0,0 0,0 1,0-1,0 0,0 0,0 0,0 0,1 0,-1 0,0 0,0 0,0 0,0 0,20 4,171 29,-258-53,1-1,-487-49,507 65,-425-49,-250 32,603 23,74-10,43 9,0 0,0 0,1-1,-1 1,0 0,0 0,1-1,-1 1,0 0,1-1,-1 1,0 0,1-1,-1 1,0-1,1 1,-1-1,1 0,-1 1,1-1,-1 1,1-1,0 0,-1 0,1 1,0-1,0 0,-1 1,1-1,0 0,0 0,0 0,0 1,0-1,0 0,0 0,0 1,0-1,0 0,0 0,1 1,-1-1,0 0,0 0,1 1,-1-1,1 0,-1 1,0-1,1 0,-1 1,1-1,0 0,5-3,-1 1,1 0,0 0,0 0,0 0,0 1,1 0,8-1,18-8,30-13,85-20,-93 29,-31 9,-15 4,0 0,0 0,0-1,14-8,-76 6,-49 3,-79 4,148 2,25-2,0-1,0 0,0 0,0-1,0 0,-1-1,-13-2,74-14,-2 9,-15 2,69-2,-134 5,22-2,23-4,17 1,1 1,0 1,44-2,-132 13,-80 16,209-14,98-20,-122 6,-289 14,123 0,46-1,293-6,-218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1992 154,'199'-32,"216"18,-442 19,1 1,-53 3,-84-2,119 0,37-5,0-1,1 0,-1 0,0 0,-12-1,68-19,41 1,-60 11,0 1,57-4,-100 11,0 1,1 0,-20 6,19-4,-1-1,0 0,-22 1,47-5,0 0,0-1,21-7,24-5,-140 25,76-9,1 0,-1 0,1 0,-1-1,1 0,-1-1,0 0,-14-2,26-1,0 1,1-1,0 1,-1-1,1 1,0 1,6-3,-3 2,3-1,0 0,0 0,1 1,15-1,-26 6,-9 3,-11 3,19-9,0 0,0 0,0 0,0 0,0 0,0 0,0 0,1 0,-1 1,0-1,0 0,0 0,0 0,0 0,0 0,0 0,0 0,0 0,0 0,0 0,0 0,0 0,0 1,17-1,24-1,-25-2,-7 1,-1 1,1 0,0 0,-1 0,1 1,14 2,-28 1,-1 0,0 0,1-1,-1 0,0 0,-12 2,-15 4,59-11,51-8,0 2,132 4,-186 5,-45 1,-1 2,-38 9,17-3,11-3,-48 2,136-30,163-22,-180 38,-1 2,1 1,46 3,-94-1,-13-1,-44-9,84 4,11 0,41-6,-64 17,12 0,55-4,-128 36,-6 11,31-23,-49 30,-25-4,-10 5,105-48,6-5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1992 135,'25'0,"-35"2,0 0,5-1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1992 138,'52'-3,"-104"9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1992 205,'96'-4,"-192"6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10:06:19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392 492,'-86'14,"-19"-8,31 3,-44 2,139-24,18-4,58-19,33-9,-115 42,-1-2,-38 4,-123 8,100 1,38-6,-1 0,1 0,-1-1,0 0,1-1,-1 0,0 0,-17-4,27 4,0 0,0 0,0 0,0 0,0 0,0 0,-1 0,1 0,0 0,0 0,0 0,0 0,0 0,0 0,0 0,0-1,0 1,-1 0,1 0,0 0,0 0,0 0,0 0,0 0,0 0,0-1,0 1,0 0,0 0,0 0,0 0,0 0,0 0,0 0,0-1,0 1,0 0,0 0,0 0,0 0,0 0,0 0,0 0,0-1,0 1,0 0,0 0,1 0,-1 0,0 0,0 0,0 0,0 0,0 0,0-1,0 1,0 0,0 0,1 0,-1 0,0 0,0 0,0 0,0 0,0 0,1 0,13-7,17-4,20-3,-16 3,1 2,47-6,-42 6,-41 9,0 0,-1 0,1 0,0 0,0 0,0 0,0 0,0 0,0 0,0 0,0 0,0 0,0 0,0-1,0 1,0 0,0 0,-24 7,-24 2,122-12,61-18,-196 46,22-17,1 1,-39 17,154-23,2-12,134-33,-83 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21,'136'-9,"-99"5,46-3,-136 20,9 0,39-12,-1-1,1 1,0 1,0-1,0 1,0 0,1 0,-1 0,0 1,-6 4,59-3,22-8,-124 17,48-10,7-1,34-3,-23-1,-20 1,-22 3,-41 12,117-17,28-5,-233 25,249-37,-131 24,-55 12,121-17,-22 2,0-1,0 0,0 1,0-2,0 1,0 0,1-1,-1 1,0-1,4-1,-14 4,-1 0,0 0,1-1,-1 0,0 0,-10-1,-30 5,-11 1,48-5,-1-1,1 2,0-1,-14 5,110-10,-71 1,-35 4,-35 5,-22 6,84-15,19-8,-24 8,-21 6,-4 0,-9 2,87-13,-29 6,-123 13,149-21,56-5,-77 15,-54 5,7-3,1 0,0 0,0 2,-29 9,8-2,35-11,6 0,18 0,69-17,-82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 252,'0'0,"0"0,0 0,0 0,0-1,0 1,0 0,0 0,0 0,0 0,0 0,0 0,0-1,0 1,0 0,0 0,0 0,0 0,0 0,0-1,0 1,0 0,0 0,0 0,0 0,0 0,0 0,0-1,0 1,0 0,0 0,0 0,-1 0,1 0,0 0,0 0,0 0,0 0,0-1,0 1,0 0,-1 0,1 0,0 0,0 0,0 0,0 0,0 0,-1 0,1 0,0 0,0 0,0 0,0 0,0 0,0 0,-1 0,1 0,0 0,0 0,0 0,0 0,0 0,0 1,-1-1,1 0,0 0,0 0,0 0,0 0,13-8,18-7,131-42,-129 47,-26 9,0-1,-1 0,1-1,0 1,9-6,-22 6,-1 0,0 1,1 0,-1 0,-13 1,-31 1,-77-2,127 1,-1 0,0 0,0-1,0 1,1 0,-1-1,0 1,1-1,-1 0,0 1,1-1,-1 0,1 0,-3-2,4 3,0-1,-1 1,1 0,0-1,0 1,-1-1,1 0,0 1,0-1,0 1,0-1,0 1,-1-1,1 1,0-1,0 0,1 1,-1-1,0 1,0-1,0 1,0-1,0 1,1-1,-1 0,0 1,0-1,1 0,1-1,0 0,0 0,0 0,0 0,0 0,0 0,1 0,-1 1,1-1,-1 1,1 0,0 0,-1 0,1 0,4-1,157-40,-169 42,0 0,0 0,0 0,0 1,0-1,0 1,0 1,-8 2,8-2,0-1,1 1,-1-1,0 0,1-1,-1 1,0-1,0 0,-9-1,1 1,83-10,-6 0,-353 36,225-19,104-11,-1 3,48 3,-5 1,171-19,-195 8,-4 0,59 0,-78 5,-35 3,0-1,0 1,0 0,0 0,0 0,0 0,0 0,0 0,0 0,0 0,0 0,0 0,0 0,0 0,0 0,0 0,0 0,0 0,0 0,0 0,0-1,0 1,0 0,0 0,0 0,0 0,0 0,0 0,0 0,0 0,0 0,0 0,0 0,0 0,0 0,0 0,0 0,0-1,0 1,0 0,0 0,-21-1,-61 13,34-4,-209 6,433-27,-98 6,-27 3,-16 2,-28 2,-12-1,-77 4,25 0,43-3,15-2,24-6,-44 5,-6 7,46-8,-6-1,0 1,0 1,0 0,30-1,-53 5,0 0,-1 1,1 0,-13 5,-28 7,18-8,-21 1,202-9,75 4,-225-2,0-1,0 1,1 0,-1 0,0 0,1 0,-1 0,0 0,1 0,-1 0,0 0,0 0,1 0,-1 0,0 0,1 0,-1 0,0 1,0-1,1 0,-1 0,0 0,0 0,1 0,-1 1,0-1,0 0,1 0,-1 0,0 1,0-1,0 0,1 0,-1 1,0-1,0 0,0 1,0-1,0 0,0 0,0 1,0-1,0 0,1 1,-1-1,-1 1,-12 11,-23 6,-168 36,109-32,-153 15,145-27,-175 19,241-24,18-4,1 2,-1 0,-30 10,49-12,1-1,-1 1,0-1,0 1,1-1,-1 0,1 1,-1-1,0 1,1-1,-1 0,1 1,-1-1,1 0,-1 0,1 1,-1-1,1 0,-1 0,1 0,-1 0,1 0,-1 0,1 1,-1-1,1 0,0 0,-1-1,1 1,-1 0,1 0,0 0,27 4,558-11,-125-6,-400 11,62 4,-122-2,-1-1,0 1,1 0,-1 0,0 0,1 0,-1 0,0 0,1 0,-1 0,0 0,1 0,-1 0,0 0,1 0,-1 0,0 1,1-1,-1 0,0 0,1 0,-1 0,0 1,0-1,1 0,-1 0,0 1,0-1,1 0,-1 0,0 1,0-1,0 0,1 1,-1-1,0 0,0 0,0 1,-12 8,-20 4,-342 73,164-53,90-16,84-13,25-4,1 1,-1 0,1 0,-1 1,1 1,0 0,0 0,0 1,0 0,-13 8,22-12,1 1,0-1,-1 0,1 0,0 0,0 1,-1-1,1 0,0 0,-1 0,1 1,0-1,0 0,0 1,-1-1,1 0,0 1,0-1,0 0,0 1,0-1,0 0,0 1,-1-1,1 0,0 1,0-1,0 0,0 1,0-1,1 0,-1 1,0-1,0 0,0 1,0-1,0 0,0 1,1-1,-1 0,0 1,0-1,0 0,1 0,-1 1,22 6,24-4,65-4,173-10,-194 9,-55 2,-30 0,-12 0,-41 3,0 2,-76 18,29-5,-176 13,233-30,-73 12,108-12,6 0,14-2,24-1,-40 2,181-7,-266 1,19 6,59 0,8 0,35 0,228-14,-257 13,-25-1,-28-1,-826 3,666 6,80-4,-43 3,29 2,94-1,-27 1,139-6,0-4,80-12,104-20,-35 21,-254 15,-40 8,-8 1,-19 2,60-5,-51 0,85-7,-1 1,1 1,0-1,-19 7,67-19,1 2,0 2,47-4,275-31,-294 33,-9 1,196-20,-38 6,-197 19,343-37,-259 30,95-7,-41-1,-38 2,-111 16,209-12,-187 10,0-1,0-1,-1-1,37-12,-65 17,0 0,0 0,0-1,0 1,0 0,0 0,0 0,0 0,0 0,-1 0,1 0,0 0,0 0,0-1,0 1,0 0,0 0,0 0,0 0,0 0,0 0,0 0,0 0,0-1,0 1,0 0,0 0,0 0,0 0,0 0,1 0,-1 0,0 0,0 0,0-1,0 1,0 0,0 0,0 0,0 0,0 0,0 0,0 0,0 0,1 0,-1 0,0 0,-20-3,-27 1,-983 2,896 7,584-46,-361 28,-83 10,298-28,-224 25,-21 0,85 6,-167 8,-23 0,-147 8,46-2,-869 75,625-54,372-35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1,'5'4,"1"1,-1-1,1 0,0 0,1 0,-1-1,1 0,-1 0,1-1,0 1,0-2,0 1,0-1,0 0,0 0,14-1,1 1,8 3,45 12,19 3,-49-18,-39-1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1870 0,'1'1,"0"0,0 0,0 0,-1 0,1 0,0 0,0 0,0 0,0-1,1 1,-1 0,0-1,0 1,0-1,0 1,1-1,-1 0,0 1,1-1,0 0,21 11,-23-10,1 0,-1-1,0 1,0 0,0 0,0-1,-1 1,1 0,0 0,0-1,0 1,0 0,-1-1,1 1,0 0,-1-1,1 1,-1 0,1-1,-1 1,1-1,-1 1,1-1,-1 1,1-1,-1 1,0-1,1 1,-1-1,0 0,1 1,-1-1,0 0,1 0,-1 0,-1 1,-4 1,1 1,-1-1,0 0,0 0,-11 2,11-3,1 0,0 0,0 0,0 1,0 0,0 0,0 0,-6 5,17-6,0 1,0-1,0 0,0 0,0-1,11 0,-11 0,-3-1,1 1,0 0,0-1,-1 1,1 1,0-1,0 0,-1 1,1 0,0 0,5 2,-10-2,1 0,-1 0,1 0,-1 0,1 0,-1 0,0 0,1-1,-1 1,0 0,0-1,0 1,0 0,0-1,1 1,-1-1,0 1,0-1,0 0,-2 1,-29 10,20-8,-18 10,20-8,-1-1,1 0,-1 0,0-1,-1-1,-12 2,-222 9,208-9,7-3,1 3,0 0,-37 11,83-14,-9 1,0-2,0 1,0-1,0 0,11-1,-149 3,106-1,43-2,216 1,-522 0,328-4,-32 3,0 0,0 0,-1 0,1 1,12 2,-77 18,-163-14,244-6,1-2,44-9,-101 18,0-1,-38 1,84-7,27-2,-33 3,-18 0,-27 7,37-8,0 0,1 0,-1 0,0 0,0 0,0 0,0 0,0 0,0 0,0 0,0 0,0 0,0 0,0 0,0 1,0-1,0 0,0 0,0 0,0 0,0 0,0 0,0 0,0 0,0 0,0 0,0 1,0-1,0 0,0 0,0 0,0 0,0 0,0 0,0 0,0 0,0 0,0 0,0 1,0-1,0 0,0 0,0 0,0 0,0 0,0 0,0 0,0 0,-1 0,1 0,0 0,0 0,0 0,0 0,0 0,0 0,0 0,0 0,0 0,0 0,-1 0,1 0,0 0,21 2,64-9,-128 13,12-2,61-11,-25 4,-13 0,-34-2,-59 0,-309 5,327 7,116-9,-22 1,0 0,0 1,1 0,-1 1,15 3,-25-4,-1 0,0 0,0 0,0 0,0 0,0 0,0 0,0 0,1 0,-1 0,0 0,0 0,0 0,0 0,0 0,0 0,0 0,0 0,1 0,-1 1,0-1,0 0,0 0,0 0,0 0,0 0,0 0,0 0,0 0,0 0,0 1,0-1,0 0,0 0,0 0,1 0,-1 0,0 0,0 0,0 1,0-1,0 0,0 0,-1 0,1 0,0 0,0 0,0 1,0-1,0 0,0 0,0 0,0 0,0 0,0 0,0 0,0 0,0 0,0 1,0-1,-1 0,1 0,0 0,0 0,0 0,0 0,-13 6,-14 3,8-7,16-2,0 0,0 0,0 1,0-1,0 1,0-1,0 1,0 0,-4 2,37-1,-13 4,-16-6,-1 0,0 0,0 0,1 0,-1 0,0 0,0 0,0 0,1 1,-1-1,0 0,0 0,0 0,0 0,1 1,-1-1,0 0,0 0,0 0,0 1,0-1,0 0,0 0,0 1,0-1,1 0,-1 0,0 1,0-1,0 0,0 0,0 0,0 1,-1-1,1 0,0 0,0 1,0-1,0 0,0 0,0 1,0-1,0 0,-1 0,0 2,-1-1,0 0,1 0,-1 0,0-1,0 1,1 0,-1-1,0 1,0-1,0 1,0-1,0 0,0 0,0 0,0 0,0 0,-2-1,2 1,0-1,-1 1,1 0,0 0,-1 0,1 0,0 1,-1-1,1 1,0-1,0 1,-1 0,1 0,0 0,-4 2,71-13,-88 11,20-2,0 1,0 0,-1 0,1 0,0 0,0 0,0 1,0-1,-1 1,1 0,0 0,0 0,0 0,-3 2,51-2,36-6,-139-1,-47 5,-88 3,155 3,1 2,-50 16,80-19,11-2,25 1,42-1,114-9,46-24,-35-8,-173 33,1 2,24-2,-42 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137 192,'-1'2,"0"0,0-1,0 1,-1-1,1 1,0-1,-1 0,1 1,-1-1,1 0,-1 0,0 0,1 0,-1 0,0 0,0-1,0 1,1-1,-1 1,0-1,0 0,0 1,0-1,-2 0,-21 7,79-4,-44-4,1-1,-1 1,1-2,-1 1,13-7,41-7,-33 11,-54 9,-151 24,258-34,-141 19,-67 0,188-27,-32 13,-1-2,34-7,18-2,-33 9,-26 2,1-1,-1-1,27-7,-224 35,43-11,234-38,-64 22,-40 3,0-1,0 0,0 0,0 0,0 0,0 0,0 0,0 0,0 0,0 0,0 0,-1 0,1 0,0 0,0 0,0 1,0-1,0 0,0 0,0 0,0 0,0 0,0 0,0 0,0 0,0 0,0 1,0-1,0 0,0 0,0 0,0 0,0 0,0 0,0 0,0 0,0 0,0 1,0-1,0 0,0 0,0 0,1 0,-1 0,0 0,0 0,0 0,0 0,0 0,0 0,0 0,0 0,0 1,0-1,0 0,1 0,-1 0,0 0,0 0,0 0,0 0,0 0,0 0,-23 6,-15-1,28-4,0 0,0 1,0-1,1 2,-14 4,33-11,1-1,0 1,0 1,0 0,0 1,20-2,-39 11,8-7,1 0,-1 1,0-1,0 1,0-1,0 0,1 1,-1-1,0 1,0-1,1 0,-1 1,0-1,1 0,-1 1,0-1,1 0,-1 0,0 0,1 1,-1-1,1 0,-1 0,1 0,-1 0,0 1,1-1,-1 0,1 0,-1 0,1 0,-1 0,0 0,1 0,-1 0,1-1,-1 1,1 0,-1 0,1 0,46 0,-45-1,-29 1,-7 1,-11 0,40-1,21-2,51-11,-52 9,0 1,1 0,25 0,91-10,-124 13,16 0,-48 5,-193 16,160-16,20-3,34-2,16-1,76-11,-57 6,1 2,34 0,-4-3,-70 8,0 0,0 0,0 1,0 0,-9 4,8-3,0 0,0-1,-1 0,1 0,-11 0,-84 11,313-46,-11 13,-173 19,38-5,-129 0,-11 13,90-8,0-1,0 0,0-1,16-6,34-6,52-11,-75 16,61-8,-85 16,0 1,-1 0,0-2,29-8,-76 20,-1-1,-46 5,41-8,22-2,-59 9,-86 2,40-7,162-9,0-3,-1-1,50-13,17-3,0 3,85-13,-159 28,112-7,-140 12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0,'0'2,"0"-1,-1 1,1-1,0 0,-1 1,1-1,-1 0,0 1,1-1,-1 0,0 0,0 0,0 0,0 0,0 0,0 0,0 0,0 0,0 0,0 0,0 0,-1-1,1 1,0-1,-2 1,-44 14,11-5,-8 5,38-13,0-1,0 1,0 0,0 1,0-1,0 1,-8 6,14-9,0 1,1 0,-1-1,1 1,-1-1,0 0,1 1,-1-1,1 1,-1-1,1 0,-1 1,1-1,-1 0,1 1,-1-1,1 0,0 0,-1 0,1 1,-1-1,1 0,0 0,-1 0,1 0,-1 0,1 0,0 0,-1 0,1 0,-1-1,1 1,0 0,28 1,-28-1,30 0,-30 0,0 0,-1 0,1 0,0 0,0 0,0 0,0 0,-1 0,1 0,0 0,0 0,0 1,0-1,-1 0,1 0,0 1,0-1,-1 1,1-1,0 1,-1-1,1 1,0-1,-1 1,1 0,0 0,-4 2,-1-1,0 0,0 0,1 0,-1-1,0 1,0-1,-1 0,1 0,0 0,-8 0,1 1,1 0,-16 4,20-4,13-1,-1-1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93,'8'-1,"-1"-1,0-1,0 1,0-1,0 0,0 0,0-1,6-5,12-5,50-21,-102 34,24 1,0-1,0 0,1 1,-1 0,0 0,0 0,0 0,0 0,1 0,-1 1,0 0,0-1,1 1,-4 1,68-11,-58 8,22-3,-49 2,-13 6,36-4,0 0,0 0,0 0,0 0,0 0,0 0,0 0,0 0,0 1,0-1,0 0,0 0,0 0,0 0,0 0,0 0,0 0,0 0,0 0,0 0,0 0,0 0,0 0,0 0,0 1,0-1,0 0,0 0,0 0,0 0,0 0,0 0,-1 0,1 0,0 0,0 0,0 0,0 0,0 0,0 0,0 0,21 1,51-8,-87 9,1 0,0 1,0 0,-16 7,-13 3,-45-1,69-11,0 1,0 1,1 0,-20 7,34-8,22-9,28-5,-90 45,1-18,0-2,-1-2,-71 8,80-12,30-6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5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7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38 24575,'146'13'0,"312"-13"0,-653 7 0,24 13 0,67-7 0,138-16 0,1 1 0,48 4 0,-8 1 0,170-17 0,-170 8 0,154-14 0,-201 15 0,-52 3 0,-86 1 0,-93 3 0,156 4 0,-28 1 0,218-1 0,44-6 0,-498 7 0,176 6 0,72-6 0,127-5 0,1 0 0,127-10 0,-46-2 0,-219 4 0,-9 6 0,50 0 0,29 0 0,13 0 0,99 0 0,-63 0 0,-36 0 0,-13 0 0,-85-2 0,-91 4 0,55 3 0,100-4 0,21-1 0,7 1 0,88 0 0,96-3 0,-157-2 0,-54 2 0,-91 0 0,-104 4 0,211-2 0,0 1 0,0 0 0,1 0 0,-1 0 0,0 1 0,1 0 0,-10 4 0,20-4 0,-1-1 0,0 0 0,1 0 0,-1 0 0,1-1 0,-1 1 0,1-1 0,-1 0 0,1 0 0,-1 0 0,6-1 0,-7 1 0,44 0 0,-42 0 0,-6 0 0,-25 0 0,-70 7 0,250-14 0,-234 7 0,142-11 0,95-11 0,-140 22 0,-12 0 0,-1 0 0,0 0 0,1 0 0,-1-1 0,0 1 0,0-1 0,1 0 0,4-1 0,-14 2 0,-1 1 0,0 0 0,1-1 0,-1-1 0,-10 0 0,-5-1 0,-363 2 0,599-7 0,-72-13 0,-410 21 0,246-1 0,275-7 0,-340 8 0,11-1 0,-79 11 0,123-5 0,57-4 0,24-2 0,162-7 0,-128 1 0,-260-1 0,91 7 0,62 0 0,33 0 0,57 1 0,69-2 0,-132 0 0,-11-1 0,-30 0 0,17 1 0,0 1 0,-27 3 0,-9 6 0,70-11 0,1 1 0,-1 0 0,1 1 0,21 2 0,9 1 0,-36-3 0,12 0 0,1 0 0,-1-2 0,1 0 0,21-5 0,-53 8 0,0-1 0,0 0 0,1 0 0,-22-5 0,-28 0 0,21 3 0,28 1 0,0 0 0,-1 1 0,1 0 0,0 1 0,-18 3 0,94 1 0,-26-3 0,-29 0 0,0-1 0,0-1 0,0 0 0,0 0 0,0-1 0,0 0 0,0-1 0,15-4 0,-31 7 0,-1 0 0,0-1 0,1 0 0,-1 0 0,-10-2 0,-5 1 0,-3 0 0,17 0 0,0 0 0,0 1 0,0 0 0,0 1 0,-11 2 0,84 2 0,135-11 0,-262 4 0,37 0 0,0 1 0,-1 2 0,1 0 0,-26 6 0,73-9 0,0 2 0,27 2 0,11 0 0,-9-2 0,-48 0 0,-7 0 0,-26 0 0,-41 0 0,128 7 0,42-7 0,-59 0 0,-33 0 0,-12 0 0,-17-1 0,-1 1 0,1 1 0,0 2 0,-1 0 0,1 1 0,-29 9 0,135-9 0,185-18 0,-527 14 0,467 0 0,-398-1 0,210-2 0,0 1 0,30 2 0,-39 0 0,-96-14 0,27 8 0,315 6 0,-364 0 0,62 0 0,35 0 0,12 0 0,82-2 0,90 4 0,-274 12 0,9-2 0,185-16 0,105 8 0,-171-2 0,33 4 0,-127 0 0,-21-6-1365,80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7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27 1 24575,'95'0'0,"-56"0"0,-33 0 0,-12 0 0,-17 0 0,-1 1 0,1 1 0,0 1 0,-34 9 0,46-6 0,32-5 0,37-7 0,-43 1-1365,-10 5-5461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24575,'1'0'0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147 282 24575,'139'-14'0,"-134"13"0,-7 0 0,-18-1 0,-32 4 0,-2 1 0,56-3 0,27 0 0,-28 0 0,0 0 0,0 1 0,0-1 0,0-1 0,0 1 0,0 0 0,0 0 0,0 0 0,0 0 0,0-1 0,0 1 0,0 0 0,0-1 0,0 1 0,0-1 0,0 1 0,0-1 0,0 0 0,0 1 0,-1-1 0,1 0 0,0 0 0,-4-1 0,0 1 0,-1 0 0,1 0 0,-1 0 0,1 1 0,-1-1 0,1 1 0,-1 0 0,1 0 0,-1 0 0,-5 1 0,7-1 0,-49 0 0,48 0 0,6 0 0,28 0 0,-13 1 0,-8-1 0,0 0 0,0 0 0,1-1 0,-1 0 0,12-4 0,-71 9 0,40-5 0,1 1 0,0 1 0,0-1 0,0 1 0,-11 3 0,-13 1 0,-64 1 0,97-6 0,3 0 0,50-1 0,73-11 0,-8 4 0,-7 2 0,-66 0 0,31-1 0,-101 8 0,-46 7 0,42-3 0,-46 1 0,-2 7 0,225-27 0,30-5 0,13 5 0,13-19 0,-133 20 0,33 1 0,62-2 0,-68 7 0,86-13 0,-138 16 0,46-11 0,119-17 0,-20 11 0,-144 16 0,148-10 0,-111 8 0,54 0 0,-71 1 0,-1 3 0,83 6 0,-64 10 0,-60-10 0,1 0 0,34 10 0,-36-7 0,0-2 0,40 3 0,-29-4 0,128 18 0,-25-1 0,54-7 0,-88 0 0,120 20 0,-147-20 0,-58-8 0,2-2 0,37 3 0,-30-5 0,0 2 0,31 7 0,27 2 0,-19-1-1365,-63-10-5461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24575,'65'-1'0,"68"2"0,66 13 0,-14 6 0,-13-7 0,-121-8 0,70 3 0,18 5 0,-47 0 0,74 1 0,-14-1 0,66-7 0,-79 1 0,40 6 0,151-13-1365,-324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210 74 24575,'159'-7'0,"57"20"0,-214-13 0,69 8 0,83 4 0,-2 1 0,-19-6 0,32-1 0,-33 1 0,113 6 0,-40-6 0,-97-8 0,49 2 0,34 6 0,-165-3 0,-43-2 0,-621-2 0,624 0 0,0 1 0,-1 1 0,1 0 0,-19 6 0,91 6 0,147-21 0,-35 9 0,77-4 0,-228-2 0,-29-1 0,-33 1 0,-338-3 0,459 14 0,114-17 0,10 0 0,-373-3 0,-31 13 0,280 6 0,29-4 0,96-4 0,-275-4 0,-65 3 0,-130 6 0,256-2 0,15 1 0,32 0 0,54-1 0,-67-1 0,245-7 0,-243 6 0,35-5 0,-125 0 0,12 4 0,36 1 0,0 0 0,0 1 0,1 0 0,-1 1 0,-27 6 0,110-6 0,-23 1 0,-34-2 0,26 0 0,57-7 0,-168 9 0,45-3 0,28 0 0,14 1 0,99 0 0,-65 0 0,-35 0 0,-12 0 0,-50 2 0,32-1 0,49-4 0,2-1 0,-53 2 0,-258 15 0,42-6 0,100-1 0,-12 1 0,248 0 0,160-22 0,-193 9 0,-15 0 0,-307-1 0,136 5 0,-127 4 0,322 5 0,164 0 0,-176-7 0,-40 0 0,-39 0 0,-210-7 0,-359 7 0,676 14 0,38-14 0,154-7 0,-191 0 0,-279 0 0,-152 1 0,255 6 0,72 0 0,23 1 0,22 2 0,-4 1 0,1 0 0,-1-2 0,42-3 0,-30 1 0,201 0 0,-361-7 0,-292-6 0,716 20 0,-279-6 0,-18 0 0,0 0 0,1-1 0,-1 0 0,0-1 0,0 1 0,1-1 0,-1 0 0,8-3 0,-59-6 0,-512 11 0,699 5 0,-55-6 0,-68 0 0,-31 0 0,-219-13 0,36 0 0,165 13 0,-56-8 0,81 7 0,7 0 0,14 1 0,32 3 0,-42-3 0,170 7 0,-506-27 0,97 3 0,199 14 0,313 10 0,-256-7 0,-17 0 0,-18-4 0,-1 0 0,-24-6 0,-1 3 0,-73-7 0,106 13 0,-43-4 0,-62-3 0,243 19 0,-52-2 0,64 4 0,-34-7 0,-489-12 0,293 6 0,195 13 0,405-13 0,-384 13 0,-110-13 0,1 1 0,-1 1 0,1 1 0,34 9 0,-24-5 0,-26-5 0,-28-2 0,14 0 0,-325-7 0,316 9 0,42 2 0,-3 0 0,27 3 0,0-2 0,0-2 0,80-6 0,-26 1 0,-218 0 0,43 2 0,54 1 0,19 1 0,47 4 0,1-2 0,96-6 0,-47 0 0,-42 2 0,-52 0 0,-7 0 0,-30 0 0,-199-14 0,141 14 0,73 0 0,29 0 0,243 0 0,-457-6 0,288 6 0,-52 0 0,-30 0 0,-12 0 0,-85 0 0,84 0 0,11 0 0,50 0 0,-7 0 0,-41 0 0,-6 0 0,-24 0 0,-59-7 0,124 7 0,-1 1 0,57 10 0,-61-6 0,-56-8 0,-85-4 0,71-2 0,36 9 0,0 0 0,0 0 0,0 0 0,0 0 0,0 0 0,0 0 0,0 0 0,0 0 0,0 0 0,0 0 0,0 0 0,0 0 0,0 0 0,0 0 0,1 0 0,-1 0 0,0 0 0,0 0 0,0 0 0,0 0 0,0 0 0,0 0 0,0 0 0,0-1 0,0 1 0,0 0 0,0 0 0,0 0 0,0 0 0,0 0 0,0 0 0,0 0 0,0 0 0,0 0 0,0 0 0,0 0 0,0 0 0,0-1 0,0 1 0,0 0 0,0 0 0,0 0 0,0 0 0,0 0 0,0 0 0,23 3 0,50 8 0,144 6 0,-166-17 0,-48 0 0,-6 0 0,-28 0 0,-222 0 0,458 6 0,-19-6 0,-206 0 0,0-2 0,-25-4 0,15 1 0,0 2 0,-1 1 0,1 1 0,-43 4 0,-5 0 0,43-5 0,56 4 0,210 5 0,-209-7 0,-82-7 0,-99 0 0,84 7 0,46 0 0,28 0 0,12 0 0,264 7 0,-496-14 0,208 8 0,10-1 0,0 1 0,-1-1 0,1 0 0,0 0 0,0 0 0,0 0 0,-1 0 0,1-1 0,0 1 0,-6-3 0,50 4 0,84 3 0,-56-7 0,-238-3 0,262 6 0,-78 0 0,-27 0 0,-10-1 0,17 1 0,16 3 0,-2-1 0,52 5 0,1-2 0,110-7 0,-122 1 0,-137-1 0,-93 4 0,253 5 0,3-7 0,-48 0 0,-26 0 0,-13 0 0,-115-7 0,252 14 0,-308-18 0,150 8 0,6-3 0,47 10 0,6 2 0,0-1 0,1-1 0,0-2 0,0 0 0,0-2 0,28-4 0,-45 0 0,-22-1 0,-22-3 0,32 8 0,-38-1 0,-5-1 0,100-4 0,-78 11 0,22 0 0,16-2 0,205-3 0,-219 1 0,-11 0 0,-30 1 0,-55 1 0,72-4 0,16 0 0,0 0 0,0 1 0,0 0 0,-1 0 0,1 0 0,0 1 0,0 0 0,0 0 0,0 1 0,0-1 0,-9 5 0,67-2 0,313-4 0,-577 0 0,310 7 0,8-7 0,-63 0 0,-34 0 0,-13 0 0,-216-7 0,159 7 0,56 0 0,9 0 0,31 0 0,20 2 0,-35 0 0,-1-1 0,1-1 0,-1-1 0,34-6 0,-165 4 0,50-1 0,40 2 0,37 1 0,186 8 0,-176-7 0,-42 0 0,-46 1 0,59 0 0,6 0 0,35 2 0,189-3 0,-271 0 0,-40-1 0,59 2 0,26-1 0,1 0 0,-1 0 0,0 1 0,0-1 0,0 0 0,0 0 0,0 0 0,0 0 0,0 0 0,0 0 0,0 0 0,0 0 0,0 0 0,0 1 0,0-1 0,0 0 0,0 0 0,0 0 0,0 0 0,0 0 0,0 0 0,0 0 0,0 0 0,0 0 0,0 1 0,-1-1 0,114 9 0,-66-8 0,-36-1 0,-12 0 0,-228-13 0,175 13 0,49 0 0,8 0 0,28 0 0,176 0 0,-449-6 0,418 6 0,-526 0 0,458 6 0,-65-5 0,39-1 0,-61-1 0,-27-3 0,-24 1 0,0 1 0,-34 1 0,-5 5 0,103-3 0,-24 0 0,0 0 0,1-1 0,-1 0 0,0-1 0,18-3 0,-86-1 0,8 7 0,45 0 0,33 0 0,12-3 31,-31 0-264,0 1 1,0 0-1,0 0 0,0 1 1,11 2-1,-15-2-6593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42 24575,'295'6'0,"-215"-6"0,-49 0 0,-28 0 0,-13 0 0,-279 0 0,563-13 0,-260 13 0,-12 1 0,1-1 0,-1 0 0,1 0 0,-1 0 0,0 0 0,1-1 0,-1 1 0,0 0 0,1-1 0,-1 0 0,4-1 0,-59-1 0,-233 3 0,494 0 0,-482 0 0,538-13 0,-194 13 0,-44 0 0,-39 0 0,-291 0 0,405 7 0,-68-7 0,50 0 0,-59-2 0,-21 1 0,-9 0 0,-30-3 0,-54 3 0,20 3 0,292-2 0,-442-7 0,214 7 0,25 0 0,56 0 0,-16 0 0,-55 0 0,-8 0 0,-30 0 0,26 1 0,11-1 0,22 3 0,41 0 0,234 4 0,-388-9 0,-91 4 0,108 4 0,402-8 0,-366-3 0,-1 2 0,1 1 0,-57 5 0,9 0 0,60-4 0,7 1 0,-1 0 0,1 1 0,-28 5 0,61-8 0,0 0 0,0 2 0,33 2 0,-1 0 0,9-1 0,25-1 0,-58 0 0,-21-1 0,-7 0 0,-199-11 0,202 12 0,99 0 0,-196-7 0,263 14 0,-121-7 0,-41 0 0,-7 0 0,-23 0 0,-115-7 0,53 3 0,53 2 0,31 2 0,11 0 0,176 0 0,-224-1 0,14 0 0,0 1 0,0 2 0,-38 6 0,36-4 0,22-4 0,1 0 0,0 1 0,0 0 0,0 0 0,-1 1 0,1 0 0,-7 3 0,66-3 0,251-9 0,-116 9 0,-237 6 0,-71 4 0,67-7 0,17-6 0,29 0 0,0 1 0,1-1 0,-1 2 0,0-1 0,0 1 0,-7 1 0,79 4 0,28-5 0,79-2 0,-157-4 0,-25-2 0,-28-2 0,-77 9 0,66 1 0,38-1 0,12 0 0,274 0 0,-416 0 0,251 13 0,4-12 0,84-2 0,-164-1 0,17-1 0,-37 2 0,-17 1 0,-212 0 0,491-7 0,-13-6 0,-464 19 0,161-2 0,68-1 0,357-3 0,-442-1 0,-60 2 0,108 1 0,14-1 0,33 1 0,58 0 0,133-2 0,-543 0 0,396-2 0,-35 0 0,64 5 0,-148-6 0,-64 2 0,-13-1 0,112 1 0,16 1 0,21 1 0,28-1 0,-167-7 0,42 7 0,41 0 0,37 0 0,33 1 0,-27 1 0,0-2 0,1 0 0,-1-2 0,31-6 0,-103 2 0,-1 6 0,48 0 0,6 0 0,27 0 0,68 0 0,-74 0 0,-31 0 0,-134-7 0,124 8 0,41 2 0,42 0 0,10-3 0,-48 0 0,-26 0 0,-13 0 0,-76-1 0,-89 2 0,62 13 0,563-15 0,-709 8 0,226-6 0,-1 1 0,-47 9 0,193-5 0,351-6 0,-535-7 0,-49 5 0,-105 4 0,221-1 0,11 0 0,26 2 0,45-1 0,2-1 0,82-2 0,-137-4 0,-39 1 0,-37-1 0,-46 6 0,59-1 0,33 0 0,12 0 0,65 1 0,74-3 0,-130-1 0,-23-1 0,-30-4 0,30 6 0,-68-1 0,47 3 0,28 0 0,13 1 0,61 0 0,76-3 0,-222-4 0,9 5 0,-67 2 0,205 6 0,44-5 0,66-3 0,-225 7 0,0-2 0,-55-2 0,66 1 0,54 1 0,185-4 0,-260-2 0,34 0 0,-1 1 0,1 1 0,0 1 0,0 0 0,-28 7 0,47-8 0,-1 0 0,0 0 0,0 0 0,0 0 0,0 0 0,0 0 0,0 0 0,0 0 0,0 0 0,0 0 0,0 0 0,0 0 0,0 0 0,1 0 0,-1 1 0,0-1 0,0 0 0,0 0 0,0 0 0,0 0 0,0 0 0,0 0 0,0 0 0,0 0 0,0 0 0,0 0 0,0 0 0,0 1 0,0-1 0,0 0 0,0 0 0,0 0 0,0 0 0,0 0 0,0 0 0,0 0 0,0 0 0,0 0 0,0 0 0,0 1 0,0-1 0,0 0 0,0 0 0,0 0 0,0 0 0,-1 0 0,19 3 0,22-1 0,141-9 0,-261 1 0,-56 14 0,82-4 0,-17 3 0,86-9 0,0 0 0,0 1 0,0 1 0,16 2 0,-12 0 0,0-2 0,33-3 0,-15-1 0,49 1 0,-15 1 0,-36 1 0,-33 2 0,-4-1 0,-19 0 0,-207 0 0,304 2 0,81-4 0,-237-4 0,15 6 0,42 0 0,37 0 0,43 1 0,60-3 0,-190-4 0,4 6 0,44 0 0,38 0 0,90 0 0,-60 0 0,-35 0 0,-13 0 0,-91-2 0,-101 4 0,193 0 0,22-1 0,44 1 0,-34-1 0,-92 0 0,-252 5 0,264-5 0,48-2 0,7 1 0,28 0 0,163 0 0,-388 7 0,139-7 0,50 0 0,7 0 0,30 0 0,729 0 0,-761 0 0,0 0 0,0 0 0,0-1 0,0 1 0,0 0 0,0 0 0,0 0 0,0 0 0,0 0 0,0 0 0,0 0 0,0 0 0,0-1 0,0 1 0,0 0 0,0 0 0,0 0 0,0 0 0,0 0 0,0 0 0,1 0 0,-26-5 0,-37-2 0,-10 8 0,45-1 0,38 0 0,242 0-1365,-247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24575,'0'1'0,"1"1"0,2-1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8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717 68 24575,'115'-2'0,"120"4"0,-230-1 0,-7 1 0,-18-1 0,-32-2 0,-4-5 0,0 2 0,-81 5 0,136-1 0,348 0 0,-578-7 0,303 8 0,66-2 0,-211-5 0,-3 6 0,47 0 0,28 0 0,12 0 0,46 1 0,61-3 0,-238-11 0,75 13 0,41 0 0,6 0 0,25 0 0,103 14 0,-317-28 0,283 16 0,-55-3 0,-34 0 0,-12 1 0,-54 2 0,39 0 0,1-1 0,-1 0 0,0-2 0,0-1 0,-35-7 0,66 11 0,-1-1 0,1 0 0,-1-1 0,1 0 0,12-3 0,13 2 0,-11 1 0,-42 0 0,-76 0 0,56 0 0,31 0 0,13 0 0,30 3 0,-37-3 0,0 0 0,0 0 0,0 0 0,0 0 0,0 1 0,0-1 0,0 0 0,0 0 0,0 0 0,0 0 0,0 0 0,0 0 0,0 0 0,0 0 0,0 0 0,0 0 0,0 0 0,0 0 0,0 0 0,0 1 0,0-1 0,0 0 0,0 0 0,0 0 0,0 0 0,0 0 0,0 0 0,0 0 0,0 0 0,0 0 0,0 0 0,0 0 0,0 0 0,0 0 0,0 0 0,0 0 0,0 0 0,0 0 0,0 1 0,1-1 0,-1 0 0,0 0 0,-22 1 0,-71-2 0,56 1 0,31 0 0,13 0 0,-1 0 0,-24 0 0,-21 0 0,79 0 0,5 0 0,-41 0 0,-6 0 0,-24 0 0,-7-3 0,57-1 0,22 5 0,-42-1 0,-6 0 0,-24 0 0,-1 1 0,20 0 0,-1-1 0,1 1 0,-1-1 0,1 0 0,0-1 0,-1 0 0,1 0 0,-13-4 0,27 5 0,-1 1 0,1-1 0,0 1 0,-1-2 0,11 0 0,5-1 0,4 6 0,-27-2 0,-16-1 0,-17-5 0,32 2 0,22 1 0,290 14 0,-157-6 0,-90-1 0,45 1 0,-385-7 0,518 0 0,-488-7 0,175 7 0,45 0 0,39 1 0,62-3 0,79 4 0,-135 1 0,-42-1 0,-43-4 0,25 0 0,36 3 0,0-1 0,1 0 0,-1 0 0,1-1 0,-1 1 0,1-1 0,-11-4 0,87 3 0,1 2 0,-45 0 0,-39 0 0,-10-1 0,0-1 0,-39-8 0,91 12 0,0-1 0,43-4 0,-61 3 0,-160-7 0,124 7 0,25 0 0,14 0 0,12-1 0,-20 0 0,1 0 0,-1 1 0,1 0 0,-1 0 0,1 1 0,-1 0 0,13 3 0,-20-4 0,0 0 0,0 0 0,-1 0 0,1 0 0,0 0 0,0 0 0,0 0 0,0 0 0,0 0 0,0 0 0,0 1 0,0-1 0,0 0 0,0 0 0,-1 0 0,1 0 0,0 0 0,0 0 0,0 0 0,0 0 0,0 1 0,0-1 0,0 0 0,0 0 0,0 0 0,0 0 0,0 0 0,0 0 0,0 1 0,0-1 0,0 0 0,0 0 0,0 0 0,0 0 0,0 0 0,0 0 0,0 0 0,0 1 0,0-1 0,1 0 0,-1 0 0,0 0 0,0 0 0,0 0 0,0 0 0,0 0 0,0 0 0,0 0 0,0 0 0,0 1 0,0-1 0,1 0 0,-1 0 0,0 0 0,0 0 0,0 0 0,0 0 0,0 0 0,0 0 0,0 0 0,1 0 0,-1 0 0,0 0 0,0 0 0,-16 3 0,-20-1 0,0-3 0,24-1 0,0 1 0,0 1 0,0 0 0,0 1 0,0 0 0,-16 4 0,110-1 0,193-4 0,-343 1 0,-72-2 0,234-6 0,-58 5 0,-26 1 0,-1 0 0,1 1 0,0 0 0,-1 0 0,1 1 0,-1 0 0,1 0 0,14 5 0,-30-7 0,-1 1 0,0-1 0,1 1 0,-1 0 0,-10 2 0,-5 0 0,-60-2 0,50 0 0,29 0 0,13 0 0,114 0 0,-98 0 0,-23 0 0,-7 0 0,-81-9 0,58 5 0,109 5 0,-47-2 0,-31 1 0,-13 0 0,1 0 0,-6 0 0,0 0 0,0-1 0,0 0 0,-27-7 0,74 7 0,-25 0 0,0 0 0,0 1 0,0-1 0,0 2 0,13 1 0,-18 0 0,-10-1 0,-17 0 0,13-1 0,46 0 0,-22 0 0,-9-1 0,1 0 0,-1 1 0,1 0 0,-1 0 0,1 0 0,-1 0 0,1 1 0,-1 0 0,1 0 0,-1 0 0,1 0 0,-1 1 0,6 2 0,-58 0 0,-8-4 0,52 0 0,6 0 0,29 0 0,65 0 0,-58 0 0,-31 0 0,-13 0 0,-27 0 0,-53-6 0,142 9 0,80-6 0,-123 3 0,-126 0 0,66 0 0,36 0 0,13 0 0,18 0 0,16 0 0,59-7 0,-161 8 0,40-2 0,39 1 0,70 0 0,-54 0 0,-28 0 0,-12 0 0,-126 0 0,113 0 0,20 0 0,8 0 0,171 0 0,-383 0 0,304 0 0,-70 0 0,-24 0 0,-10 0 0,-145 0 0,44 0 0,63 0 0,36 0 0,13 0 0,50 0 0,-50 0 0,-6 0 0,-28 0 0,-51 0 0,50 0 0,29 0 0,12 0 0,48 0 0,-52 0 0,-6 0 0,-31 0 0,-255 0 0,392 0 0,-81 0 0,-23 0 0,-8 0 0,-202 0 0,282 0 0,-45 0 0,-39 0 0,-136 0 0,126 0 0,17 0 0,7 0 0,126 0 0,-102 0 0,-23 0 0,-8 0 0,-26 0 0,-8 1 0,-66-9 0,193 10 0,-51-3 0,-32 1 0,-14-1 0,-42 2 0,-54-2 0,94-2 0,18-2 0,20 0 0,-4 4 0,-13 0 0,1 1 0,-1 0 0,0 1 0,0 0 0,1 0 0,-1 1 0,0 1 0,14 5 0,-77-2 0,-353-6 0,521 0 0,-93 0 0,-21 0 0,-7 0 0,-51 2 0,36 0 0,1-2 0,-1 1 0,1-2 0,-1-1 0,1 0 0,-26-8 0,128 7 0,16 3 0,-59 0 0,-33 0 0,-12 0 0,-27 1 0,-35-2 0,125-6 0,-33 7 0,-42 0 0,-137 0 0,154 0 0,0 0 0,0 0 0,0 0 0,0 0 0,0 1 0,1-1 0,-1 0 0,0 0 0,0 0 0,0 0 0,0 0 0,0 0 0,0 0 0,0 0 0,0 0 0,0 0 0,0 0 0,0 0 0,0 0 0,0 0 0,0 1 0,0-1 0,0 0 0,0 0 0,0 0 0,0 0 0,0 0 0,0 0 0,0 0 0,0 0 0,0 0 0,0 0 0,0 0 0,0 1 0,0-1 0,0 0 0,0 0 0,0 0 0,17 4 0,25 3 0,-18-8 0,-6 0 0,1 0 0,-1 2 0,1 0 0,-1 1 0,0 1 0,25 7 0,-102-5 0,-21-6 0,-104 2 0,181 0 0,8 0 0,22 1 0,37 1 0,-36-4 0,-19 0 0,1 0 0,-1 1 0,0 0 0,1 1 0,-1-1 0,1 2 0,-1 0 0,0 0 0,16 6 0,-27-4 0,-15-2 0,-15 0 0,-71-2 0,61 0 0,34 0 0,13 0 0,187 7 0,-281-7 0,51-1 0,32 1 0,13 0 0,21-1 0,-20 0 0,-1 0 0,0 0 0,1 1 0,-1 0 0,0 1 0,1 0 0,-1 0 0,0 0 0,13 4 0,-20-5 0,-1 0 0,1 0 0,0 0 0,0 0 0,0 0 0,0 0 0,0 0 0,0 0 0,0 0 0,0 0 0,-1 0 0,1 0 0,0 0 0,0 0 0,0 0 0,0 0 0,0 0 0,0 0 0,0 0 0,0 0 0,0 1 0,-1-1 0,1 0 0,0 0 0,0 0 0,0 0 0,0 0 0,0 0 0,0 0 0,0 0 0,0 0 0,0 0 0,0 0 0,0 0 0,0 1 0,0-1 0,0 0 0,-1 0 0,1 0 0,0 0 0,0 0 0,0 0 0,0 0 0,0 0 0,0 0 0,0 1 0,0-1 0,0 0 0,0 0 0,0 0 0,0 0 0,0 0 0,1 0 0,-1 0 0,0 0 0,0 1 0,0-1 0,0 0 0,0 0 0,0 0 0,0 0 0,0 0 0,0 0 0,0 0 0,0 0 0,0 0 0,0 0 0,0 0 0,1 1 0,-17 1 0,-14 0 0,-48-2 0,49 0 0,27 0 0,12 0 0,42-2 0,-29 0 0,0 2 0,38 4 0,-119 2 0,-11-6 0,44 0 0,38 0 0,50 0 0,-59 0 0,-6 0 0,-35 0 0,-14 0 0,48 0 0,7 0 0,26 0 0,-117 7 0,139-7 0,-48 0 0,-7 0 0,-28 0 0,-38 0 0,44 0 0,37 0 0,41 0 0,-50 0 0,-6 0 0,-28 0 0,-29 0 0,36 0 0,40 0 0,26 0 0,-39 0 0,-6 0 0,-23 0 0,91 0 0,-48 0 0,-67 0 0,25 0 0,37 0 0,-87-8 0,281-24 0,-39 13 0,-80 13 0,-62 5 0,-21 1 0,-6 0 0,-126 13 0,127-13 0,-7 1 0,0-1 0,0 1 0,0 1 0,-13 3 0,69-1 0,27-4 0,-46 0 0,-28 0 0,-12 0 0,-1 0 0,-1 0 0,0 1 0,1 1 0,-1 0 0,-16 5 0,40-8 0,0 0 0,0 0 0,0 1 0,19 2 0,7 0 0,13-2 0,-47 0 0,-6 0 0,-28 0 0,-99 7 0,222-7 0,-52 0 0,-34 0 0,-12 0 0,-29-1 0,24 0 0,-1 0 0,0 1 0,0 0 0,0 1 0,0 1 0,-14 3 0,36-6 0,-1 0 0,1 1 0,-1 0 0,18 2 0,5 0 0,-1-2 0,-54 0 0,6-1 0,13 0 0,-1 0 0,1 1 0,-1 0 0,1 0 0,-1 0 0,0 0 0,1 1 0,0 0 0,-1 0 0,-7 2 0,65 0 0,-3-10 0,-129 7 0,47 0 0,28 1 0,14-1 0,168-7 0,-205 7 0,48 0 0,72 0 0,-56 0 0,-31 0 0,-13 0 0,-79 0 0,52 0 0,30 0 0,12 0 0,62 0 0,-44 0 0,-39 0 0,-121 7 0,116-6 0,32 1 0,30 1 0,22-3 0,-43 0 0,-38 0 0,-64 0 0,48 0 0,28 0 0,14 0 0,181-6 0,-68-1 0,-163 5 0,26 0 0,0 2 0,1-1 0,-1 2 0,0-1 0,-19 5 0,91 1 0,-51-6 0,-17-1 0,-32 1 0,17 1 0,77-1 0,-131 0 0,37 0 0,66 0 0,31 0 0,-51 0 0,-35 0 0,12 9 0,13-3 0,17-6 0,81-7 0,-42 5 0,-134 3 0,49-2 0,30 1 0,13 0 0,200-6 0,-272 6 0,58 0 0,8 0 0,33 0 0,25 0 0,-56 0 0,-9 0 0,-31 0 0,-21 0 0,51 0 0,7 0 0,30 0 0,-9-1 0,-16 0 0,1 0 0,-1 1 0,1 0 0,-1 1 0,11 2 0,-83 2 0,29-5 0,62 0 0,-62 0 0,33 0 0,6 0 0,23 0 0,43 0 0,-44 0 0,-37 0 0,-35-2 0,30 1 0,0 0 0,0 1 0,1 1 0,-24 3 0,120 2 0,-74-7 0,14 1 0,-16 2 0,-10 2 0,83-7 0,-29-2 0,54 1 0,-102 4 0,-5 0 0,-65 0 0,44 0 0,39 0 0,21 0 0,-10 1 0,0-1 0,0-1 0,36-7 0,-53 4 0,-21 2 0,-44 1 0,15 2 0,79 0 0,5 1 0,-29-1 0,0 0 0,1-1 0,-1 0 0,0 0 0,0-2 0,17-3 0,-106 1 0,42 4 0,33 0 0,4 0 0,19 0 0,78 0 0,-58 0 0,-34 0 0,-12 0 0,-55 0 0,30 0 0,43 0 0,47 0 0,-35 0 0,-40 0 0,-23-2 0,28 1 0,0 0 0,-1 0 0,1 1 0,-1 0 0,1 1 0,0 0 0,0 1 0,-16 4 0,32-7 0,1 1 0,0-1 0,-1 1 0,1 0 0,10 2 0,5 0 0,47-2 0,-44 0 0,-38 0 0,-64 0 0,69 0 0,10 0 0,39 0 0,58 0 0,-76 0 0,-30 0 0,-36 0 0,41 0 0,5 0 0,23 0 0,56 0 0,-50 0 0,-28 0 0,-14 0 0,-71 0 0,51 0 0,28 0 0,12 0 0,121 0 0,-110 0 0,-19 0 0,-6 0 0,-59 0 0,58 0 0,8 0 0,33 0 0,43 0 0,-53 0 0,-36 0 0,-28 0 0,64 0 0,-210 0 0,100 0 0,37 0 0,45 0 0,24 0 0,9 0 0,-54 0 0,-28 0 0,47 0 0,7 0 0,28 0 0,0 0 0,-54 0 0,-13 3 0,36-3 0,0 0 0,0 1 0,0-1 0,0 0 0,0 0 0,0 0 0,0 0 0,0 0 0,0 0 0,0 0 0,0 0 0,0 0 0,0 0 0,0 0 0,0 0 0,0 0 0,0 0 0,0 1 0,0-1 0,0 0 0,0 0 0,0 0 0,0 0 0,0 0 0,0 0 0,0 0 0,0 0 0,0 0 0,0 0 0,0 0 0,0 0 0,0 0 0,-1 0 0,1 0 0,0 0 0,0 1 0,0-1 0,0 0 0,0 0 0,0 0 0,0 0 0,0 0 0,21 1 0,-12-1 0,-13 0 0,-21-1 0,11 2 0,49-1 0,-46 0 0,-27 0 0,33 0 0,21 0 0,-68 5 0,95-7 0,-40 4 0,-30-1 0,-29-1 0,51 0 0,6 0 0,31 0 0,47 1 0,81-2 0,80-5 0,-342 6 0,76 0 0,23 0 0,11 0 0,194 0 0,-332-7 0,243 7 0,-65 0 0,-38 0 0,-11 0 0,-321 0 0,748 0 0,-408-1 0,-32-1 0,-30-2 0,-229 4 0,594 0 0,-451 0 0,104 0 0,22 0 0,8 0 0,93 0 0,-58 0 0,-33 0 0,-12 0 0,-6 0 0,2 0 0,0 0 0,0 0 0,0 1 0,-17 4 0,50-7 0,0 2 0,43 3 0,-162-3 0,57 0 0,32 0 0,13 0 0,119 7 0,-318-1 0,295-6 0,-58 0 0,-35 0 0,-13 0 0,-53 0 0,53 0 0,6 0 0,31 0 0,232-6 0,-326 7 0,-66-3 0,124 1 0,7 0 0,21-1 0,36 0 0,37 2 0,-58 0 0,-32 0 0,-14 0 0,-54 0 0,31 0 0,42 0 0,195-7 0,-342 14 0,130-6 0,9 0 0,20 1 0,36 1 0,-24-2 0,-26 1 0,0-2 0,0 1 0,0-1 0,1-1 0,19-4 0,-90 0 0,33 3 0,45-2 0,44 5 0,-52 1 0,0-2 0,0 1 0,0-1 0,0-1 0,0 0 0,12-3 0,-35 2 0,8 2 0,0-1 0,0 1 0,0-1 0,1 1 0,-1-1 0,0 0 0,0-1 0,1 1 0,-1-1 0,1 1 0,-5-4 0,8 4 0,1 1 0,-1-1 0,1 0 0,-1 1 0,1-1 0,0 0 0,-1 1 0,1-1 0,0 1 0,0-1 0,-1 1 0,1-1 0,0 1 0,0 0 0,0-1 0,0 1 0,-1 0 0,1 0 0,0 0 0,0 0 0,0-1 0,0 1 0,0 0 0,0 1 0,0-1 0,0 0 0,34 0 0,-29 1 0,25-5 0,-54 1 0,-19 3 0,40 0 0,5 0 0,23 0 0,25 0 0,-48 0 0,-6 0 0,-27 0 0,-26 0 0,51 0 0,7 0 0,29 0 0,11 0 0,43 0 0,-58 1 0,-22 0 0,-7 0 0,-14 5 0,19-3 0,33-2 0,-10 1 0,-72 3 0,24-6 0,15 0 0,1 1 0,0-1 0,0 1 0,-1 1 0,1-1 0,0 1 0,0 0 0,0 0 0,-8 3 0,59-4 0,-25 2 0,139-2-1365,-153 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2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24575,'1'0'0,"2"0"0,1 0 0,1 0 0,1 0 0,0 0 0,1 0 0,0 0 0,0 0 0,0 0 0,0 0 0,-1 0 0,1 0 0,-1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2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24575,'1'0'0,"2"0"0,1 0 0,1 0 0,1 0 0,0 0 0,1 0 0,-1 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2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1686 90 24575,'320'0'0,"-528"7"0,191-3 0,31 0 0,30 1 0,41-5 0,-52 0 0,-29 0 0,-12 0 0,-241 0 0,471 0 0,-404 0 0,417-7 0,-150 7 0,-52 0 0,-30 0 0,-11 0 0,-82 0 0,54 0 0,31 0 0,13 0 0,142 0 0,-131 0 0,-16 0 0,-6 0 0,-199 0 0,424 0 0,-295 0 0,45 0 0,39 0 0,372-6 0,-460-5 0,17 1 0,-10-1 0,81 12 0,0 0 0,0 0 0,1-1 0,17-2 0,8 0 0,-32 1 0,-11 0 0,-24-1 0,-46-1 0,54 2 0,38-1 0,37-2 0,24 4 0,-245-13 0,188 13 0,30 0 0,55-7 0,-163 0 0,-25 1 0,191 6 0,-60 0 0,-37 0 0,-14 0 0,-106 0 0,85 0 0,21 0 0,10 0 0,133 7 0,64-7 0,-289 6 0,37-7 0,-55 2 0,176 6 0,25-7 0,-57 0 0,-34 0 0,-13 0 0,-19-1 0,17 0 0,-1 1 0,1-1 0,0 2 0,0-1 0,-12 3 0,85 3 0,27-6 0,-55 0 0,-32 0 0,-12 0 0,-54 0 0,37 0 0,39 0 0,111 0 0,-106 0 0,-23 0 0,-110 0 0,66 0 0,36 0 0,13 0 0,143 0 0,-230-7 0,51 7 0,31 0 0,6 0 0,18 0 0,37 0 0,-32 0 0,-41 0 0,-117-13 0,281 13 0,-320 13 0,-81 7 0,67-7 0,109 1 0,157-16 0,60 3 0,-139 0 0,-8 0 0,-22 1 0,-40 1 0,-37-3 0,62 0 0,34 0 0,13 0 0,92 0 0,-57 0 0,-32 0 0,-13 0 0,-119 7 0,173-8 0,0 0 0,-40 1 0,-20 2 0,-83 11 0,134-9 0,-11-2 0,-25-2 0,-11 0 0,-74 0 0,41 0 0,68 0 0,39 0 0,-59 0 0,-9 0 0,-35 0 0,-38 0 0,46 0 0,28 0 0,12 0 0,-3 1 0,0-1 0,0 0 0,-1-1 0,1 0 0,0 0 0,0-1 0,0 0 0,9-4 0,-24 7 0,1 0 0,-1-1 0,1 0 0,-1 0 0,-10-2 0,-5 1 0,-175-1 0,-199 4 0,154 5 0,78-1 0,81 1 0,226-14 0,22-13 0,-238 14 0,0 6 0,46 0 0,41 0 0,240 0 0,-542 0 0,556 0 0,-470-7 0,-103 7 0,339 2 0,-24-1 0,0 0 0,0-1 0,0 0 0,1-1 0,-1 0 0,19-5 0,-29 6 0,0 0 0,0 0 0,0 0 0,0 0 0,0 0 0,0 0 0,0 0 0,-1 0 0,1 0 0,0 0 0,0-1 0,0 1 0,0 0 0,0 0 0,0 0 0,0 0 0,0 0 0,0 0 0,0 0 0,0 0 0,0 0 0,0 0 0,0-1 0,0 1 0,0 0 0,0 0 0,0 0 0,0 0 0,0 0 0,0 0 0,0 0 0,0 0 0,0-1 0,0 1 0,0 0 0,0 0 0,0 0 0,0 0 0,0 0 0,0 0 0,0 0 0,0 0 0,0 0 0,0 0 0,1-1 0,-1 1 0,0 0 0,0 0 0,0 0 0,0 0 0,0 0 0,0 0 0,0 0 0,0 0 0,0 0 0,1 0 0,-18-3 0,-20 1 0,-158-4 0,140 6 0,50 0 0,7 0 0,30 0 0,101-7 0,-98 0 0,-35 7 0,0 0 0,0 0 0,0 0 0,0 0 0,0 0 0,0 0 0,0 0 0,-1 0 0,1 0 0,0 0 0,0 0 0,0 0 0,0 0 0,0 0 0,0 0 0,0-1 0,0 1 0,0 0 0,0 0 0,0 0 0,0 0 0,0 0 0,0 0 0,-1 0 0,1 0 0,0 0 0,0 0 0,0 0 0,0-1 0,0 1 0,0 0 0,0 0 0,0 0 0,0 0 0,0 0 0,0 0 0,0 0 0,0 0 0,0 0 0,0 0 0,0-1 0,0 1 0,0 0 0,1 0 0,-1 0 0,0 0 0,0 0 0,0 0 0,0 0 0,0 0 0,0 0 0,0 0 0,0 0 0,0 0 0,0 0 0,0-1 0,0 1 0,0 0 0,0 0 0,0 0 0,1 0 0,-1 0 0,0 0 0,0 0 0,-21-3 0,-130-10 0,194 10 0,-39 2 0,-6 0 0,-25 0 0,-126-6 0,98 7 0,50 0 0,7 0 0,30 0 0,33 1 0,69-2 0,-208-5 0,5 6 0,44 0 0,38 0 0,256 0 0,-525 0 0,742 0 0,-478 1 0,-25 1 0,-28 1 0,-25-4 0,-85 2 0,227 6 0,222-7 0,-525 0 0,565-7 0,-232 7 0,-60 0 0,-33 0 0,-13 0 0,-245 7 0,425-7 0,-478 6 0,504-6 0,-361 0 0,251-6 0,-29-1 0,-116 6 0,-34 1 0,62-2 0,22 1 0,8 0 0,110-7 0,-168 7 0,-15 0 0,49 2 0,17 0 0,6 0 0,8 1 0,-1-1 0,1 0 0,-1-1 0,15-1 0,-17 0 0,0 0 0,1 1 0,-1 0 0,0 1 0,1 0 0,15 4 0,-44 2 0,-12-3 0,-380 9 0,372-10 0,35 0 0,26-2 0,57-3 0,89 4 0,-239 4 0,23-7 0,31-1 0,-1 2 0,0 0 0,0 0 0,0 2 0,-21 5 0,39-7 0,0 0 0,0 0 0,0 0 0,0 0 0,0 0 0,0 0 0,0 0 0,1 0 0,-1 0 0,0 0 0,0 0 0,0 0 0,0 0 0,0 0 0,0 0 0,0 0 0,0 0 0,0 0 0,0 0 0,0 0 0,0 1 0,0-1 0,0 0 0,0 0 0,1 0 0,-1 0 0,0 0 0,0 0 0,0 0 0,0 0 0,0 0 0,0 0 0,0 1 0,0-1 0,0 0 0,0 0 0,0 0 0,0 0 0,0 0 0,0 0 0,0 0 0,-1 0 0,1 0 0,0 0 0,0 1 0,19 1 0,23 1 0,5-5 0,-30 0 0,0 1 0,1 1 0,-1 1 0,24 4 0,-153 0 0,-44 2 0,323-7 0,-290 13 0,115-12 0,-2-1 0,0 1 0,-1 0 0,1 1 0,-11 4 0,98-4 0,15-2 0,-55 0 0,-32 0 0,-12 0 0,-91 8 0,54-3 0,14-4 0,53-2 0,160-5 0,-210 6 0,49 0 0,214 0 0,-471 0 0,443 0 0,-424-1 0,266-4 0,0 2 0,66 5 0,-747-2 0,623 1 0,25 1 0,28 2 0,67-4 0,-65 0 0,-37 0 0,-12 0 0,-101 0 0,60 0 0,36 0 0,12 0 0,67 1 0,76-2 0,-92-6 0,-136 8 0,-56-2 0,74-3 0,23 2 0,35 2 0,15 0 0,65 1 0,81-3 0,-149-1 0,-25-2 0,-27 0 0,-95-1 0,114 5 0,16 1 0,1 0 0,-1-1 0,0 0 0,0 0 0,1-1 0,-11-3 0,80 2 0,140-3 0,-123-2 0,-143 3 0,-114-2 0,175 5 0,9-1 0,23-6 0,-2 1 0,-74 3 0,31 6 0,12 0 0,0 0 0,1-1 0,-1 0 0,0 0 0,0-1 0,0 1 0,-8-3 0,64-2 0,-27 5 0,-22 0 0,-7 0 0,-8 0 0,-49 0 0,57 0 0,8 0 0,33 0 0,3-3 0,-35 2 0,-15 4 0,1-1 0,-40 8 0,-88 5 0,131-14 0,-5-1 0,-1 0 0,1 1 0,-1 1 0,1 0 0,0 1 0,-24 8 0,58-6 0,13-3 0,191-2 0,-286 7 0,54-7 0,-6-1 0,-1 1 0,0 0 0,1 1 0,-1 0 0,1 1 0,-24 7 0,55-3 0,13-5 0,19-6 0,-42 4 0,1-1 0,0 1 0,0 0 0,0 1 0,0 1 0,0-1 0,15 4 0,-42 3 0,-11-2 0,-61-5 0,54 0 0,30 0 0,13 0 0,126 7 0,-214-1 0,69-6 0,1 0 0,1 0 0,-1 0 0,1 1 0,0 0 0,-10 3 0,85-6 0,-52 4 0,-49-1 0,-7-1 0,69 0 0,111 6 0,-295-18 0,8-2 0,352 20 0,-501-5 0,397-8 0,-20 7 0,-49 0 0,-28 0 0,-12 0 0,-179 0 0,367-7 0,-198 8 0,36 1 0,37 2 0,-213 2 0,300-5 0,-220 5 0,29-6 0,48 0 0,7 0 0,26 0 0,49 0-1365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175 74 24575,'344'0'0,"-430"6"0,-103 1 0,440-7 0,-331 0 0,54 0 0,35 0 0,71 0 0,-49 0 0,-29 0 0,-12 0 0,-198 0 0,405 0 0,-281 6 0,39-6 0,42 0 0,5 0 0,24 0 0,53 0 0,-48 0 0,-29 0 0,-12 0 0,-99 0 0,63 0 0,36 0 0,13 0 0,50 6 0,-138-11 0,50 4 0,35 1 0,0 0 0,0 0 0,0 0 0,0 0 0,0 0 0,0 0 0,0 0 0,21 0 0,214 0 0,-339 0 0,75 0 0,25 0 0,11 0 0,93 0 0,-72 0 0,-26 0 0,-9 0 0,-23 2 0,50 3 0,-15-4 0,-8 0 0,-19 0 0,-54 6 0,125-6 0,-30 0 0,-36 0 0,169-8 0,-152 7 0,0 0 0,0 0 0,0 0 0,0 0 0,0 0 0,0 0 0,0 0 0,0 0 0,0 0 0,0 0 0,-1 0 0,1 0 0,0 0 0,0 0 0,0 0 0,0 0 0,0-1 0,0 1 0,0 0 0,0 0 0,0 0 0,0 0 0,0 0 0,0 0 0,0 0 0,0 0 0,0 0 0,0 0 0,0-1 0,0 1 0,0 0 0,0 0 0,0 0 0,0 0 0,0 0 0,0 0 0,0 0 0,0 0 0,0 0 0,0 0 0,0-1 0,0 1 0,0 0 0,0 0 0,0 0 0,0 0 0,0 0 0,0 0 0,0 0 0,1 0 0,-19-7 0,-24-2 0,-32-2 0,23 1 0,-55-3 0,36 7 0,260-1 0,-181 7 0,0 0 0,0-1 0,0 0 0,1 0 0,16-6 0,-79 4 0,-155 2 0,233-3 0,1 1 0,34 0 0,-2 1 0,-60 2 0,-64 3 0,47-3 0,52-3 0,-24 2 0,0 0 0,0 0 0,-1-1 0,16-5 0,-31 8 0,0 0 0,0-1 0,0 1 0,0-2 0,-12-1 0,-6 1 0,12 1 0,-16 0 0,58 0 0,50 0 0,-49 0 0,-27 0 0,-13 0 0,-37 0 0,44 0 0,30 0 0,72 0 0,-76 0 0,-30 0 0,-188 0 0,264 0 0,-43 0 0,-38 0 0,-37 2 0,-81 15 0,36-3 0,92-14 0,0 0 0,1 0 0,-1 0 0,0 0 0,1 1 0,-1-1 0,0 1 0,1-1 0,-1 1 0,1-1 0,-1 1 0,1 0 0,-1 0 0,-2 1 0,5-1 0,0 0 0,0-1 0,0 1 0,0 0 0,0-1 0,0 1 0,0-1 0,1 0 0,-1 1 0,0-1 0,0 0 0,0 0 0,1 0 0,-1 1 0,0-1 0,0-1 0,0 1 0,1 0 0,-1 0 0,1-1 0,326-6 0,-517 14 0,182-6 0,-1-1 0,-1 0 0,1 1 0,0 0 0,-1 1 0,-8 2 0,65 0 0,24-4 0,-45 0 0,-38 0 0,-83 0 0,57 0 0,31 0 0,13 0 0,50 0 0,-52 0 0,-6 0 0,-31 0 0,11-1 0,28 0 0,-4 1 0,0 0 0,1 0 0,-1 0 0,0 0 0,0 1 0,0-1 0,0 1 0,0 0 0,4 1 0,-8-2 0,1 1 0,0-1 0,0 1 0,0-1 0,0 0 0,-1 1 0,1-1 0,0 1 0,0-1 0,-1 0 0,1 1 0,0-1 0,-1 0 0,1 1 0,-1-1 0,1 0 0,0 0 0,-1 1 0,1-1 0,-1 0 0,1 0 0,0 0 0,-1 1 0,1-1 0,-1 0 0,1 0 0,-1 0 0,1 0 0,-1 0 0,1 0 0,-1 0 0,1 0 0,0 0 0,-2 0 0,-18 3 0,-80 3 0,173 1 0,-4-7 0,-44 0 0,-38 0 0,-27 1 0,27 0 0,-1 0 0,0-1 0,1 0 0,-1-2 0,-21-3 0,130 2 0,-95 3 0,0 0 0,0 0 0,0 0 0,0 0 0,0 0 0,0-1 0,0 1 0,0 0 0,0 0 0,0 0 0,0 0 0,0 0 0,0 0 0,0 0 0,0 0 0,0 0 0,0 0 0,0 0 0,0 0 0,0-1 0,0 1 0,0 0 0,0 0 0,0 0 0,0 0 0,0 0 0,0 0 0,0 0 0,0 0 0,0 0 0,0 0 0,0 0 0,0 0 0,0 0 0,0-1 0,0 1 0,0 0 0,0 0 0,0 0 0,0 0 0,0 0 0,-15-4 0,-23-3 0,-92-1 0,81 3 0,46 4 0,11 0 0,30-1 0,53 0 0,-13 2 0,-48 0 0,-28 0 0,-12 0 0,-212 0 0,345 7-1365,-129-7-5461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71 24575,'7'-3'0,"-1"1"0,1 0 0,0 0 0,0 1 0,13-2 0,132-4 0,-121 4 0,-55 0 0,-74 10 0,235-17 0,-91 6 0,117-23 0,-178 28 0,1-1 0,-1 1 0,1 0 0,0 1 0,-1 1 0,1 0 0,-14 5 0,94-12 0,-12-2 0,-25 3 0,-1-1 0,28-8 0,-77 13 0,-34 4 0,-8 5 0,51-9 0,1 0 0,-1 1 0,-19 5 0,95-10 0,-24-5 0,-40 8 0,0 0 0,0 0 0,0 0 0,0 0 0,0 0 0,0 0 0,0 0 0,-1 0 0,1 0 0,0 0 0,0 0 0,0 0 0,0 0 0,0 0 0,0 0 0,0 0 0,0 0 0,0-1 0,0 1 0,0 0 0,0 0 0,0 0 0,0 0 0,0 0 0,0 0 0,0 0 0,-23 5 0,1 0 0,0 0 0,0-2 0,-25 1 0,69-6 0,0-2 0,23-6 0,-17 3 0,6-3 120,-32 8-321,-21 7-1083,14-4-5542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382 53 24575,'4'2'0,"-1"0"0,1 0 0,0-1 0,0 1 0,0-1 0,0 0 0,0 0 0,0 0 0,0-1 0,1 0 0,4 1 0,124 12 0,17-13 0,-167-2 0,-1 0 0,-33-8 0,33 6 0,0 1 0,0 0 0,-20 0 0,7 3 0,-3 0 0,73 0 0,61 7 0,-10-1 0,-129-7 0,29 0 0,33 3 0,91 12 0,-82-11 0,-56 0 0,-107-3 0,183 12 0,-43-8 0,0-2 0,0 1 0,0-1 0,20 2 0,-8-5 0,-48 0 0,-16-2 0,-32-6 0,212 23 0,-106-10 0,-54-2 0,-10-4 0,58 4 0,58 12 0,-55-14 0,-26 0 0,-29 0 0,-22-5 0,44 5 0,22 4 0,-9-2 0,72 5 0,-50-7 0,-27-2 0,-13-1 0,-75-10 0,97 10 0,-5 3 0,-20-1 0,-100-9 0,8 0 0,253 24 0,-199-28 0,-6 8 0,71 6 0,1 2 0,-1 0 0,0 0 0,18 7 0,-95-4 0,75-5 0,-22 2 0,-3 1 0,34-2 0,41 0 0,-58-1 0,-6 0 0,-34-1 0,122 15 0,-48-19 0,-35 1 0,-24 0 0,-88-2 0,81 5 0,24 1 0,10 0 0,8-2 0,-23-1 0,-39-4 0,27 4 0,-56-2 0,146 5 0,-41 0 0,-39 0 0,-18-6 0,30 4 0,15 4 0,1 4 0,-25-2 0,-33-2 0,37-2 0,-17 2 0,24 0 0,35 4 0,-15-3 0,-67-5 0,26 3 0,27 1 0,78 10 0,-81-12 0,8 0 0,-37-7 0,-18-1 0,-76-3 0,48 5 0,33 1 0,36 5 0,0 0 0,0 0 0,0 0 0,0 0 0,0 0 0,0 0 0,0 0 0,0 0 0,0 0 0,0 0 0,0 0 0,0 0 0,0 0 0,0 0 0,0 0 0,0 0 0,0-1 0,0 1 0,0 0 0,0 0 0,0 0 0,0 0 0,0 0 0,0 0 0,0 0 0,0 0 0,0 0 0,0 0 0,0 0 0,0 0 0,0 0 0,0 0 0,0 0 0,0-1 0,22 1 0,100 7 0,-227-14 0,193 7 0,-101-8 0,-10 1 0,-7 1 0,1 1 0,-57-2 0,135 13 0,-55-7 0,1 0 0,-1 1 0,1 0 0,-1 0 0,1 0 0,-7 1 0,-10 1 0,30-1 0,0 1 0,0 0 0,0 0 0,0 1 0,7 4 0,-68-11 0,38 4 0,22 2 0,31 3 0,-31-4 0,-28-3 0,-52-4 0,132 16 0,-4 0 0,-69-10 0,-1-1 0,1-1 0,-1 0 0,1-1 0,-1 0 0,1-2 0,-13-5 0,27 10 0,0 0 0,0 0 0,0 0 0,0 0 0,0 0 0,0 0 0,0 0 0,1-1 0,-19-8 0,-50-8 0,103 24 0,-27-5 0,-20-4 0,44 10 0,-35-4 0,-19-3 0,7-1 0,-1-1 0,0 0 0,-22-5 0,173 26 0,-155-21 0,16 1 0,1 0 0,-1 0 0,1 0 0,-1-1 0,1 1 0,-1-1 0,1 0 0,-1 0 0,1 0 0,-6-3 0,13 7 0,-2-1 0,-7-2 0,-8 0 0,-9-4 0,41 1 0,-24-2 0,-22-6 0,-39-6 0,43 14 0,0-1 0,-25-7 0,13 3 0,119 14 0,-74-6 0,-5 0 0,0 0 0,1 0 0,-1 0 0,0 0 0,0 1 0,0 0 0,0 0 0,0 1 0,0-1 0,6 4 0,-16-6 0,1 1 0,-1 0 0,1 1 0,-1-1 0,0 1 0,1 0 0,-1 0 0,1 0 0,-1 1 0,-4 2 0,8-4 0,1 1 0,-1 0 0,0-1 0,1 1 0,-1-1 0,0 1 0,0-1 0,1 0 0,-1 1 0,0-1 0,0 0 0,0 0 0,0 1 0,1-1 0,-1 0 0,0 0 0,0 0 0,0 0 0,0 0 0,0 0 0,0 0 0,-1-1 0,-31 1 0,28 0 0,-10 2 0,27 5 0,3 0 0,-2-3 0,1-1 0,0 0 0,0-1 0,0 0 0,1-1 0,-1-1 0,0 0 0,28-4 0,-108-3-1365,60 7-5461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402 47 24575,'90'14'0,"-123"-14"0,-45-1 0,57 0 0,30-3 0,93 1 0,-60 4 0,-34 0 0,-13-1 0,-80 0 0,92 0 0,-9 2 0,-16 3 0,3 0 0,27-1 0,0-1 0,0 0 0,1-1 0,-1-1 0,1 1 0,24-2 0,-120-1 0,45 1 0,36 0 0,18 0 0,89 7 0,-185-17 0,17 0 0,136 3 0,-49 8 0,0-2 0,-52-8 0,-27 1 0,-71-1 0,120 9 0,58 1 0,10-1 0,-47 0 0,-22-1 0,-21 0 0,18 1 0,1 0 0,-1-1 0,1 0 0,0 0 0,-1-1 0,-12-4 0,79 14 0,-48-2 0,-16-3 0,-32-2 0,6 1 0,34-2 0,-1 0 0,0 0 0,0 0 0,0 0 0,0 0 0,0 0 0,0 0 0,0 0 0,0 0 0,0 0 0,0 0 0,0 0 0,0 0 0,0 0 0,1 0 0,-1 0 0,0 0 0,0 1 0,0-1 0,0 0 0,0 0 0,0 0 0,0 0 0,0 0 0,0 0 0,0 0 0,0 0 0,0 0 0,0 0 0,0 0 0,0 1 0,0-1 0,0 0 0,0 0 0,0 0 0,0 0 0,0 0 0,0 0 0,0 0 0,0 0 0,0 0 0,0 0 0,0 0 0,0 0 0,0 1 0,0-1 0,-1 0 0,1 0 0,0 0 0,0 0 0,0 0 0,0 0 0,0 0 0,0 0 0,0 0 0,0 0 0,0 0 0,0 0 0,0 0 0,0 0 0,-1 0 0,14 4 0,12 1 0,-6-2 0,-43-3 0,-20 0 0,33 2 0,16 1 0,16 0 0,-15-3 0,-1 0 0,0 1 0,0 0 0,0 0 0,1 1 0,-1-1 0,8 5 0,-56-8 0,12-3 0,19 4 0,0 0 0,0-1 0,1-1 0,-1 0 0,1-1 0,-1 0 0,-11-6 0,32 12 0,-1-1 0,1 0 0,0 0 0,18-1 0,-34 0 0,-12 1 0,0-1 0,0-2 0,-32-5 0,116 2 0,1 5 0,-60 0 0,-8 0 0,-35 0 0,-40-7 0,129 8 0,-3 0 0,-41-2 0,-18 0 0,-118-5 0,116 4 0,21 1 0,22 2 0,-10 5 0,-21-4 0,-14-2 0,-11-1 0,7 1 0,1-2 0,-1 0 0,-23-5 0,107 8 0,-39-2 0,-41 0 0,-71-6 0,130 9 0,12-1 0,-45-2 0,-21-2 0,-57-3 0,59 6 0,8 0 0,36 1 0,-11 4 0,-43-6 0,-11-3-1365,22 4-5461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29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24575,'4'3'0,"-1"-1"0,1 1 0,0-1 0,0 0 0,0-1 0,0 1 0,1-1 0,-1 1 0,0-1 0,9 1 0,85 7 0,36 1 0,24-3 0,-59 0 0,166-1 0,-159 7 0,-87-11 0,-25-2 0,-34-6 0,14 2 0,-1 0 0,0 2 0,-46 2 0,34 1 0,156-1 0,-221-7 0,69 7 0,33 0 0,4 0 0,19 0 0,13 2 0,-24-1 0,1 0 0,-1-1 0,1 0 0,-1-1 0,17-3 0,-28 1 0,-11-1 0,-13-1 0,-46-2 0,171 7 0,-57 0 0,-36 1 0,-15-1 0,-14-1 0,-67 2 0,62 0 0,25 1 0,11 0 0,284 12 0,-352-15 0,-63 2 0,109 3 0,24 1 0,24 0 0,238-5 0,-338-2 0,-70 4 0,126 1 0,17 1 0,19 2 0,227-6 0,-481-7 0,305 14 0,117-7 0,-581 0 0,340-7-1365,41 7-5461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5 37 24575,'107'-2'0,"110"4"0,-210-1 0,0 0 0,0 0 0,0 0 0,0 1 0,10 4 0,-64-17 0,9 4 0,0 1 0,0 1 0,-43 2 0,93 4 0,1 0 0,-1 0 0,17 5 0,-70-6 0,-22-8 0,44 7 0,1-1 0,-1-1 0,-25-8 0,102 14 0,-19 7 0,0-2 0,74 5 0,-93-12 0,2 1 0,33 5 0,-68-6 0,7 0 0,-1 0 0,0 0 0,1-1 0,-1 0 0,-9-1 0,-2-5 0,0 2 0,-32-4 0,63 10 0,-1 0 0,0 0 0,19 8 0,40 7 0,-49-15 0,-4-2 0,1 2 0,-1 0 0,0 1 0,34 11 0,-132-28 0,52 6 0,51 7 0,69 15 0,-106-16 0,0 1 0,0-2 0,-23-7 0,23 5 0,-1 2 0,1-1 0,-1 2 0,-18-2 0,21 4 0,20 1 0,25 3 0,13 3 0,73 1 0,-280-20 0,161 12 0,1 0 0,-1 0 0,0 0 0,0 0 0,0 0 0,0 0 0,0 0 0,0 0 0,0 0 0,0 0 0,0 0 0,0 0 0,0 0 0,0 0 0,0 0 0,0 0 0,1 0 0,-1-1 0,0 1 0,0 0 0,0 0 0,0 0 0,0 0 0,0 0 0,0 0 0,0 0 0,0 0 0,0 0 0,0 0 0,0 0 0,0-1 0,0 1 0,0 0 0,0 0 0,0 0 0,0 0 0,0 0 0,0 0 0,0 0 0,0 0 0,0 0 0,0 0 0,-1-1 0,20-1 0,24 3 0,19 4 0,-54-6 0,-41 0 0,8 0 0,45-1 0,0 0 0,-47 1 0,4 1 0,53 2 0,15 1 0,160 25 0,-180-23 0,-42-4 0,-32-6 0,-74-3 0,318 21 0,-106-6 0,-136-11 0,43 4 0,14 2 0,9 2 0,9 1 0,1-2 0,47 0 0,-31-3 0,-41 0 0,-6 0 0,-25 0 0,-126-14 0,125 13 0,28 2 0,16 4 0,8-2 0,0-1 0,29-2 0,-10-2 0,-35 2 0,-13-1 0,-231 8 0,502 0 0,-223-5 0,-27-3 0,1 2 0,-1 0 0,1 1 0,-1 1 0,21 6 0,-23 0 0,-24-6 0,-24-4 0,-67-3 0,59 5 0,34 0 0,13-1 0,18 0 0,78 0 0,-66 2 0,-28-1 0,-11 0 0,-34 4 0,0-3 0,-1-1 0,-40-4 0,-6 1 0,-7 2-1365,86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826 64 24575,'-225'-19'0,"213"19"0,-2 0 0,32 0 0,30 1 0,-29 1 0,0-1 0,0-2 0,28-3 0,-98-2 0,-51 6 0,60 0 0,34 0 0,13 0 0,33 1 0,-23 0 0,0 0 0,0-1 0,20-3 0,-92-11 0,-33 8 0,102 7 0,-7 0 0,0-1 0,1 1 0,-1-1 0,0 0 0,1 0 0,-1-1 0,0 0 0,1 1 0,6-4 0,-60-6 0,28 9 0,6-1 0,1 1 0,-1 0 0,1 2 0,-1-1 0,1 2 0,-1-1 0,1 2 0,-24 7 0,44-11 0,-1 0 0,1 1 0,0 0 0,-1 0 0,12 2 0,4-1 0,34-7 0,-70 8 0,11-2 0,12 1 0,0 1 0,43 2 0,1-2 0,56-4 0,-10-1 0,-2 10 0,-161-7 0,-115 6 0,69 14 0,121-21 0,0 0 0,0 1 0,0 0 0,20 4 0,23 1 0,183-19 0,-293 13 0,-137 3 0,259 11 0,-9-14 0,85 2 0,-107 3 0,-35-4 0,0 0 0,0 0 0,0 0 0,0 0 0,0 1 0,0-1 0,0 0 0,0 0 0,-1 0 0,1 0 0,0 0 0,0 0 0,0 0 0,0 0 0,0 0 0,0 0 0,0 0 0,0 0 0,0 0 0,1 0 0,-1 0 0,0 0 0,0 0 0,0 1 0,0-1 0,0 0 0,0 0 0,0 0 0,0 0 0,-21 0 0,-642 0 0,577-13 0,-13 8 0,68 4 0,27 1 0,11 0 0,193-7 0,-200 7 0,0 0 0,0 0 0,0 0 0,0-1 0,0 1 0,0 0 0,0 0 0,-1 0 0,1 0 0,0 0 0,0 0 0,0 0 0,0 0 0,0 0 0,0 0 0,0 0 0,0 0 0,0 0 0,0 0 0,0 0 0,0-1 0,0 1 0,0 0 0,0 0 0,0 0 0,0 0 0,0 0 0,0 0 0,0 0 0,0 0 0,0 0 0,0 0 0,0 0 0,0-1 0,0 1 0,0 0 0,0 0 0,0 0 0,0 0 0,-17-5 0,-25-1 0,-151 19 0,163-8 0,54-2 0,-24-3 0,28 0 0,0-1 0,0-1 0,0-1 0,36-9 0,-43 8 0,1 2 0,25 0 0,-11 1 0,-31 1 0,-12 0 0,-18 1 0,-1 0 0,1 2 0,-42 10 0,92-11 0,-10 0 0,1 0 0,-1-1 0,0-1 0,30-3 0,70-18 0,-189 31 0,46 2 0,27-5 0,18-4 0,200-4 0,31 2 0,-164 12 0,-58-8 0,0-1 0,36 1 0,63 3 0,-78-3 0,11 10 0,-26-4 0,-47-13 0,0 0 0,0 2 0,-1 0 0,-20 2 0,-10 0 0,8 0 0,28 0 0,0-1 0,0-1 0,0 0 0,0 0 0,0-1 0,0 0 0,0 0 0,-17-6 0,72 7 0,-24-1 0,28 3 0,-34 0 0,-1-1 0,0-1 0,0 0 0,0 0 0,1-2 0,-1 0 0,0 0 0,13-5 0,-92-5 0,24 13 0,33 0 0,1-1 0,-1 1 0,1-1 0,-1-1 0,0 1 0,1-1 0,0-1 0,-1 1 0,-13-6 0,79 10 0,-50-5 0,-8-1 0,-19-8 0,-31-7 0,11 11 0,36 7 0,5 0 0,21 4 0,2 1 0,1-2 0,-1-2 0,27 0 0,-123-8 0,-24 7 0,57 0 0,31 0 0,13 0 0,27 1 0,15 1 0,-39-3 0,-19-4 0,-14 1 0,24 4 0,17 0 0,21-2 0,-38 2 0,0 0 0,0 0 0,0 0 0,0 0 0,-1 0 0,1 0 0,0 0 0,0 0 0,0 0 0,0 0 0,0 0 0,0 0 0,0 0 0,0 0 0,0 0 0,0 0 0,0 0 0,0 0 0,-1-1 0,1 1 0,0 0 0,0 0 0,0 0 0,0 0 0,0 0 0,0 0 0,0 0 0,0 0 0,0 0 0,0 0 0,0 0 0,0-1 0,0 1 0,0 0 0,0 0 0,0 0 0,0 0 0,0 0 0,0 0 0,0 0 0,0 0 0,0 0 0,0 0 0,0-1 0,0 1 0,0 0 0,0 0 0,0 0 0,0 0 0,0 0 0,1 0 0,-1 0 0,0 0 0,0 0 0,0 0 0,0 0 0,0 0 0,0 0 0,0 0 0,-23-6 0,-52-3 0,97 11 0,-40-3 0,-3 1 0,41 6 0,41 7 0,-19-10 0,-29-3 0,0 1 0,0 0 0,-1 0 0,1 1 0,0 1 0,0 0 0,-1 1 0,0 1 0,0 0 0,16 9 0,7-2 0,-33-11 0,-1-1 0,1 0 0,0 1 0,0-1 0,-1 0 0,1 0 0,0 0 0,0 0 0,0 0 0,0 0 0,-1 0 0,1-1 0,0 1 0,0-1 0,-1 1 0,1-1 0,2-1 0,-7 0 0,0 1 0,-1-1 0,1 1 0,-1 0 0,1 0 0,-1 0 0,1 0 0,-1 1 0,-5-1 0,-211-5 0,197 7 0,16-1 0,0 1 0,-1-1 0,1 0 0,0-1 0,-11-2 0,76 2 0,-26 5 0,62 2 0,-22-8 0,54 3 0,-194-18 0,39 13 0,-55-1 0,82 5 0,5 0 0,3 0 0,14 1 0,0 2 0,36 8 0,-37-7 0,-8-1 0,-22-3 0,-21-8 0,42 13 0,1-1 0,0 0 0,0-1 0,0 0 0,0-1 0,0 0 0,14 0 0,88-1 0,-62-2 0,-25 1 0,-16 0 0,-34 0 0,-272 7 0,341 5 0,-38-9 0,0 0 0,0-1 0,0 0 0,1 0 0,-1-1 0,9 1 0,37 2 0,-40-2 0,1-1 0,-1 0 0,1-1 0,15-2 0,-79-29 0,36 26 0,-32-16 0,92 32 0,-39-8 0,-1-1 0,1 0 0,-1 0 0,1 0 0,11 1 0,16 4 0,-71-16 0,-51-7 0,22 5 0,46 7 0,15 3 0,16 5 0,-5-2 0,2 0-73,0 0 0,1 0 0,-1-1 0,0 0-1,1-1 1,11 0 0,-9-1-780,-5 1-5973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733 70 24575,'-133'-13'0,"113"12"0,11 1 0,1-1 0,-1 2 0,0-1 0,0 1 0,0 0 0,-16 5 0,25-6 0,0 0 0,0 1 0,0-1 0,0 0 0,0 0 0,-1 0 0,1 0 0,0 0 0,0 0 0,0 0 0,0 0 0,0 1 0,0-1 0,0 0 0,-1 0 0,1 0 0,0 0 0,0 0 0,0 1 0,0-1 0,0 0 0,0 0 0,0 0 0,0 0 0,0 1 0,0-1 0,0 0 0,0 0 0,0 0 0,0 0 0,0 1 0,0-1 0,0 0 0,0 0 0,0 0 0,0 0 0,0 1 0,0-1 0,0 0 0,1 0 0,-1 0 0,0 0 0,0 0 0,0 1 0,0-1 0,0 0 0,0 0 0,0 0 0,1 0 0,-1 0 0,0 0 0,0 0 0,0 1 0,15 9 0,15 5 0,-15-8 0,0-2 0,0 0 0,1-1 0,0 0 0,0-1 0,-1-1 0,27 0 0,-50-2 0,-1-1 0,0-1 0,1 1 0,-1-2 0,-9-3 0,-37-8 0,45 13 0,33 1 0,39 6 0,-8-3 0,-146-13 0,-6 0 0,58 11 0,29 0 0,0 0 0,0 0 0,0-1 0,1-1 0,-1 0 0,0 0 0,0-1 0,0-1 0,1 0 0,0 0 0,-13-6 0,5 1 0,-1 1 0,0 0 0,0 1 0,-1 2 0,-20-4 0,-3 2 0,18 3 0,0-2 0,-39-11 0,89 22 0,-1-1 0,0-1 0,43 2 0,-43-4 0,1 2 0,-42-2 0,-57-1 0,-59-2 0,122 0 0,13 2 0,22 2 0,-6-1 0,128 6 0,-122-7 0,-17 0 0,1-1 0,0 1 0,-1 0 0,1 0 0,13 5 0,-85-9 0,-18 1 0,50 3 0,29-1 0,13 0 0,5 1 0,0 1 0,0 0 0,22 6 0,-22-4 0,0 0 0,0-2 0,25 2 0,30 6 0,-56-7 0,-1-1 0,1 0 0,18 1 0,-44-3 0,-5 1 0,41 5 0,41 1 0,-52-7 0,1 1 0,-1 0 0,24 6 0,-13-4-1365,-19-3-5461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664 148 24575,'117'13'0,"-347"-40"0,205 24 0,0 0 0,-26-8 0,129 25 0,-47-9 0,58 2 0,-39-7 0,-41-1 0,-16-1 0,-181-28 0,97 16 0,60 10 0,0-1 0,-55-17 0,59 10 0,47 16 0,-3 2 0,-9-2 0,0-1 0,0 0 0,1-1 0,-1 0 0,1 0 0,-1-1 0,1 0 0,0 0 0,9-1 0,-58-24 0,28 17 0,1 0 0,0 1 0,0 1 0,-22-9 0,64 32 0,-18-12 0,-26-15 0,-42-9 0,29 15 0,-48-1 0,74 4 0,-28-2 0,19 2 0,30 5 0,-17-4 0,78 2 0,-51-3 0,-28-1 0,-13 1 0,-217-13 0,226 13 0,13-1 0,40 0 0,71 3 0,36 12 0,-144-14 0,0 2 0,0 0 0,-1 1 0,1 0 0,-1 1 0,0 1 0,17 7 0,-24-8 0,1 0 0,-1-1 0,1 0 0,-1-1 0,1 1 0,0-1 0,0-1 0,11 1 0,-10-1 0,1 1 0,-1 0 0,1 0 0,15 7 0,-92-13 0,32 1 0,-47 2 0,32 3 0,38-2 0,13 1 0,232 12 0,-376-27 0,161 16 0,0 0 0,0 2 0,20 5 0,1 1 0,-20-6 0,-34-7 0,-34-8 0,41 6 0,25 5 0,51 6 0,-41-3 0,-6-1 0,-41-2 0,-39-5 0,46 1 0,-1 1 0,1 1 0,-1 0 0,0 1 0,1 0 0,-1 1 0,-16 2 0,91 16 0,-24-13 0,68 1 0,-19-2 0,-79-2 0,-19-1 0,-23-3 0,8-5 0,0 2 0,0 1 0,0 1 0,-48 1 0,311 9 0,-252-8 0,-1-1 0,1-1 0,-22-5 0,-22-5 0,10 1 0,184 42 0,-118-25 0,-29-9 0,-23-6 0,8 7 0,27 4 0,18-1 0,111 13 0,-102-13 0,-1 0 0,48 8 0,-55-4 0,6 2 0,-44-4 0,-114-8 0,64 6 0,107 13 0,217-7 0,-360-12 0,243 12 0,-123-6 0,-11-1 0,0 1 0,0-1 0,0 1 0,0 0 0,0 0 0,1 1 0,-1-1 0,0 0 0,0 1 0,0 0 0,4 1 0,-55 2 0,-1-8 0,49 4 0,28 5 0,14 3 0,-15-2 0,0-1 0,54 2 0,-195-14 0,151 8 0,22 0 0,-47-2 0,-22-3 0,-102-6 0,65 9 0,36 1 0,12 2 0,80 5-1365,-77-6-5461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65 1 24575,'16'0'0,"-1"2"0,1 0 0,22 7 0,30 4 0,-36-8 0,-57-3 0,-13 0 0,26-1 0,1 0 0,0-1 0,0 0 0,-1-1 0,-18-3 0,60 5 0,-24-1 0,-29 0 0,-43 0 0,59 0 0,9 0 0,35 0 0,-14-2 0,-35-4 0,-43-4 0,51 9 0,-27 0 0,56 8 0,-16-5 0,-11-1 0,-16 1 0,11-1 0,31-1 0,33-1 0,59 2 0,-55 9 0,-42-7 0,0 0 0,32 1 0,-168-11 0,47 7 0,160 14 0,-72-13 0,0 0 0,30 7 0,2 1 0,-29-8 0,-14-1 0,0 0 0,0 1 0,0-1 0,0 1 0,0 1 0,0-1 0,8 4 0,-69-3 0,30-4 0,0-2 0,-31-9 0,72 17 0,1-2 0,0 0 0,31-1 0,20 2 0,-28-1 0,-30-2 0,0 0 0,0 1 0,-1 0 0,1 1 0,15 4 0,-15-3 0,0 0 0,1 0 0,0-2 0,0 1 0,16-1 0,38 6 0,-51-5 3,1 0-1,0-2 1,29-1-1,-8 0-1377,-31 1-5451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76 86 24575,'29'1'0,"7"0"0,-30-2 0,-15 0 0,-126-6 0,132 6 0,11 0 0,30-1 0,52 0 0,-29 1 0,63 2 0,-34 13 0,-130-16 0,25 1 0,0 0 0,0 1 0,-1 0 0,-18 4 0,25 2 0,25-2 0,22-1 0,-27-4 0,-18 1 0,-29 0 0,14 0 0,70 1 0,-27 0 0,-36 1 0,-38 1 0,-11-3 0,148-6 0,29-1 0,-109 6 0,0 1 0,0 0 0,0-1 0,0 0 0,0 0 0,-1 0 0,1 0 0,0-1 0,0 1 0,-1-1 0,6-3 0,-9 4 0,1 1 0,-1 0 0,0-1 0,1 1 0,-1 0 0,0-1 0,0 1 0,1-1 0,-1 1 0,0 0 0,0-1 0,0 1 0,0-1 0,1 1 0,-1-1 0,0 1 0,0 0 0,0-1 0,0 1 0,0-1 0,0 1 0,0-1 0,0 1 0,0-1 0,0 1 0,-1 0 0,1-1 0,0 1 0,0-1 0,0 1 0,0 0 0,-1-1 0,1 0 0,-26-16 0,0 10 0,21 6 0,0 0 0,0-1 0,0 0 0,0 1 0,0-1 0,-6-5 0,65 5 0,-32 3 0,-14 0 0,-1-1 0,0 0 0,1 0 0,-1 0 0,11-3 0,-84-2 0,34-1 0,21 2 0,17 0 0,-10 7 0,11 2 0,13 1 0,44-7 0,59 2 0,-229 20 0,93-19 0,-41 9 0,51-10 0,-1-1 0,1 1 0,0 1 0,0-1 0,-1 0 0,1 1 0,0 0 0,0-1 0,0 1 0,1 0 0,-6 5 0,8-7 0,0 0 0,0 0 0,0 1 0,0-1 0,0 0 0,0 0 0,0 0 0,0 1 0,0-1 0,0 0 0,-1 0 0,1 1 0,0-1 0,0 0 0,0 0 0,1 1 0,-1-1 0,0 0 0,0 0 0,0 0 0,0 1 0,0-1 0,0 0 0,0 0 0,0 1 0,0-1 0,0 0 0,1 0 0,-1 0 0,0 0 0,0 1 0,0-1 0,0 0 0,1 0 0,-1 0 0,0 0 0,0 0 0,0 1 0,1-1 0,-1 0 0,0 0 0,0 0 0,1 0 0,16 5 0,17-1 0,247-5 0,-389 1-1365,102 0-5461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278 153 24575,'79'0'0,"-49"0"0,-28 0 0,-12 0 0,-96 0 0,62 0 0,35 0 0,12 0 0,66-10 0,-55 7 0,-1 0 0,1 1 0,17 0 0,0 2 0,-54 0 0,-24-2 0,34 0 0,-1 1 0,1 1 0,-1 0 0,1 1 0,0 0 0,-1 1 0,-24 7 0,97-4 0,-11-14 0,-43 7 0,1 0 0,0 1 0,1 0 0,-1 0 0,0 0 0,0 1 0,0-1 0,9 2 0,-15-1 0,0 0 0,0 0 0,1 0 0,-1 0 0,0 0 0,0 0 0,0 0 0,1 0 0,-1 0 0,0 0 0,0 0 0,0 0 0,0 0 0,1 0 0,-1 0 0,0 0 0,0 1 0,0-1 0,0 0 0,1 0 0,-1 0 0,0 0 0,0 0 0,0 0 0,0 0 0,0 1 0,1-1 0,-1 0 0,0 0 0,0 0 0,0 0 0,0 1 0,0-1 0,0 0 0,0 0 0,0 0 0,0 0 0,0 1 0,0-1 0,0 0 0,0 0 0,0 0 0,0 1 0,0-1 0,0 0 0,0 0 0,0 0 0,0 0 0,0 1 0,0-1 0,0 0 0,-11 10 0,-14 4 0,-52 6 0,61-16 0,0-1 0,-27 11 0,76-20 0,-9-5 0,-26 8 0,-13 2 0,-39 0 0,36-1 0,1 2 0,-1 0 0,1 1 0,0 0 0,-34 8 0,116-3 0,-35-7 0,-1 0 0,52-9 0,-12-5 0,-115 17 0,41-3 0,0 0 0,-1 1 0,1 0 0,-1 0 0,1 1 0,-1-1 0,1 1 0,-1 0 0,1 1 0,-9 2 0,71-1 0,102-35 0,-157 31 0,-5 1 0,-15-1 0,-23 2 0,32 0 0,0 0 0,0 1 0,0 1 0,1-1 0,-1 2 0,1-1 0,-10 6 0,71-6 0,12-10 0,-42 2 0,-37 3 0,7 2 0,1 0 0,-1 0 0,0 1 0,0 0 0,0 0 0,1 0 0,-1 1 0,1 0 0,-1 0 0,1 1 0,0 0 0,-9 5 0,16-9 0,-14-2 0,11 3 0,-170 0 0,76 13 0,162-13 0,-40 0 0,-39 1 0,-5-2 0,13 0 0,0 0 0,0 1 0,0 0 0,0 0 0,0 0 0,0 0 0,0 1 0,1 0 0,-1 0 0,0 0 0,0 0 0,0 1 0,-8 4 0,59-3 0,-38-3 0,-4 0 0,-1 0 0,1 0 0,-1 0 0,1 0 0,-1-1 0,0 1 0,1-1 0,-1 0 0,4-1 0,-9 2 0,-1 1 0,1-1 0,0 0 0,-1 0 0,1 0 0,0 0 0,-1 0 0,1 0 0,0 0 0,-5-2 0,5 1 0,0 1 0,-1-1 0,1 1 0,0 0 0,-1-1 0,1 1 0,-1 0 0,1 0 0,0 1 0,-1-1 0,1 0 0,0 1 0,-1-1 0,1 1 0,0 0 0,-3 1 0,51-2 0,28-8 0,-42 5 0,54-10 0,93-7 0,8-5 0,-62-1 0,-33 19 0,-79 6 0,-25 1 0,-17-1 0,18 0 0,1 1 0,-1 0 0,0 0 0,0 1 0,1 1 0,-1 0 0,-16 5 0,10 2 0,24-5 0,35-7 0,-37 3 0,47-13 0,-43 10 0,0 0 0,0 0 0,0 1 0,19-1 0,-43 4 0,0 0 0,0 1 0,1 1 0,-1 0 0,-25 10 0,58-13 0,-10 0 0,0 1 0,0-2 0,0 1 0,13-3 0,76-16 0,-138 21 0,37-3 0,-1 1 0,1-1 0,-1 1 0,0 0 0,1 1 0,-1-1 0,1 1 0,-1 0 0,1 0 0,-1 0 0,1 1 0,0 0 0,-7 3 0,19-4 0,-1 1 0,1-1 0,-1-1 0,1 1 0,12-2 0,3-5 0,1 2 0,0 0 0,42-1 0,-79 4 0,6 1 0,1-1 0,-1 1 0,1 0 0,-1 0 0,0 1 0,1 0 0,-10 2 0,80 0 0,53-23 0,-76 15 0,49-13 0,-68 13 0,0 1 0,27-1 0,43-8 0,-80 11 0,0 1 0,0 0 0,21 0 0,-24 2 0,-1-1 0,1 0 0,0-1 0,0 0 0,-1 0 0,1-1 0,0 0 0,12-5 0,-21 7 0,0 0 0,0 0 0,0 0 0,0 0 0,-1 0 0,1 0 0,0 0 0,0-1 0,0 1 0,0 0 0,0 0 0,0 0 0,0 0 0,0 0 0,-1 0 0,1 0 0,0 0 0,0 0 0,0-1 0,0 1 0,0 0 0,0 0 0,0 0 0,0 0 0,0 0 0,0 0 0,0-1 0,0 1 0,0 0 0,0 0 0,0 0 0,0 0 0,0 0 0,0 0 0,0 0 0,0-1 0,0 1 0,0 0 0,0 0 0,0 0 0,0 0 0,0 0 0,0 0 0,0 0 0,1-1 0,-1 1 0,0 0 0,0 0 0,0 0 0,0 0 0,0 0 0,0 0 0,0 0 0,0 0 0,0 0 0,1 0 0,-1 0 0,0-1 0,0 1 0,0 0 0,0 0 0,0 0 0,0 0 0,1 0 0,-1 0 0,0 0 0,0 0 0,-16-3 0,-19 1 0,-4 5 0,1 1 0,-50 11 0,34-4 0,44-10 0,-13 4 0,1-1 0,-1-2 0,-44 0 0,49-8 0,20-5 0,0 9 0,-1 1 0,1-1 0,0 1 0,0-1 0,0 1 0,0 0 0,0-1 0,0 1 0,1 0 0,-1 1 0,0-1 0,3 0 0,12-6 0,-35 3 0,-34 2 0,9 10 0,44-8 0,-1 0 0,0 0 0,0 0 0,0 0 0,0 0 0,0 0 0,0 0 0,0 0 0,0 0 0,0 1 0,0-1 0,0 0 0,0 0 0,0 0 0,0 0 0,0 0 0,0 0 0,0 0 0,0 0 0,0 1 0,0-1 0,0 0 0,0 0 0,0 0 0,0 0 0,0 0 0,0 0 0,0 0 0,0 0 0,0 0 0,0 1 0,0-1 0,0 0 0,0 0 0,0 0 0,-1 0 0,1 0 0,0 0 0,0 0 0,0 0 0,0 0 0,0 0 0,0 0 0,0 0 0,0 0 0,0 0 0,0 1 0,-1-1 0,1 0 0,0 0 0,0 0 0,0 0 0,0 0 0,0 0 0,0 0 0,0 0 0,0 0 0,-1 0 0,1 0 0,0-1 0,24 3 0,32-2 0,-11 0 0,-38 0 0,-19 0 0,-5 1 0,-1 1 0,1 1 0,0 1 0,0 0 0,1 1 0,-27 12 0,41-13 0,10-2 0,30 0 0,48-5 0,31-18 0,-152 25 52,29-4-254,-1 0-1,1 1 1,0 0-1,-1 0 1,1 0-1,-11 5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42 0 24575,'31'0'0,"-54"0"0,-22 3-1365,41-2-5461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0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24575,'2'0'0,"0"0"0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5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72 221 24575,'-8'0'0,"-1"0"0,1 1 0,-1 1 0,0-1 0,1 2 0,-13 3 0,74 0 0,152-12 0,-196 5 0,1 1 0,0-1 0,-1-1 0,0 0 0,1 0 0,11-5 0,-80 2 0,-49 5 0,63 0 0,35 0 0,13 0 0,54-2 0,57-11 0,-12 1 0,-84 8 0,-28 0 0,-31-1 0,-1 5 0,20-1 0,-1 1 0,0 1 0,0 1 0,-41 10 0,115-6 0,155-19 0,-203 13 0,144-21 0,-128 16 0,4 0 0,-49 3 0,-37 1 0,-61 2 0,34 11 0,201-17 0,-29 5 0,-67 1 0,0 0 0,0-1 0,0-1 0,0 0 0,24-6 0,-64 13 0,-1-1 0,-32 1 0,-39 8 0,77-9 0,35-6 0,34-7 0,66-5 0,34-8 0,-73 8 0,-111 21 0,25-4 0,0-2 0,0 0 0,-1 0 0,-10 0 0,-3-1 0,-1 0 0,1 2 0,0 1 0,0 1 0,-31 10 0,119-18 0,12-8 0,-27 2 0,5-4 0,-43 10 0,-1 0 0,1 1 0,0 0 0,18-1 0,-3-1 0,-28 2 0,-14 1 0,-9 3 0,-1 0 0,0 2 0,1 1 0,-1 0 0,-35 15 0,34-11 0,20-6 0,28-8 0,140-25 0,-115 27 0,-37 3 0,0 0 0,0-1 0,0 0 0,0 0 0,10-4 0,-100 1 0,-27 14 0,74-5 0,-44 0 0,69-4 0,1-1 0,-1 2 0,0-1 0,1 1 0,-10 3 0,13-2 0,6-2 0,33-7 0,50-9 0,94-5 0,-162 17 0,-27 2 0,-29 3 0,9 10 0,34-9 0,19-3 0,195-38 0,-149 24 0,-95 32 0,-190 10 0,188-21 0,31-3 0,17-2 0,35-5 0,107-19 0,-34 2 0,-11 11 0,-99 7 0,-31 1 0,-30 2 0,-60 10 0,71-8 0,0 0 0,-56 15 0,73-11 0,39-8 0,41-9 0,-16 4 0,12-5 0,-132 7 0,10 14 0,-70 0 0,50-5 0,49 0 0,57-2 0,116-10 0,-103 3 0,68-16 0,-221 35 0,57-11 0,53-5 0,38 0 0,6-1 0,1-2 0,73-18 0,-19 2 0,-75 18 0,-7-1 0,-32 3 0,17 0 0,-28 1 0,0 1 0,0 2 0,1 0 0,-41 13 0,92-15 0,0-1 0,-1-1 0,21-2 0,10-5 0,68-3 0,-28 5 0,-64 0 0,-47 7 0,-26 8 0,-57 3 0,104-13 0,0 0 0,0 0 0,0 0 0,0 0 0,0 0 0,0 0 0,0 0 0,0 0 0,0 0 0,0 0 0,0 1 0,0-1 0,0 0 0,0 0 0,0 0 0,15 0 0,22-3 0,50-11 0,-68 12 0,0-1 0,0 0 0,34-12 0,-124 20 0,-83 2 0,140-7 0,16 0 0,100-8 0,-57 3 0,-26 4 0,-10 1 0,0-1 0,-1 0 0,1 0 0,0-1 0,13-4 0,-43 7 0,19-2 0,0 1 0,0 0 0,0 0 0,0-1 0,0 1 0,0 0 0,0 1 0,0-1 0,0 0 0,0 1 0,0-1 0,0 1 0,0-1 0,0 1 0,0 0 0,0 0 0,-3 2 0,50-1 0,21-15 0,117-5 0,-369 30 0,177-11 0,-28 1 0,22-1 0,-1 0 0,1 0 0,0 2 0,-22 5 0,119-4 0,244-24 0,-291 20 0,-32 0 0,-6 0 0,-18 0 0,-165 8 0,106-3 0,71-5 0,5 0 0,0 0 0,0 0 0,0 0 0,-1 1 0,1-1 0,0 1 0,0 0 0,0 0 0,0 0 0,-7 4 0,55-1 0,316-18 0,-327 14 0,29 0 0,-49 0 0,-26 0 0,-195 0 0,289-3 0,-47 2 0,0-1 0,36-6 0,75-4 0,-181 15 0,0-1 0,-51-5 0,9 1 0,-20 2 0,58 0 0,32 0 0,14 0 0,34 0 0,102-3 0,-231-1 0,90 4 0,11 0 0,282 0 0,-377-1 0,-87 2 0,250 6 0,19-7 0,-59 0 0,-33 0 0,-13 0 0,-21-1 0,18 0 0,0 1 0,-1-1 0,1 2 0,-1-1 0,1 2 0,0-1 0,-18 6 0,27-7 0,-1 0 0,1 0 0,0 0 0,0 0 0,0 0 0,0 0 0,0 0 0,-1 0 0,1 0 0,0 0 0,0 0 0,0 0 0,0 0 0,0 0 0,0 0 0,-1 0 0,1 0 0,0 0 0,0 0 0,0 0 0,0 1 0,0-1 0,0 0 0,0 0 0,-1 0 0,1 0 0,0 0 0,0 0 0,0 0 0,0 0 0,0 1 0,0-1 0,0 0 0,0 0 0,0 0 0,0 0 0,0 0 0,0 0 0,0 1 0,0-1 0,0 0 0,0 0 0,0 0 0,0 0 0,0 0 0,0 0 0,0 1 0,0-1 0,0 0 0,0 0 0,0 0 0,0 0 0,0 0 0,0 0 0,0 1 0,0-1 0,0 0 0,0 0 0,0 0 0,0 0 0,1 0 0,-1 0 0,0 0 0,0 0 0,0 1 0,0-1 0,0 0 0,15 3 0,18 0 0,39-3 0,-45 0 0,-38 0 0,-11-1 0,11 1 0,1-1 0,-1 1 0,1 1 0,-1 0 0,1 0 0,0 1 0,0 0 0,-12 5 0,29-8 0,-1 0 0,1 1 0,-1 0 0,1 0 0,10 2 0,5-1 0,32-1-1365,-59 0-5461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24575,'291'0'-1365,"-285"0"-5461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0 101 24575,'35'-1'0,"1"-2"0,-1-2 0,57-14 0,-42 6 0,64-22 0,-101 32 0,1 1 0,0 0 0,0 0 0,24 1 0,-23 1 0,8 1 0,-18 0 0,0-1 0,0 1 0,0-1 0,0-1 0,0 1 0,0 0 0,0-1 0,9-3 0,-72 0 0,41 4 0,-67 3 0,76-2 0,0 0 0,1 0 0,0 1 0,-1 0 0,1 0 0,0 0 0,0 1 0,-10 6 0,64-9 0,-28 1 0,-11-1 0,1 0 0,0-1 0,-1 0 0,15-3 0,-44 7 0,17-3 0,0 0 0,1 0 0,-1 1 0,0-1 0,1 1 0,-1 0 0,0 0 0,1 0 0,-1 0 0,1 1 0,0 0 0,-4 2 0,15-4 0,5 2 0,-25-2 0,-6-1 0,14 0 0,-1 1 0,1-1 0,-1 1 0,1 0 0,-1 0 0,1 1 0,-1-1 0,1 1 0,-1 0 0,1 0 0,0 0 0,-1 1 0,-6 3 0,63-1 0,-39-5 0,0 0 0,0-1 0,0-1 0,18-6 0,-18 5 0,-1 0 0,1 1 0,-1 1 0,27-2 0,44-3 0,-100 7 0,0 1 0,0 1 0,0 0 0,0 1 0,-19 6 0,120-6 0,45-3 0,-87-13 0,163-13 0,-106 26 0,-59 0 0,-32 0 0,-13 0 0,3 0 0,-31-1 0,0 1 0,0 2 0,0 2 0,-53 12 0,77-12 0,9-1 0,21 1 0,33-4 0,28-5 0,-51 4 0,-27 1 0,-14 0 0,8 0 0,11 0 0,32-1 0,55 2 0,-26 6 0,-108-7 0,36 0 0,5 0 0,23 0 0,208 13 0,-307-13 0,45 0 0,39 0 0,88 14 0,-135-14 0,2-1 0,73 1 0,-29 0 0,-1 0 0,1 1 0,0-1 0,-1 2 0,1 0 0,17 5 0,-87-11 0,40 1 0,33 6 0,29 6 0,-39-8 0,-31-4 0,-110-5 0,124 8 0,17 0 0,39-3 0,-42 3 0,0 0 0,0 0 0,0 0 0,0 0 0,0 0 0,0 0 0,0 0 0,0 0 0,0 0 0,0-1 0,0 1 0,0 0 0,0 0 0,0 0 0,0 0 0,0 0 0,0 0 0,0 0 0,0 0 0,0 0 0,0-1 0,0 1 0,0 0 0,0 0 0,0 0 0,0 0 0,0 0 0,0 0 0,0 0 0,0 0 0,0 0 0,0-1 0,0 1 0,0 0 0,0 0 0,0 0 0,1 0 0,-1 0 0,0 0 0,0 0 0,0 0 0,0 0 0,0 0 0,0 0 0,0 0 0,0 0 0,0 0 0,0 0 0,1 0 0,-1 0 0,0 0 0,0 0 0,0 0 0,0 0 0,0 0 0,0 0 0,0 0 0,0 0 0,1 0 0,-25-6 0,-1 4 0,20 2 0,0 0 0,0 0 0,1-1 0,-1 1 0,0-1 0,1 0 0,-1 0 0,1-1 0,-8-2 0,65 1 0,-30 1 0,-37-6 0,24 10 18,0 0 0,1-1-1,-1 0 1,0-1 0,0 0 0,10-2-1,-9 1-265,0 1 0,-1 0 0,1 0-1,0 1 1,13 3 0,-19-3-6578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9:37:24.31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24575,'1'1'0,"-1"-1"0,1 1 0,0 0 0,0-1 0,-1 1 0,1-1 0,0 1 0,0-1 0,0 1 0,0-1 0,0 1 0,0-1 0,0 0 0,-1 0 0,1 0 0,0 1 0,0-1 0,0 0 0,0 0 0,0 0 0,0 0 0,2-1 0,30 1 0,-28 0 0,4 0-27,-2 0 137,-15 0-1558,3 0-5378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40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1167 106 24575,'-4'3'0,"0"-1"0,-1 0 0,1 0 0,-1 0 0,1 0 0,-1-1 0,1 0 0,-9 2 0,6-2 0,-215 51 0,159-42 0,-126 4 0,84-10 0,-47 3 0,160-8 0,0-1 0,0 0 0,0-1 0,12-5 0,0 1 0,69-23 0,2 4 0,122-20 0,-189 43 0,-16 1 0,0 1 0,1 0 0,-1 0 0,1 1 0,12 1 0,-63 20 0,-40 2 0,-1-3 0,-1-5 0,-165 10 0,243-24 0,-359 13 0,344-15 0,37-1 0,25-3 0,-4-1 0,42-2 0,-31 4 0,154-17 0,-308 51 0,101-29 0,-15 6 0,0-1 0,-1-1 0,1-1 0,-1-1 0,0-1 0,-28 0 0,49-2 0,0 0 0,1 0 0,-1 0 0,0 0 0,0 0 0,0 0 0,0 0 0,0-1 0,0 1 0,0 0 0,0 0 0,0 0 0,0 0 0,0 0 0,1 0 0,-1 0 0,0-1 0,0 1 0,0 0 0,0 0 0,0 0 0,0 0 0,0 0 0,0 0 0,0 0 0,0-1 0,0 1 0,0 0 0,0 0 0,0 0 0,0 0 0,0 0 0,-1 0 0,1-1 0,0 1 0,0 0 0,0 0 0,0 0 0,0 0 0,0 0 0,0 0 0,0 0 0,0 0 0,0 0 0,0-1 0,-1 1 0,1 0 0,0 0 0,0 0 0,0 0 0,0 0 0,0 0 0,0 0 0,0 0 0,-1 0 0,1 0 0,0 0 0,0 0 0,0 0 0,0 0 0,0 0 0,-1 0 0,18-10 0,22-5 0,-13 7 0,11-3 0,1 1 0,1 2 0,59-5 0,-28 14 0,-115 17 0,-16-4 0,28-6 0,-1-1 0,0-2 0,-52 2 0,95-8 0,1 0 0,-1-1 0,0 0 0,11-5 0,33-6 0,100-12 0,32-4 0,-153 23 0,-27 4 0,0 1 0,0 0 0,0 0 0,-1 0 0,1 0 0,0 1 0,0 0 0,0 0 0,10 1 0,-22 3 0,-1 0 0,1-1 0,-1-1 0,-13 4 0,-205 45 0,205-46 0,35-7 0,551-83 0,-514 81 0,61 5 0,-38 0 0,-175 25 0,-110-12 0,-36 6 0,157-12 0,153-7 0,274-40 0,-140 22 0,-170 13 0,-22 3 0,0 0 0,1 0 0,-1 1 0,1 0 0,-1 0 0,11 1 0,-21-1 0,-1 0 0,1 1 0,0 0 0,-1 0 0,1 0 0,-10 4 0,-24 5 0,-161 8 0,-68 11 0,234-26 0,27-2 0,29-7 0,-18 6 0,330-75 0,-278 71 0,-47 4 0,1 0 0,-1-1 0,1 0 0,-1 0 0,11-4 0,-90 9 0,-192 40 0,261-44 0,-8 0 0,9-2 0,19-8 0,33-9 0,48 0 0,-57 10 0,0 1 0,82-3 0,-202 31 0,-50-7 0,69-7 0,-62 2 0,120-8 0,0-1 0,0 1 0,0 0 0,0 0 0,0 0 0,0 0 0,0 0 0,0 0 0,0 0 0,0 0 0,0 0 0,0 0 0,0 0 0,0 0 0,0 0 0,0 0 0,0 0 0,0 0 0,0-1 0,0 1 0,0 0 0,0 0 0,0 0 0,0 0 0,0 0 0,0 0 0,0 0 0,0 0 0,0 0 0,0 0 0,0 0 0,0 0 0,0 0 0,0 0 0,0 0 0,0 0 0,14-5 0,19-3 0,87-7 0,34-2 0,-10 10 0,-175 9 0,-57 10 0,58-7 0,-62 3 0,46-4 0,37-2 0,0-1 0,0 0 0,0-1 0,0 0 0,-15-2 0,90-17 0,127-14 0,-251 48 0,45-11 0,0 0 0,-1-1 0,1 0 0,-19 1 0,-4 3 0,32-6 0,0 1 0,-1-1 0,1 0 0,0 0 0,0-1 0,0 1 0,-1-1 0,1 0 0,0 0 0,-1-1 0,-3 0 0,70-16 0,-30 11 0,1 2 0,41-1 0,-175 15 0,26 0 0,35-6 0,16-2 0,54-7 0,29-3 0,74-13 0,-205 34 0,-45 2 0,294-42 0,-157 24 0,-30 3 0,-35 2 0,8 5 0,28-4 0,0-1 0,0-1 0,-1 0 0,1 0 0,0-1 0,-14-1 0,88-11 0,-50 10 0,59-10 0,-93 15 0,-1 0 0,-38-2 0,47-2 0,0 1 0,1 1 0,-1 0 0,1 1 0,-1-1 0,-11 5 0,75-3 0,-40-3 0,-1 0 0,1-1 0,0-1 0,-1 0 0,17-5 0,-90 11 0,31 3 0,18-2 0,15-3 0,106-18 0,-123 21 0,12-3 0,0-1 0,0 0 0,0 0 0,0 0 0,0 0 0,0 0 0,0-1 0,0 1 0,-1-1 0,1 1 0,0-1 0,0 0 0,0 1 0,-1-1 0,1-1 0,0 1 0,-4-1 0,8-1 0,1 0 0,0 0 0,0 0 0,0 1 0,0-1 0,0 1 0,0 0 0,0-1 0,1 1 0,2 0 0,-2 0 0,44-11 0,-51 14 0,0 0 0,-1 0 0,1 0 0,-1-1 0,0 1 0,0-1 0,0 0 0,1 0 0,-1 0 0,0-1 0,0 1 0,-7-1 0,-33 9 0,107-28 0,-112 29 0,-31 8 0,118-15 0,-45 3 2,-1 1-1,1-1 1,-1-1-1,0 0 1,0 0-1,-1 0 1,0-1-1,-17 6 1,-13 7-1381,35-15-5447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2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35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209 127 24575,'115'-8'0,"-58"2"0,33-7 0,-158 23 0,8 1 0,-48 2 0,69-9 0,27-2 0,0 0 0,0-1 0,0 0 0,0-1 0,0 0 0,0-1 0,-16-3 0,28 4 0,0 0 0,0 0 0,0 0 0,0 0 0,-1 0 0,1 0 0,0 0 0,0 0 0,0 0 0,0 0 0,0 0 0,0 0 0,0 0 0,0-1 0,-1 1 0,1 0 0,0 0 0,0 0 0,0 0 0,0 0 0,0 0 0,0 0 0,0 0 0,0 0 0,0 0 0,0 0 0,0-1 0,0 1 0,0 0 0,0 0 0,-1 0 0,1 0 0,0 0 0,0 0 0,0 0 0,0 0 0,0-1 0,0 1 0,0 0 0,0 0 0,0 0 0,0 0 0,0 0 0,0 0 0,1 0 0,-1-1 0,0 1 0,0 0 0,0 0 0,0 0 0,0 0 0,0 0 0,0 0 0,0 0 0,0 0 0,0 0 0,0-1 0,0 1 0,0 0 0,0 0 0,1 0 0,-1 0 0,0 0 0,0 0 0,0 0 0,0 0 0,13-6 0,16-4 0,-27 9 0,22-6 0,1 2 0,0 0 0,29-2 0,10 1 0,-128 17 0,17 0 0,8-7 0,-1-1 0,0-2 0,-46-5 0,86 4 0,0 0 0,0 0 0,1 0 0,-1 0 0,0 0 0,0 0 0,0 0 0,0 0 0,0-1 0,0 1 0,0 0 0,0 0 0,0 0 0,0 0 0,0 0 0,0 0 0,0 0 0,0-1 0,0 1 0,0 0 0,0 0 0,0 0 0,0 0 0,0 0 0,0 0 0,0 0 0,0-1 0,0 1 0,0 0 0,0 0 0,0 0 0,0 0 0,-1 0 0,1 0 0,0 0 0,0 0 0,0 0 0,0-1 0,0 1 0,0 0 0,0 0 0,0 0 0,0 0 0,0 0 0,-1 0 0,1 0 0,0 0 0,0 0 0,0 0 0,0 0 0,0 0 0,0 0 0,0 0 0,-1 0 0,1 0 0,0 0 0,0 0 0,0 0 0,0 0 0,0 0 0,15-8 0,21-4 0,127-7 0,-132 17 0,43 2 0,-46 2 0,-41 1 0,-233 25 0,525-69 0,-269 41 0,-11 2 0,-24 5 0,-46 5 0,-88-6 0,131-9 0,30 0 0,16-2 0,45-2 0,-46 6 0,0-1 0,0 0 0,21-7 0,-122 16 0,61-3 0,0 0 0,-41 0 0,181-18 0,-72 11 0,-41 2 0,-6 1 0,-25 3 0,-71 18 0,129-29 0,-8 1 0,0 1 0,48-6 0,-241 26 0,223-22 0,44 2 0,-113 6 0,0 0 0,0 1 0,0 1 0,0 0 0,0 1 0,-23 8 0,106-15 0,-41-1 0,8-1 0,60-4 0,-211 30 0,48-7 0,96-15 0,1-2 0,46-11 0,-55 10 0,32-1 0,80-2 0,-247 18 0,83-5 0,-1-2 0,-36-1 0,87-2 0,-1-2 0,1 0 0,20-5 0,21-2 0,68-4 0,-156 18 0,-6 1 0,-53 3 0,-35-3 0,104-3 0,30-3 0,34-2 0,-3-3 0,0 0 0,46 1 0,-105 5 0,1 1 0,-1 0 0,-20 6 0,18-4 0,1 0 0,-41 2 0,17-4 0,39-1 0,12-3 0,11-2 0,169-20 0,-402 38 0,194-11 0,34-5 0,27-3 0,66-1 0,-10 2 0,-81 3 0,-29 2 0,-30 3 0,-104 12 0,140-16 0,354-20 0,-236 20 0,-111 1 0,0-1 0,0 0 0,0 0 0,0 0 0,0 0 0,0 0 0,0 0 0,0 0 0,0 1 0,0-1 0,0 0 0,0 0 0,-1 0 0,1 0 0,0 0 0,0 1 0,0-1 0,0 0 0,0 0 0,0 0 0,0 0 0,0 0 0,0 1 0,1-1 0,-1 0 0,0 0 0,0 0 0,0 0 0,0 0 0,0 0 0,0 1 0,0-1 0,0 0 0,0 0 0,0 0 0,0 0 0,0 0 0,1 0 0,-1 0 0,0 0 0,0 0 0,0 1 0,0-1 0,0 0 0,0 0 0,1 0 0,-1 0 0,0 0 0,0 0 0,0 0 0,0 0 0,0 0 0,0 0 0,1 0 0,-1 0 0,0 0 0,0 0 0,0 0 0,0 0 0,0 0 0,1 0 0,-1 0 0,0 0 0,0 0 0,0 0 0,0-1 0,-15 10 0,-22 5 0,-20-2 0,-79 6 0,47-8 0,43-6 0,26-2 0,-1 0 0,1 2 0,-30 8 0,74-18 0,1 0 0,40-2 0,-25 4 0,110-19 0,-54 7 0,164-6 0,-257 22 0,28 0 0,-30 0 0,0 0 0,0 0 0,0 0 0,-1 0 0,1 0 0,0 0 0,0 0 0,-1 0 0,1 0 0,0 0 0,0 0 0,0 0 0,-1 0 0,1 1 0,0-1 0,-1 0 0,1 1 0,0-1 0,0 1 0,-1-1 0,1 0 0,-1 1 0,1-1 0,0 1 0,0 0 0,-5 2 0,1-1 0,-1 0 0,0 0 0,1-1 0,-1 1 0,0-1 0,0 0 0,0 0 0,0 0 0,-1 0 0,1-1 0,-8 0 0,-3 2 0,-67 11 0,-116 2 0,63-16 0,-40 2 0,158 1 0,29-1 0,27-2 0,22-7 0,146-13 0,-95 12 0,31-2 0,-40 5 0,-138 7 0,0 2 0,-41 10 0,-40 3 0,-117 11 0,191-20 0,71-10 0,82-23 0,75-11 0,107 16 0,-269 17 0,-21 3 0,0 0 0,0 0 0,0 0 0,0 0 0,0 1 0,0 0 0,1-1 0,-1 1 0,0 0 0,0 0 0,0 1 0,0-1 0,0 1 0,1 0 0,-1-1 0,3 3 0,-46 17 0,-90 10 0,110-26 0,-81 10 0,-1-4 0,-156-5 0,210-5 0,120-12 0,-21 2 0,324-38 0,-81 26 0,-289 22 0,46 1 0,-51-1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0,1 0 0,-30 6 0,-373 48 0,106-32 0,288-22 0,-10 0 0,0 1 0,1 0 0,-1 2 0,-29 6 0,99-9 0,479-64 0,-485 59 0,303-20 0,-239 20 0,-18 1 0,103 7 0,-217 7 0,-23 0 0,-207 10 0,-311-7 0,468-1 0,107-21 0,12-2 0,46-7 0,134-16 0,-179 34-1365,-19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52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70 24575,'60'-20'0,"-43"16"0,-30 5 0,-51 10 0,43-7 0,-11-1 0,52-12 0,21-3 0,-39 12 0,-5 1 0,-23 5 0,-6 2 0,56-13 0,0 3 0,-21 2 0,0 0 0,0 0 0,0 0 0,0 0 0,0-1 0,0 1 0,0-1 0,0 0 0,0 0 0,4-1 0,-62 15 0,94-21 0,-32 2 0,-30 4 0,-5 3 0,1 1 0,-1 2 0,-34 8 0,167-24 0,-81 10 0,-14 1 0,0 0 0,0 0 0,0-1 0,-1 0 0,14-5 0,-10 4 0,-17 8 0,-24 8 0,8-9 0,34-6 0,8-1 0,-30 6 0,-33 5 0,91-28 0,-33 15 0,-45 8 0,-21 3 0,58-5 0,0-1 0,0-1 0,0 0 0,0 0 0,0-1 0,0 0 0,11-4 0,-69 16 0,9-3 0,130-16 0,13-7 0,-161 36 0,-51-13 0,188-17 0,-61 6 0,1 1 0,32 0 0,-184 16 0,216-28 0,-26 10 0,-145 18 0,152-26 0,-43 12 0,0-1 0,30-7 0,-37 6 0,1 0 0,0 1 0,-1 1 0,1 0 0,0 1 0,26 2 0,-105 11 0,53-12 0,-10 0 0,1 0 0,-1 2 0,-35 8 0,78-17 0,-1 1 0,1 0 0,0 2 0,32-1 0,-105 24 0,-27-8 0,106-21 0,33-7 0,-68 16 0,-25 3 0,27-6 0,17-5 0,-12 8 4,0 0 1,0 0-1,0 0 0,0-1 0,0 1 0,0 0 0,0 0 0,-1 0 0,1 0 1,0 0-1,0 0 0,0 0 0,0-1 0,0 1 0,0 0 0,0 0 0,0 0 1,0 0-1,0 0 0,0-1 0,0 1 0,0 0 0,0 0 0,0 0 0,0 0 1,0 0-1,0 0 0,0-1 0,-16 5-1489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58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128 245 24575,'3'-2'0,"-1"-1"0,0 1 0,0-1 0,1 1 0,-1 0 0,1 0 0,0 0 0,0 0 0,0 0 0,0 1 0,0 0 0,0-1 0,0 1 0,0 0 0,6-1 0,10-6 0,-10 3 0,10-7 0,-20 11 0,0 1 0,1-1 0,-1 1 0,1-1 0,-1 1 0,0-1 0,1 1 0,-1 0 0,0-1 0,0 1 0,1 0 0,-1-1 0,0 1 0,0 0 0,1 0 0,-1 0 0,0 0 0,0 0 0,0 0 0,1 0 0,-1 0 0,0 0 0,0 0 0,0 0 0,1 0 0,-1 0 0,0 1 0,0-1 0,-52 2 0,29 0 0,0-2 0,-40-3 0,78-9 0,12 0 0,7 3 0,41-14 0,-74 23 0,0 0 0,0 0 0,0 0 0,0 0 0,0 0 0,-1 0 0,1 0 0,0-1 0,0 1 0,0 0 0,0 0 0,0 0 0,0 0 0,0 0 0,0 0 0,0 0 0,0 0 0,-1 0 0,1-1 0,0 1 0,0 0 0,0 0 0,0 0 0,0 0 0,0 0 0,0 0 0,0 0 0,0-1 0,0 1 0,0 0 0,0 0 0,0 0 0,0 0 0,0 0 0,0 0 0,0-1 0,0 1 0,0 0 0,0 0 0,0 0 0,1 0 0,-1 0 0,0 0 0,0 0 0,0 0 0,0-1 0,0 1 0,0 0 0,0 0 0,0 0 0,0 0 0,0 0 0,1 0 0,-1 0 0,0 0 0,0 0 0,0 0 0,0 0 0,0 0 0,0 0 0,0 0 0,1 0 0,-1 0 0,0 0 0,0 0 0,0 0 0,-16-4 0,-19 3 0,22 1 0,-27 2 0,39-2 0,-1 0 0,0 0 0,1 0 0,-1 0 0,1-1 0,-1 1 0,1 0 0,-1-1 0,1 1 0,-1-1 0,1 1 0,0-1 0,-1 0 0,1 1 0,0-1 0,-1 0 0,-1-2 0,9 1 0,0-1 0,0 1 0,0 1 0,0-1 0,12 0 0,52-12 0,-157 17 0,50-4 0,30-1 0,11 0 0,39-8 0,1 1 0,49-3 0,-111 15 0,1-1 0,-28 9 0,29-6 0,0-1 0,-1-1 0,1 0 0,-19 0 0,112-17 0,0 1 0,-275 26 0,228-14 0,0-2 0,-1-1 0,47-13 0,-89 18 0,-8 2 0,35-1 0,23-7 0,-37 4 0,0 1 0,0 0 0,0 0 0,0 0 0,0 0 0,0 0 0,0 0 0,0 0 0,0 0 0,0 0 0,0 0 0,0 0 0,0 0 0,0 0 0,0 0 0,0 0 0,0 0 0,0-1 0,0 1 0,-22 5 0,-8 2 0,1-1 0,-1-2 0,-33 0 0,167-17 0,-116 14 0,0 0 0,0 1 0,0 0 0,0 1 0,-17 7 0,59-18 0,-25 8 0,0-1 0,0 0 0,0 0 0,-1-1 0,1 1 0,0-1 0,-1 0 0,6-3 0,-17 8 0,0-1 0,0 1 0,-1-1 0,1-1 0,0 1 0,-1-1 0,-12 0 0,1 1 0,59-10 0,-28 4 0,0 2 0,0 0 0,1 0 0,12 0 0,-102 16 0,57-13 0,29 1 0,38-3 0,-23-5 0,-43 9 0,-12 0 0,25-3 0,-1 0 0,0 1 0,1 0 0,-1 0 0,1 0 0,-10 5 0,52-8 0,0 2 0,21-8 0,60-1 0,-207 19 0,67-7 0,125-29 0,-117 32 0,-24 8 0,37-14 0,1 1 0,0-1 0,-1 1 0,1-1 0,-1 0 0,1 0 0,-1 1 0,1-1 0,-1 0 0,1-1 0,-1 1 0,1 0 0,-1 0 0,1 0 0,-1-1 0,1 1 0,0-1 0,-1 1 0,-2-2 0,7-1 0,-1 1 0,0 0 0,1 0 0,0 1 0,-1-1 0,1 1 0,0-1 0,0 1 0,-1 0 0,6-1 0,1-3 0,12-4 0,-34 19 0,7-7 0,0-1 0,0 0 0,-1-1 0,1 1 0,-1-1 0,1-1 0,-1 1 0,-6-1 0,-37 6 0,67-10 0,0 1 0,32-2 0,35-7 0,-63 9 0,-1 0 0,39 0 0,-175 24 0,88-18 0,21-1 0,0-1 0,0 0 0,0-1 0,0 1 0,0-1 0,0-1 0,0 1 0,-7-3 0,67-21 0,-30 15 0,-18 7 0,0 0 0,-1 1 0,1-1 0,0 1 0,0 0 0,0 0 0,7-1 0,-63 22 0,32-14 0,33-9 0,9-2 0,0 0 0,27 0 0,-6 0 0,-73 14 0,17-4 0,1-1 0,-1-1 0,0 1 0,0-2 0,-15 2 0,-43 2 0,91-8 0,0-1 0,0 0 0,34-12 0,-11 3 0,-13 7 0,-31 8 0,-16 4 0,-19 6 0,32-12 0,22-9 0,-7 3 0,0 1 0,1 0 0,-1 1 0,1 0 0,20-1 0,-54 15 0,10-6 0,21-9 0,-6 2-68,5-1 59,-11 4 185,-11 10-1640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44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970 46 24575,'-13'1'0,"0"1"0,0 0 0,0 1 0,-17 6 0,-15 4 0,11-8 0,-1-1 0,-42-1 0,-14 1 0,85-3 0,8-3 0,19-3 0,45-9 0,-49 10 0,68-9 0,21-5 0,-146 31 0,17-4 0,0-1 0,0-2 0,-39 7 0,81-26 0,18-4 0,-31 14 0,5-2 0,1 0 0,0 1 0,0 1 0,16-3 0,-75 19 0,-17 4 0,36-12 0,-16 0 0,45-9 0,10-3 0,15-5 0,8 2 0,-25 6 0,0 1 0,1 0 0,-1 1 0,1 0 0,0 0 0,-1 1 0,1 0 0,17 2 0,-32 2 0,0 1 0,0-1 0,-1 0 0,1 0 0,-1-1 0,-6 2 0,-105 20 0,235-49 0,27-3 0,-111 22 0,-34 6 0,-25 9 0,-9 2 0,0-2 0,-1-1 0,0-1 0,-48 2 0,9 0 0,89-13 0,-1 1 0,0-2 0,19-8 0,-21 8 0,18-6 0,1 1 0,41-7 0,-65 17 0,-7 3 0,-16 8 0,-25 11 0,-3-5 0,0-3 0,-1-1 0,-85 11 0,-54-3 0,165-19 0,3-1 0,36-9 0,0 1 0,1 1 0,0 1 0,1 0 0,32-1 0,-75 9 0,1 2 0,0 0 0,-21 8 0,39-12 0,-27 7 0,0-2 0,-1-1 0,-47 2 0,57-7 0,31-4 0,48-6 0,-43 7 0,48-11 0,-70 15 0,0 0 0,-1-1 0,1 1 0,0-1 0,-12-1 0,-30 1 0,-37 6 0,14-3 0,158-19 0,-164 17 0,52 2 0,-20 6 0,99-10 0,39-7 0,-78 8 0,-25-1 0,-145 14 0,92-6 0,94-8 0,0-2 0,59-13 0,25-4 0,-44 11 0,-34 4 0,49-1 0,-9 0 0,-96 7 0,0 0 0,0 2 0,-19 5 0,18-4 0,-1 0 0,-38 2 0,-135 7 0,191-14 0,12 0 0,32-3 0,88-9 0,156-15 0,-282 28 0,58-4 0,-38 2 0,-20 2 0,-9 0 0,-28 1 0,-43 8 0,-9 1 0,-87 9 0,280-31 0,23-10 0,81-10 0,-384 80 0,139-39 0,20-5 0,0 0 0,0-1 0,-1-1 0,1 0 0,0-1 0,-1 0 0,-20-2 0,96-23 0,33 2 0,-59 13 0,64-9 0,-82 15 0,-14 1 0,1 1 0,-1 0 0,1 1 0,0-1 0,-1 0 0,1 1 0,0 0 0,0 0 0,-1 0 0,1 0 0,0 1 0,0 0 0,4 1 0,-54 17 0,22-11 0,-2 0 0,1-1 0,-1-1 0,0-2 0,0-1 0,0-1 0,-28-1 0,11 2 0,38-2 0,16-4 0,3-1 0,33-5 0,73-5 0,41 7-1365,-155 7-5461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6:47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84 107 24575,'4'-3'0,"-1"1"0,0-1 0,1 1 0,-1 0 0,1 0 0,0 1 0,0-1 0,0 1 0,-1 0 0,1 0 0,6-1 0,-6 1 0,110-28 0,-100 28 0,-10 0 0,0 1 0,0 0 0,0-1 0,0 0 0,0 1 0,0-2 0,0 1 0,0 0 0,4-3 0,-48 9 0,7 4 0,0-1 0,-1-2 0,0-1 0,0-2 0,-67-2 0,153-19 0,7 6 0,-38 7 0,0 1 0,0 1 0,32-1 0,-157 17 0,69-6 0,35-7 0,0 0 0,0 0 0,0 0 0,0 0 0,0 0 0,0 0 0,0 0 0,0 0 0,0 1 0,0-1 0,0 0 0,0 0 0,1 0 0,-1 0 0,0 0 0,0 0 0,0 0 0,0 0 0,19-5 0,140-30 0,-210 43 0,-54 2 0,89-9 0,14-1 0,4 0 0,16 0 0,1-1 0,-1 0 0,1-1 0,-1-2 0,22-5 0,-62 14 0,0-1 0,0 0 0,-42 0 0,62-4 0,-4 0 0,1 0 0,0 0 0,0 1 0,0-1 0,0 1 0,0 0 0,0 1 0,0-1 0,-7 4 0,22-9 0,0 1 0,0 1 0,0-1 0,18-1 0,-23 4 0,8-2 0,-10 3 0,0-1 0,0-1 0,0 1 0,-1 0 0,1-1 0,0 1 0,0-1 0,0 0 0,-1 0 0,1 0 0,-1 0 0,5-3 0,-11 6 0,0-1 0,0 1 0,-1-1 0,1 0 0,0 0 0,-1 0 0,1 0 0,0-1 0,-7 0 0,-17 3 0,35-5 0,11-3 0,0 0 0,1 1 0,36-3 0,-60 8 0,-22 6 0,0-2 0,-37 3 0,183-17 0,-69 4 0,42-8-1365,-86 13-5461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01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285 285 24575,'6'-5'0,"1"0"0,0 0 0,0 1 0,0 0 0,0 0 0,1 1 0,8-4 0,-9 5 0,1-1 0,-1 0 0,0-1 0,0 0 0,0 0 0,10-9 0,-70 11 0,-102 15 0,87-12 0,-59-2 0,127 1 0,-1 0 0,1 0 0,0 0 0,0 0 0,0 0 0,0 0 0,0 0 0,-1 0 0,1 0 0,0 0 0,0 0 0,0 0 0,0 0 0,0 1 0,-1-1 0,1 0 0,0 0 0,0-1 0,0 1 0,0 0 0,-1 0 0,1 0 0,0 0 0,0 0 0,0 0 0,0 0 0,0 0 0,-1 0 0,1 0 0,0 0 0,0 0 0,0 0 0,0 0 0,0-1 0,0 1 0,0 0 0,-1 0 0,1 0 0,0 0 0,0 0 0,0 0 0,0-1 0,0 1 0,0 0 0,0 0 0,0 0 0,0 0 0,0 0 0,0-1 0,0 1 0,0 0 0,0 0 0,0 0 0,0 0 0,0-1 0,0 1 0,0 0 0,0 0 0,0 0 0,12-7 0,22-6 0,-32 12 0,21-5 0,46-7 0,3 0 0,-66 11 0,14-4 0,-39 4 0,-88 16 0,83-17 0,24 3 0,0 0 0,0 0 0,0 0 0,0 0 0,-1-1 0,1 1 0,0 0 0,0 0 0,0 0 0,0 0 0,0 0 0,0 0 0,0 0 0,0-1 0,0 1 0,-1 0 0,1 0 0,0 0 0,0 0 0,0 0 0,0-1 0,0 1 0,0 0 0,0 0 0,0 0 0,0 0 0,0 0 0,0-1 0,0 1 0,0 0 0,0 0 0,0 0 0,0 0 0,0-1 0,0 1 0,0 0 0,1 0 0,-1 0 0,0 0 0,0 0 0,0 0 0,0-1 0,0 1 0,0 0 0,0 0 0,0 0 0,1 0 0,-1 0 0,0 0 0,0 0 0,0 0 0,0 0 0,0-1 0,0 1 0,1 0 0,35-15 0,55-6 0,-176 27 0,13-5 0,45-1 0,39-1 0,208-5 0,-194 6 0,-43 0 0,-70 10 0,67-7 0,0 0 0,-32 0 0,61-3 0,0-1 0,0-1 0,0 0 0,-1 0 0,16-7 0,-15 6 0,0 0 0,0 0 0,0 1 0,0 0 0,0 0 0,13 0 0,-22 2 0,0 0 0,0 0 0,0 0 0,1 0 0,-1 0 0,0 0 0,0 0 0,0 0 0,0 0 0,1 0 0,-1 0 0,0 0 0,0 0 0,0 0 0,0 0 0,0 0 0,1 0 0,-1 0 0,0 1 0,0-1 0,0 0 0,0 0 0,0 0 0,1 0 0,-1 0 0,0 0 0,0 0 0,0 0 0,0 1 0,0-1 0,0 0 0,0 0 0,0 0 0,0 0 0,1 0 0,-1 1 0,0-1 0,0 0 0,0 0 0,0 0 0,0 0 0,0 1 0,0-1 0,0 0 0,0 0 0,0 0 0,0 0 0,0 0 0,0 1 0,0-1 0,0 0 0,-1 0 0,1 0 0,0 0 0,0 0 0,0 1 0,0-1 0,0 0 0,0 0 0,0 0 0,0 0 0,0 0 0,-1 1 0,-13 13 0,-24 13 0,36-26 0,-13 8 0,12-7 0,-1-1 0,1 1 0,-1 1 0,1-1 0,-1 0 0,1 1 0,0 0 0,-4 5 0,60-22 0,296-53 0,-227 50 0,179-2 0,-352 33 0,-214 5 0,251-17 0,-18 0 0,28-3 0,20-5 0,23-4 0,1 3 0,68-6 0,-92 12 0,-27 2 0,-29 6 0,25-4 0,1 0 0,-1-1 0,0-1 0,0 0 0,0-1 0,0 0 0,-18-4 0,23 0 0,21-2 0,22-3 0,6 5 0,110-5 0,-225 18 0,59-5 0,-1-1 0,-27 0 0,32-2 0,9 0 0,0-1 0,0 1 0,0-1 0,0 0 0,0 0 0,0-1 0,0 1 0,1-1 0,-1 0 0,-5-1 0,12-1 0,0 1 0,0 0 0,1 0 0,-1 1 0,0-1 0,1 1 0,0-1 0,-1 1 0,8-1 0,44-8 0,-27 4 0,0 2 0,44-2 0,-149 25 0,41-13 0,28-4 0,0 0 0,0-1 0,-1 0 0,1 0 0,-13-2 0,66-11 0,34 2 0,-15 1 0,-40 6 0,-12 2 0,-34 9 0,-58 9 0,14-4 0,136-31 0,2 2 0,73-4 0,-16 7 0,-196 33 0,113-27 0,-7 1 0,69-1 0,-116 8 0,-1 1 0,1 0 0,0 1 0,-1 0 0,-10 6 0,31-13 0,0 1 0,1 0 0,0 1 0,-1 1 0,1 0 0,0 0 0,19 2 0,-22-1 0,-9 0 1,-1 0 1,1 0-1,-1 0 0,1 0 0,0 0 0,-1 0 1,1 0-1,-1 0 0,1 0 0,0 0 0,-1 0 1,1 0-1,-1 0 0,1 0 0,0 1 0,-1-1 0,1 0 1,-1 0-1,1 1 0,-1-1 0,1 0 0,-1 1 1,1-1-1,-1 0 0,1 1 0,-1-1 0,0 1 1,1-1-1,-1 1 0,0-1 0,1 1 0,-1-1 0,0 1 1,0-1-1,1 1 0,-1-1 0,0 1 0,0 0 1,0-1-1,0 1 0,0 0 0,-10 24-283,5-13-851,3-8-5693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3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1658 221 24575,'11'-1'0,"-1"0"0,1-1 0,-1-1 0,0 1 0,1-2 0,9-4 0,43-11 0,76-1 0,-131 18 0,18-2 0,-26 3 0,1 1 0,-1 0 0,1 0 0,-1 0 0,1 0 0,-1 0 0,1 0 0,-1 0 0,1 0 0,-1 0 0,1 0 0,-1 0 0,1 0 0,-1 0 0,1 0 0,-1 0 0,1 0 0,-1 0 0,0 1 0,1-1 0,-1 0 0,1 0 0,-1 1 0,1-1 0,-1 0 0,0 1 0,1-1 0,-1 0 0,0 1 0,1-1 0,-1 0 0,0 1 0,1 0 0,-2 0 0,0 0 0,0 0 0,1 0 0,-1 0 0,0 0 0,0-1 0,0 1 0,0 0 0,-1 0 0,1-1 0,0 1 0,0-1 0,0 1 0,0-1 0,-1 1 0,1-1 0,0 0 0,0 1 0,-3-1 0,-31 7 0,31-6 0,-11 4 0,13-4 0,-1 1 0,1-1 0,-1 0 0,0 0 0,0-1 0,0 1 0,1 0 0,-1-1 0,0 0 0,0 1 0,0-1 0,0 0 0,-5-1 0,54-12 0,-27 12 0,-34 8 0,-35 7 0,41-11 0,22-3 0,24-8 0,-131 33 0,134-35 0,-14 4 0,-22 5 0,-8 2 0,-19 2 0,20-3 0,-1 0 0,1 0 0,0 0 0,-1 1 0,1 0 0,-1 0 0,1-1 0,0 2 0,0-1 0,0 0 0,-4 3 0,60-9 0,-26 0 0,-51 13 0,3-4 0,17-3 0,1-1 0,0 1 0,0-1 0,-1 1 0,1 0 0,0 0 0,0 0 0,0 1 0,-3 1 0,50-3 0,-22-8 0,-14 5 0,-20 10 0,67-20 0,-104 18 0,63-5 0,-11 0 0,-1 0 0,1 0 0,-1 0 0,1 0 0,-1 0 0,1-1 0,-1 1 0,1-1 0,-1 1 0,0-1 0,1 0 0,-1 0 0,0 0 0,3-1 0,-46-1 0,-39 14 0,50-8 0,-55 12 0,168-25 0,6-4 0,-153 29 0,46-10 0,73-21 0,-17 4 0,0 2 0,0 1 0,44-3 0,102-15 0,-44 1 0,-36-2 0,-242 54 0,61-5 0,187-39 0,44-14 0,-30 7 0,-69 16 0,77-17 0,-115 22 0,20-5 0,59-7 0,-92 16 0,25-1 0,-26 3 0,-18 5 0,-166 44 0,154-46 0,16-3 0,1 0 0,-1 1 0,0 0 0,1 1 0,-13 5 0,39-7 0,13-5 0,9-9 0,0 2 0,46-6 0,-84 16 0,0 0 0,0 0 0,0 1 0,0-1 0,0 0 0,0 0 0,0 0 0,0 0 0,0 0 0,0 0 0,0 0 0,0 0 0,0 0 0,0 0 0,0 0 0,0 1 0,0-1 0,0 0 0,0 0 0,1 0 0,-1 0 0,0 0 0,-19 7 0,-26 7 0,16-9 0,-52 3 0,41-5 0,24-2 0,0 2 0,-30 7 0,107-9 0,-23-7 0,0 1 0,43 0 0,-234 12 0,63 6 0,192-15 0,-57 4 0,-36-2 0,-14 1 0,-32-1 0,1 3 0,-1 1 0,-39 10 0,128-18 0,-22 3 0,47-8 0,-95 7 0,-22 6 0,3 4 0,-48 4 0,55-8 0,164-18 0,-197 24 0,-81 1 0,206-12 0,-37 1 0,-40 0 0,3 1 0,0 1 0,0 0 0,1 0 0,-14 5 0,5-1 0,102-22 0,-66 11 0,2 0 0,-35 5 0,-3 2 0,1 1 0,0 1 0,-28 9 0,52-12 0,0-1 0,0-1 0,0 1 0,-1-1 0,1 1 0,8-4 0,-3 0 0,1 1 0,0-1 0,0 2 0,11-3 0,-93 17 0,44-7 0,42-7 0,10 0 0,-18 2 0,-1 0 0,0 0 0,0-1 0,1 0 0,-1 0 0,0 0 0,11-5 0,-60 8 0,-139 30 0,127-23 0,4-2 0,17-3 0,1 2 0,-37 11 0,107-30 0,0 2 0,1 2 0,46-5 0,-64 13 0,-1-1 0,0-2 0,20-5 0,-67 14 0,1-2 0,-48-1 0,39 0 0,0 1 0,-44 10 0,-26 2 0,69-7 0,37-8 0,0 0 0,1 0 0,-1 0 0,0 0 0,0 0 0,0 0 0,0 0 0,0 0 0,0 0 0,0 0 0,0 1 0,0-1 0,0 0 0,0 0 0,1 0 0,-1 0 0,0 0 0,0 0 0,0 0 0,0 0 0,0 0 0,0 0 0,0 0 0,0 0 0,0 0 0,0 1 0,0-1 0,0 0 0,0 0 0,0 0 0,0 0 0,0 0 0,0 0 0,0 0 0,0 0 0,0 0 0,0 1 0,0-1 0,0 0 0,0 0 0,0 0 0,0 0 0,0 0 0,0 0 0,0 0 0,0 0 0,0 0 0,0 0 0,0 0 0,0 0 0,0 1 0,-1-1 0,1 0 0,0 0 0,0 0 0,0 0 0,0 0 0,0 0 0,0 0 0,0 0 0,0 0 0,22 2 0,-1-2 0,0-1 0,1-1 0,-1 0 0,-1-2 0,42-11 0,-75 19 0,-1-1 0,1 1 0,-1-2 0,-25 2 0,-37 7 0,50-6 0,0-1 0,-1 0 0,-34-1 0,93-6 0,-1-1 0,61-15 0,-51 10 0,-18 5 0,-1 1 0,30 1 0,3-1 0,71-11 0,7 1 0,-103 11 0,1-1 0,57-14 0,-39 7 0,-6 1 0,66-10 0,4 6 0,-14 7 0,-61 3 0,-3 1 0,-1-2 0,36-8 0,-182 7 0,15 6 0,-116 16 0,158-10 0,24-4 0,-58 12 0,106-16 0,-10 0 0,0 1 0,0-1 0,0 0 0,0 0 0,0-1 0,6-3 0,10-4 0,1 1 0,31-6 0,-14 3 0,-36 10 0,30-10 0,0 2 0,1 1 0,0 2 0,46-2 0,-95 10 0,0 0 0,0 1 0,1 0 0,-14 6 0,-8 2 0,-36 4 0,-101 10 0,56-11 0,29-2 0,-101 18 0,162-25 0,43-11 0,57-13 0,2 3 0,85-5 0,-152 20 0,172-13 0,-310 27 0,-205 14 0,271-24 0,-81 14 0,48 2 0,290-65 0,-392 84 0,-136 0 0,137-8 0,-2-10 0,134-9 0,71-12 0,-1 0 0,0 1 0,1-1 0,-1 1 0,13 2 0,-12-1 0,1-1 0,-1 1 0,0-1 0,0-1 0,1 1 0,-1-1 0,8-3 0,22-6 0,0 1 0,42-5 0,20-3 0,-82 12 0,19-3 0,-33 8 0,-21 8 0,-26 5 0,-1-1 0,-77 11 0,-180 36 0,400-64 0,-82 3 0,2 1 0,-38 11 0,10-6 0,12-4 0,19-7 0,-7 0 0,-42 10 0,-2 2 0,19-4 0,0 0 0,1 1 0,-1 1 0,1 0 0,-11 4 0,78-3 0,-16-8 0,-39 3 0,-5 2 0,-20 5 0,1-1 0,6 0 0,35-4 0,47-14 0,-94 17 0,-52 15 0,92-21 0,-6 2 0,0 0 0,0-1 0,0 0 0,0 0 0,0 0 0,0-1 0,10-4 0,-69 3 0,-39 17 0,-78 5 0,229-31 0,23-2 0,-103 16 0,-1 2 0,-25 7 0,-39 6 0,49-11 0,10-2 0,25-4 0,13-3 0,16-5 0,34-6 0,-53 14 0,-10 1 0,-21 3 0,-7 2 0,-37 2 0,55-7 0,-1 0 0,1 0 0,0 1 0,-14 4 0,96-9 0,-48 0 0,-1 0 0,0-1 0,24-9 0,-95 21 0,21-2 0,-1-2 0,-54 2 0,98-7 0,0-1 0,0 0 0,0-1 0,19-6 0,-18 5 0,1 0 0,-1 0 0,1 2 0,17-1 0,-3-1 0,-53 5 0,-29 10 0,-63 8 0,18-6 0,254-46 0,-152 31 0,60-9 0,-133 25 0,49-9 0,-1 0 0,1-2 0,-38 3 0,-55 0 0,14 9 0,75-11 0,-1-2 0,1 0 0,-27-2 0,-37 3 0,80-2 0,4-1 0,0 0 0,0 0 0,0 1 0,0-1 0,0 1 0,0 0 0,0 0 0,0 0 0,0 0 0,0 0 0,-3 3 0,51-3 0,78-18 0,-83 14 0,43-11 0,-78 11 0,-21 4 0,-30 6 0,10 2 0,-1-2 0,0-1 0,-61 2 0,60-6 0,-77 8 0,59-2 0,181-14 0,60-20 0,-172 25-1365,-8 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35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78 401 24575,'-28'4'0,"48"-1"0,-2-4 0,0-1 0,27-6 0,14-1 0,-43 5 0,-14 3 0,1 1 0,-1-1 0,0 0 0,1 1 0,-1-1 0,1 1 0,-1-1 0,1 1 0,-1 0 0,1 0 0,-1 1 0,0-1 0,1 0 0,-1 1 0,1-1 0,4 3 0,-55 8 0,-144 15 0,161-22 0,31-4 0,18-2 0,68-9 0,159 0 0,-159 4 0,-2-7 0,32-2 0,-45 8 0,48 0 0,51-4 0,-89 4 0,58-5 0,-46 0 0,-66 12 0,1-2 0,52-10 0,-18-3 0,-16 4 0,75-9 0,130-6 0,-73 1 0,-95 18 0,0-3 0,142-39 0,-36 2 0,-72 20 0,32-7-1365,-135 32-5461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47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48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49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0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1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1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3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07:53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22:29.85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10:22:38.52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28 234 24575,'1'-30'0,"1"-12"0,-4 33 0,-1 18 0,0 2 0,1 0 0,1 1 0,0 22 0,1-23 0,0 0 0,-1-1 0,0 1 0,-4 14 0,5-26 0,0 1 0,0 0 0,0 0 0,0 0 0,0 0 0,0 0 0,0 0 0,0 0 0,0 0 0,0 0 0,0 0 0,-1 0 0,1 0 0,0 0 0,0 0 0,0 0 0,0 0 0,0 0 0,0 0 0,0 0 0,0 0 0,0 0 0,-1 0 0,1 0 0,0 0 0,0 0 0,0 0 0,0 0 0,0 0 0,0 0 0,0 0 0,0 0 0,0 0 0,0 0 0,-1 0 0,1 0 0,0 0 0,0 0 0,0 0 0,0 0 0,0 0 0,0 0 0,0 0 0,0 0 0,0 0 0,0 1 0,0-1 0,0 0 0,0 0 0,0 0 0,0 0 0,-1 0 0,1 0 0,0 0 0,0 0 0,0 0 0,0 1 0,-3-16 0,-1-19 0,4 10 0,1-1 0,2 1 0,0 0 0,12-42 0,-15 65 0,0-1 0,0 0 0,0 1 0,1-1 0,-1 0 0,1 1 0,0-1 0,-1 1 0,1-1 0,0 1 0,0-1 0,0 1 0,0 0 0,2-3 0,2 21 0,-3 44 0,-2 11 0,0-51 0,0-30 0,-1-52 0,2-67 0,3 113 0,1 27 0,0 28 0,-5 48 0,0-52 0,0-29 0,-1-12 0,3-41 0,0 31 0,-1 1 0,-1-1 0,0 1 0,-1-1 0,-1 1 0,-5-24 0,7 38 0,0 0 0,0 1 0,0-1 0,0 0 0,0 0 0,0 0 0,0 0 0,0 0 0,0 0 0,0 0 0,0 0 0,0 0 0,0 0 0,0 1 0,0-1 0,0 0 0,0 0 0,0 0 0,-1 0 0,1 0 0,0 0 0,0 0 0,0 0 0,0 0 0,0 0 0,0 0 0,0 0 0,0 0 0,0 0 0,0 0 0,-1 0 0,1 0 0,0 0 0,0 0 0,0 0 0,0 0 0,0 0 0,0 0 0,0 0 0,0 0 0,0 0 0,0 0 0,-1 0 0,1 0 0,0 0 0,0 0 0,0 0 0,0 0 0,0 0 0,0 0 0,0 0 0,0 0 0,-3 18 0,0 21 0,5-18 0,-1-15 0,0-1 0,-1 1 0,1-1 0,-1 1 0,0-1 0,-1 1 0,1-1 0,-1 1 0,0-1 0,-1 0 0,1 1 0,-4 8 0,4-14 0,1 0 0,-1 0 0,1 1 0,0-1 0,-1 0 0,1 0 0,0 0 0,-1 0 0,1 0 0,-1 0 0,1 0 0,-1 1 0,1-1 0,0 0 0,-1-1 0,1 1 0,-1 0 0,1 0 0,0 0 0,-1 0 0,1 0 0,-1 0 0,1 0 0,0-1 0,-1 1 0,1 0 0,0 0 0,-1 0 0,1-1 0,0 1 0,-1 0 0,1-1 0,0 1 0,-1 0 0,1-1 0,0 1 0,0 0 0,0-1 0,-1 1 0,1 0 0,0-1 0,0 1 0,0-1 0,0 1 0,0 0 0,0-1 0,0 1 0,-1-1 0,1 1 0,0 0 0,1-1 0,-1 1 0,0-1 0,0 0 0,-6-34 0,4 27 0,-2-11 0,0 3 0,2 38 0,3-84 0,-1 55 0,-1 40 0,1 134 0,0-418 0,26 339 0,-23-57 0,-5-55 0,5 35 0,1-1 0,0 1 0,1 0 0,0-1 0,0 0 0,1-1 0,1 1 0,-1-1 0,17 16 0,-14-13 0,68 68 0,-36-40 0,-24-25 0,0-1 0,0-1 0,2-1 0,-1 0 0,39 16 0,168 78 0,-224-105 0,26 10 0,-2 2 0,1 0 0,31 24 0,5 7-1365,-55-40-5461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0,'1'0,"0"1,1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5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6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3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5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7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4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16,'4'0,"0"1,-1 0,1 0,-1 0,0 0,1 0,-1 1,0 0,0-1,0 1,0 0,3 3,39 36,-22-20,148 102,-76-58,112 70,-52-32,98 67,-185-128,108 50,160 35,-267-106,77 11,-81-19,-6-4,103 4,-68-8,-37 0,86 3,95 5,392-13,-424-13,-45 3,-139 8,135-11,202 9,-189 7,44-17,-42 5,-131 6,179-12,-105 3,-62 5,59 0,60-6,-40-1,-91 8,59-16,-98 21,19-3,-16 4,-1 0,1-1,-1 0,1 0,-1 0,1 0,-1-1,0 0,0 1,0-2,0 1,0 0,0-1,3-3,-7 5,1 0,-1 0,0 0,0 0,0 0,0 0,0 0,0 0,0 0,0 0,-1 0,1 0,0 0,-1 0,1 0,0 0,-1 1,1-1,-1 0,0 0,1 0,-1 0,0 1,1-1,-1 0,0 1,0-1,1 0,-1 1,0-1,0 1,0-1,0 1,0 0,0-1,0 1,0 0,0 0,-1 0,-45-15,44 14,-171-39,-29 7,-18 11,74 10,-59-2,-90-5,-8-2,-31 9,0-2,42 1,179 8,-126-3,-4-5,-4 0,-21-2,86 3,38-1,-46 0,119 10,-84-14,84 7,-87 0,72 12,-116-4,103-11,281 14,132-2,-121-20,-11 2,93-7,-89 7,38-2,221-16,110 21,-255 3,54 0,791 13,-1019-8,-54 2,133-7,-44-1,-151 14,0-1,0 0,-1-1,1 0,0 0,-1-1,0 0,16-8,-24 11,0 0,0-1,1 1,-1 0,0 0,0 0,0 0,1-1,-1 1,0 0,0 0,0 0,0-1,0 1,0 0,0 0,0-1,1 1,-1 0,0 0,0-1,0 1,0 0,0 0,0-1,0 1,0 0,0 0,-1 0,1-1,0 1,0 0,0 0,0-1,0 1,0 0,0 0,-1 0,1-1,0 1,0 0,0 0,0 0,-1 0,1-1,0 1,-1 0,-17-10,-19-2,-43-2,-1 2,-131-1,-17-1,-422-11,224 19,25 1,-21-1,-77-12,308 16,-118-7,74-8,207 11,26 2,19 1,553 2,123-6,-307-4,-161 5,131 6,14-1,-6-13,180 2,238 12,-1394-2,-641 4,821 11,-158 0,84 3,251-5,-7 2,218-7,43-6,1 0,-1 0,1 1,-1-1,1 0,-1 0,1 1,-1-1,1 1,-1 0,1-1,0 1,0 0,-1 0,1-1,0 1,0 0,0 0,0 1,0-1,0 0,0 0,0 0,0 1,0 1,1-2,1 0,-1 0,0 1,1-1,0 0,-1 0,1 0,0 0,0 0,-1 0,1 0,0 0,0 0,0 0,0 0,0-1,0 1,1 0,-1-1,0 1,0-1,0 1,1-1,-1 1,0-1,0 0,1 0,1 0,44 4,-35-3,957 14,-613-18,729-10,-660 11,292-6,275 2,-545 9,619-3,-944 10,-94-7,-28-3,1 0,-1 0,1 0,-1 0,1-1,-1 1,0 0,1 0,-1 0,1 0,-1 0,1 0,-1 1,1-1,-1 0,1 0,-1 0,0 0,1 0,-1 1,1-1,-1 0,0 0,1 1,-1-1,0 0,1 0,-1 1,0-1,1 1,-1-1,0 0,0 1,1-1,-1 1,0-1,0 0,0 1,1 0,-19 10,-32 5,18-12,0-1,-45-1,-23 1,-352 6,91-7,-331 9,70-4,-57 6,380-2,-287 16,216 11,91 8,278-47,0 1,1 0,-1 0,1 0,-1 0,0 0,1 0,-1 0,0 1,1-1,-1 0,1 0,-1 0,1 1,-1-1,0 0,1 1,-1-1,1 0,-1 1,1-1,-1 1,1-1,0 1,-1-1,1 1,0-1,-1 1,1-1,0 1,-1 0,17 10,32 2,19-6,0-3,97-5,-45-2,393 5,545-4,-495-32,-52 1,-275 21,122-2,-237 7,-83 3,0 1,58 4,-94-1,-1 0,1 0,0 0,0 0,0 0,0 0,0 0,-1 0,1 1,0-1,0 0,0 0,0 1,-1-1,1 1,0-1,0 0,-1 1,1 0,0-1,-1 1,1-1,0 1,-1 0,1-1,-1 1,1 1,-1-1,0 0,0 0,-1 1,1-1,-1 0,1 0,-1 0,1 0,-1 0,1 0,-1 0,0-1,0 1,1 0,-1 0,0 0,-1 0,-45 28,-54 8,-200 43,153-45,-522 83,471-89,-169 16,-89 14,257-31,-57 10,192-27,45-8,-1 0,1 1,0 1,1 0,-1 2,-31 15,50-21,0-1,0 0,0 0,0 1,1-1,-1 1,0-1,0 1,1-1,-1 1,0-1,1 1,-1-1,1 1,-1 0,0-1,1 1,0 0,-1 0,1 0,-1-1,1 1,0 0,0 0,-1 0,1 0,0-1,0 3,1-2,0 0,-1 0,1 0,0 0,0-1,0 1,1 0,-1-1,0 1,0 0,0-1,0 0,1 1,-1-1,0 0,2 1,56 4,-28-5,367-19,107-25,-17 2,-221 21,71-9,532-49,-157 62,-687 21,-37 4,-43 6,-143 5,-70 2,38-7,5-1,-264-3,457-9,-751 14,580-9,-222 1,18 6,281-5,53-2,64-6,1 0,0 0,0 1,0-1,0 1,0 1,0-1,1 1,-1 0,1 1,-8 3,14-6,0 0,-1 0,1 1,0-1,0 0,0 0,-1 0,1 1,0-1,0 0,0 0,0 1,0-1,-1 0,1 0,0 1,0-1,0 0,0 0,0 1,0-1,0 0,0 1,0-1,0 0,0 0,0 1,0-1,0 0,0 1,0-1,1 0,-1 0,0 1,0-1,0 0,0 0,0 1,1-1,-1 0,15 7,17-2,444-3,-234-5,51 5,307-4,-412-4,182-1,301 7,-656-1,0 2,0-1,0 2,0 0,0 1,26 9,-41-12,1 0,-1 0,0 0,1 0,-1 0,1 0,-1 0,0 0,1 1,-1-1,0 0,1 0,-1 0,0 1,0-1,1 0,-1 0,0 0,1 1,-1-1,0 0,0 1,0-1,1 0,-1 1,0-1,0 0,0 1,0-1,0 0,0 1,1-1,-1 0,0 1,0-1,0 0,0 1,0-1,0 1,-1-1,1 0,0 1,0-1,0 1,-19 9,-29 0,-364 38,307-37,-396 25,89-10,1 1,14-13,121-1,91 1,42-2,120-11,-1 1,1 1,0 1,0 1,-32 11,59-13,14 0,19-1,504 0,244-5,-618-1,311-4,280 8,-735 3,-35 3,-39 7,-350 39,-4-28,-63-3,431-21,-251 21,36-1,65 0,19 0,107-15,-101 21,117-17,-33 8,103-12,20-2,447-17,-56 6,-259 3,141-7,-209 7,124 9,-215 2,-24 2,-30 4,-964 4,636-19,-251 17,304-6,179-4,67-5,-33 1,89 0,1 1,-1 1,0-1,1 1,-1 1,1-1,0 2,-10 4,17-8,1 0,0 0,0 0,-1 0,1 0,0 0,0 0,0 1,-1-1,1 0,0 0,0 0,-1 0,1 0,0 1,0-1,0 0,0 0,-1 0,1 0,0 1,0-1,0 0,0 0,0 1,0-1,-1 0,1 0,0 0,0 1,0-1,0 0,0 0,0 1,0-1,0 0,0 0,0 1,0-1,0 0,0 0,1 1,-1-1,0 0,0 0,0 1,0-1,15 6,20-2,898-3,-432-3,-236-12,-68 1,-28 0,54 0,-1764 11,764 5,-896-3,1631-5,41 6,0-2,-1 1,1 0,0 0,-1 0,1 0,0-1,-1 1,1-1,0 1,0-1,-1 1,1-1,0 0,0 0,0 1,0-1,0 0,0 0,0 0,0 0,0 0,1-1,-1 1,0 0,0-2,1 2,1-1,0 1,0 0,-1 0,1 0,0 0,0-1,0 1,0 0,0 0,1 1,-1-1,0 0,0 0,1 1,-1-1,0 0,1 1,-1-1,0 1,1 0,1-1,38-8,-36 9,143-30,427-7,-215 17,6 0,-108 7,94 0,-53 0,-264 15,-23-1,0-1,-1 1,1-2,0 1,20-5,-32 5,0 0,0 0,0 0,0-1,0 1,0 0,0 0,-1 0,1 0,0 0,0 0,0 0,0 0,0 0,0 0,0 0,0 0,0-1,0 1,0 0,0 0,0 0,0 0,0 0,0 0,0 0,0 0,0 0,0-1,0 1,0 0,0 0,0 0,0 0,0 0,0 0,0 0,0 0,0 0,0-1,0 1,0 0,0 0,0 0,1 0,-1 0,0 0,0 0,0 0,0 0,0 0,0 0,0 0,0 0,0 0,1 0,-17-4,-19 0,-1459 5,1286 7,88-2,-427 6,456-4,72-4,0-2,-1 0,1-2,-35-2,54 2,0 0,0 0,1 0,-1 0,0 0,0-1,0 1,0 0,0 0,0 0,0 0,0 0,0 0,0 0,0 0,1 0,-1 0,0 0,0 0,0 0,0-1,0 1,0 0,0 0,0 0,0 0,0 0,0 0,0 0,0 0,0 0,0-1,0 1,0 0,0 0,0 0,0 0,0 0,0 0,0 0,0 0,0-1,0 1,0 0,0 0,0 0,0 0,-1 0,1 0,0 0,0 0,0 0,0 0,0 0,0 0,0-1,0 1,0 0,0 0,-1 0,1 0,0 0,0 0,0 0,0 0,14-8,19-3,185-22,286-17,-389 37,-70 7,61-2,138-4,-136 12,-98 0,-17 0,-156 13,-183-2,187 3,1-1,-26-1,140-6,-62 13,89-16,-1 0,-28 0,-17 3,25-2,0-2,-73-4,-32 1,87 6,-71 3,85-8,-1 1,-47 8,-55 5,59-9,65-6,0 2,-28 4,4 1,0-2,0-3,-49-4,0 1,-343 2,424-2,-1 0,1-1,0-1,0 0,0-1,-16-8,6 4,18 5,0 1,0-1,0-1,0 1,1-1,-1 1,1-1,1-1,-1 1,1-1,0 1,0-1,0 0,1 0,-3-10,1 6,1 1,-2 0,1 0,-1 1,0-1,-8-8,-7-6,-28-42,-10-12,-61-29,49 41,46 44,1-1,-32-39,33 28,-31-58,22 35,13 23,1-1,2-1,-19-64,32 68,3 27,-1 0,0 1,0-1,-1 0,1 0,-1 0,1 1,-1-1,-2-5,-13 53,10-24,1 0,1 0,1 0,1 0,1 35,-1 84,4 105,10-153,-6-52,3 69,-12-6,6 140,-2-236,0-1,0 1,1-1,0 0,0 0,1 0,-1 0,1 0,0 0,0-1,1 1,-1-1,1 0,0 0,0 0,1-1,-1 1,6 2,5 4,1-1,1 0,-1-2,22 8,9-2,1-2,65 8,-77-16,51-2,-53-2,64 8,-33-1,0-2,80-6,-31-1,3051 3,-3154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106 7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0,'2'0,"0"0,2 0,1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27,'133'13,"-89"-11,1-2,65-8,35-20,-124 24,-16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8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0,'2'0,"-1"0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5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3932 569,'108'-8,"-57"2,-41 4,-10-1,-21-6,-34-2,-417 8,237 6,77-3,-478-11,544 6,-404-19,53-7,291 19,-71-11,-75-21,194 26,-118-24,174 31,1-3,-71-30,114 43,1 0,-1-1,0 1,0-1,1 0,-1 0,1-1,-1 1,1-1,0 1,0-1,0 0,1 0,-1 0,1-1,-1 1,1-1,0 1,0-1,1 0,-1 0,1 0,0 1,-2-9,2 9,0 0,0 0,0 0,-1 0,1 1,-1-1,0 0,0 1,0-1,0 1,0 0,-1-1,1 1,-1 0,1 0,-5-1,-53-30,43 25,2 1,-54-33,54 25,34 14,1 2,586 1,-321-3,-126-13,1214 16,-705-3,-500-13,-142 14,-15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1,'1'0,"1"0,2 0,2 0,-1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5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44 686,'-2'21,"-1"1,-9 36,11-54,-4 23,1-1,2 0,1 46,-2 22,-4-15,4-1,7 83,4-90,-2-30,-1 45,2 40,6 278,-12-405,-1 1,0 0,0 0,0 0,0 0,0 0,0 0,1 0,-1 0,0 0,0 0,0 0,0 0,0 0,0 0,1 0,-1 0,0 0,0 0,0 0,0 0,0 0,1 0,-1 0,0 0,0 0,0 0,0 0,0 0,1 0,-1 0,0 0,0 0,0 0,0 1,0-1,0 0,0 0,0 0,1 0,-1 0,0 0,0 0,0 1,0-1,0 0,0 0,0 0,0 0,0 0,0 1,0-1,0 0,0 0,0 0,0 0,0 0,0 1,0-1,0 0,13-20,15-36,-25 49,51-125,-6-3,42-187,-79 275,-3 0,2-59,-12 136,-1 1,-9 36,5-31,-69 458,32-303,40-169,1-7,2-38,-5-601,7 531,-2-98,-4 147,-12-49,-12-68,10 83,11 52,-7-48,-12-58,1 15,46 254,-13 174,-7-212,-7 40,8-116,0-16,-1 0,1 0,-2 0,1 1,-3 11,-4-36,2-11,18-310,21 87,-28 191,7-132,-15 160,-1 1,-1-1,-9-34,3 21,10 11,-1-14,1 46,-1 1,1 0,0-1,0 1,-1 0,1-1,-1 1,1 0,-1-1,0 1,0 0,1 0,-1 0,0 0,0-1,0 1,0 0,0 1,0-1,0 0,0 0,-1 0,1 1,0-1,-1 0,0 0,1 2,1-1,-1 1,1-1,-1 1,1-1,0 1,-1 0,1-1,0 1,0-1,-1 1,1 0,0-1,0 1,0-1,0 1,0 0,0-1,0 1,0 0,0-1,0 1,0 0,0-1,0 1,0-1,1 1,-1 0,0-1,0 1,1-1,-1 2,8 22,-4-18,1-1,-1-1,1 1,0-1,0 0,0 0,0 0,1-1,-1 1,1-1,6 2,4 1,0-1,0 0,18 2,-72-40,1-6,33 34,1 0,-1 1,0 0,0-1,0 1,-1 1,1-1,-1 1,0-1,0 1,-7-3,20 16,1-1,1 0,15 11,111 42,-252-105,109 42,2 0,0 0,0-1,0 0,0 1,1-2,-1 1,-5-4,10 6,1-1,-1 1,1-1,0 1,-1-1,1 1,0 0,-1-1,1 1,0 0,-1 0,1 0,0-1,0 1,-1 0,1 0,0 0,0 0,-1 0,1 0,0 0,0 0,-1 1,1-1,1 1,23 2,-20-1,12 4,-1 0,0 2,0 0,29 19,-83-46,8-1,25 17,-1-1,1 1,0-1,0 0,0 0,-7-9,31 18,8 10,-11-4,1-1,-1-1,1-1,1 0,19 6,-15-6,2 0,-17-6,0 0,-1 1,0-1,1 1,-1 0,7 5,-78-30,10 9,44 12,0-1,0-1,0 1,1-2,-1 0,1 0,0-1,0 0,-14-10,24 15,0 0,0 0,-1 0,1 0,0 0,0 0,0 0,-1 0,1-1,0 1,0 0,0 0,0 0,0 0,-1 0,1-1,0 1,0 0,0 0,0 0,0 0,0-1,0 1,-1 0,1 0,0 0,0-1,0 1,0 0,0 0,0 0,0-1,0 1,0 0,0 0,0 0,0-1,0 1,0 0,1 0,-1 0,0-1,0 1,0 0,0 0,0 0,0-1,0 1,1 0,-1 0,14-1,18 6,149 60,-155-51,-44-19,-6-3,1 1,-30-5,34 9,-1-2,1 0,0-1,-24-11,60 14,-1 1,1 1,20 0,-21 3,0 0,-1 1,1 1,-1 1,0 0,0 0,-1 2,0 0,0 0,17 13,-55-21,-13-6,-3-5,24 8,0-1,1 0,0 0,0-2,1 0,-21-13,36 16,11 4,13 4,92 33,-84-27,110 38,-76-27,-51-17,1 1,-1 0,18 9,-40-15,-1 1,1-1,-1 1,0 0,-10 2,-5-1,4-1,3 1,0-1,1 0,-1-2,0 1,1-2,-24-6,97 3,-38 6,-8 0,1-1,-1 2,0 0,0 1,0 0,0 1,22 7,-46-24,-14-6,8 12,0 1,0 1,-1 0,-22-3,-1-1,38 9,15 3,35 7,9 3,112 31,2-1,-59-21,-68-14,71 20,-69-15,-60-14,0 1,0 0,-1 1,-20 3,-11-1,12-3,-17-1,41 4,19 1,46 9,90 7,-40-7,199 41,25-19,-259-29,-33-3,-1 1,45 10,13 7,-152-23,25-4,-1 2,-59-2,5 1,-134-27,141 14,59 13,-1 1,-1 0,-46-1,51 6,0 0,0-1,0-1,0-1,0-1,-29-9,-72-19,194 27,-48 6,45 9,0-1,55 17,-119-23,-24-2,-30-3,-91-12,97 11,34 3,0 0,0-1,0 0,1 0,-1-1,0 0,0 0,1-1,-1 1,1-2,0 1,-10-7,23 8,0 1,-1-1,1 1,0 1,0-1,12 1,-3 0,1 0,-1 1,0 1,0 0,0 1,0 1,22 7,6 5,83 17,170 15,-233-40,63 16,-103-19,2 0,0 0,0-2,30 0,-59-3,0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1 280,'4'3,"0"-1,0 1,1-1,0 0,-1 0,1-1,0 1,0-1,6 1,247 38,-145-27,-239-38,103 20,-100-12,111 17,-53-8,118 8,-15 3,13 4,-162-20,86 11,20 2,0 0,1 0,-1 0,0-1,0 0,0 0,1 0,-1 0,1-1,-1 0,1 0,-7-4,57 3,74 10,-95-5,0 1,0 1,41 11,1 2,-16-6,-49-9,-12-2,-22-1,24 1,-192-7,327 16,-80-4,105 15,172-14,-293-3,-54 1,-164-11,136 6,36 1,1 0,-1-1,0 0,1-1,-1-1,-15-5,4 6,24 2,-1 1,1-1,-1 0,1-1,0 1,-1 0,1-1,-1 1,1-1,0 0,-3-1,52-2,159 11,-179-3,-46-1,-109-10,80 5,29 1,0 0,0 0,-33-9,117 5,-2 3,-39 1,1 0,-1 1,0 2,34 6,-58-8,0 0,0 0,0 0,0 0,0 0,0 0,0 0,0 0,-1 0,1 0,0 0,0 0,0 0,0 0,0 0,0 0,0 0,0 0,0 0,0 0,0 0,0 1,0-1,0 0,0 0,0 0,-1 0,1 0,0 0,0 0,0 0,0 0,0 0,0 1,0-1,0 0,0 0,0 0,0 0,0 0,0 0,1 0,-1 0,-20 3,-25-3,-28-6,61 7,-1-2,1 1,0-2,0 0,-17-4,120 10,-61 2,-24-4,-21-2,-97-14,139 16,0 1,44 9,33 5,75-4,-73 0,46-6,-384-20,206 13,-1-1,0-1,1-1,-36-9,39 9,40 4,99-2,-55-2,-230-19,154 20,40 4,39 4,-23-8,-28 0,1 1,-1 1,0 0,1 1,22 4,-95 1,39-7,-3 1,0 0,1 1,-34 6,56-7,0 1,0-1,0 0,0 0,0 0,0 0,0 0,0 0,0 0,0 0,1 1,-1-1,0 0,0 0,0 0,0 0,0 0,0 0,0 0,-1 1,1-1,0 0,0 0,0 0,0 0,0 0,0 0,0 0,0 1,0-1,0 0,0 0,0 0,0 0,0 0,0 0,-1 0,1 0,0 0,0 0,0 0,0 0,0 0,0 0,0 1,0-1,-1 0,1 0,0 0,0 0,0 0,0 0,0 0,0 0,0 0,-1 0,18 3,21 1,333 3,-288 0,-150-15,-117 2,297 6,-66 0,-36 0,-13 0,-172-6,133 6,68 0,11 2,-28-1,0 0,0 0,0-1,1 0,-1-1,0 0,0-1,17-4,-86 5,51 0,-30-2,35 1,24 1,-12 1,-3 0,0 1,0-1,0-1,0 1,0-1,0 0,0 0,-1-1,1 1,7-4,-73 9,-29 3,214 2,25 1,-31-3,227 6,-468-20,-215-6,321 11,13-3,5 5,-1-1,0 0,0 0,0 1,1-1,-1 0,0 1,1 0,-1-1,1 1,-1 0,0-1,1 1,-1 0,1 0,1 1,8-1,-9 1,1-1,0 0,-1 0,1 0,0 0,-1 0,1 0,-1-1,1 1,-1-1,1 0,3-1,-60-1,13 4,68-1,180-14,-188 14,200 7,-184-3,-35-4,0 0,-1 1,1-1,0 0,0 0,0 0,0 0,0 0,0 0,0 0,0 0,0 0,0 0,0 0,0 0,0 0,0 0,0 0,0 0,0 0,0 0,0 1,0-1,0 0,0 0,0 0,0 0,1 0,-1 0,0 0,-21 1,-135 5,404-12,-769 6,896 6,-282-4,98-4,-265-4,66 6,-47-1,-101 14,132-11,0 0,0-2,-34-3,57 3,1 0,0 0,0 0,-1 0,1 0,0 0,0 0,0 1,-1-1,1 0,0 0,0 0,-1 0,1 0,0 0,0 0,-1 0,1 0,0 0,0-1,-1 1,1 0,0 0,0 0,-1 0,1 0,0 0,0 0,0-1,-1 1,1 0,0 0,0 0,0 0,0-1,-1 1,1 0,0 0,0 0,0-1,0 1,0 0,0 0,0-1,0 1,0 0,0 0,0-1,0 1,0 0,14-9,22-3,14 5,1 1,0 3,65 5,-106-2,-24 0,-2-1,0 1,0 1,1 0,-1 1,0 0,1 1,-20 8,42-13,0 2,0-1,0 1,0 0,13 2,5 0,324-22,-194 13,-48 14,-754-7,639-2,24-3,30-2,44 10,118-5,-142-7,-34 4,48-1,-9 7,76-2,-90-6,-115 6,-187 2,-58 13,295-14,1 1,0-1,-1 2,1-1,-13 5,78-9,-7 0,70 5,-68 0,59-4,2-18,-76 12,66-12,-176 15,-47 18,-66-6,101 1,132-8,108-8,-136 8,-47 2,-21 1,-116 18,152-20,0 0,0 0,0 1,0 1,-12 3,25-2,14 1,14-1,164-14,-160 7,257-10,-250 11,1-2,-1-1,0-3,74-23,-79 21,0 2,0 1,62-5,41 6,-110-2,-30 4,-16 2,-229 9,205-3,0 1,-58 14,136-21,34-10,-47 6,0 1,0 2,1 0,28 2,-12-1,80-10,-16 4,-21-2,-62 6,0 1,24 0,-288 10,215-5,1 1,0 2,-29 8,-4 1,-134 19,182-30,-24 6,-61 6,89-18,18-5,17-5,113-13,-113 23,0 1,0 1,41 4,0-1,-27-2,-69 0,-11 0,-200 7,80 26,136-30,15-1,0 0,0-1,0-1,0 1,0-1,-1-1,1 1,-9-3,24 0,-1 0,0 0,1 0,-1 1,14-3,112 3,47-2,-149 1,231-14,-254 17,0-1,0 1,0-1,-1-1,1 1,6-4,-60-9,16 10,-1 2,1 1,-61 6,-61 19,101-14,40-8,8-3,0 2,0-1,0 0,1 1,-1 0,0 0,1 0,-1 0,1 0,-1 1,-4 2,8-3,0-1,1 1,-1 0,0-1,1 1,-1-1,0 1,1-1,-1 1,0-1,1 0,-1 1,1-1,-1 1,1-1,-1 0,1 0,-1 1,1-1,-1 0,1 0,-1 1,1-1,0 0,-1 0,1 0,-1 0,1 0,0 0,-1 0,1 0,-1 0,1 0,0 0,23 2,196-16,4 1,-209 11,0 1,0-2,0 0,25-9,-23 7,0 0,34-5,121-10,-76 11,-46 6,-143-11,-152 21,226-5,1 0,0 1,0 0,-32 12,23-7,131-19,-75 8,44-1,-23 2,-11 0,76-7,-62 7,-44 2,0 1,1-2,-1 1,0-1,14-4,-34 7,-1-1,1 0,0-1,-1 0,-11-2,-15 0,-78 10,61-3,-16 1,96-7,0-2,0 0,28-9,16-2,-35 8,-4 1,-1 1,37 0,-27 0,-36 2,-25 1,-4 3,-1 1,0 2,-50 15,21-5,-15-7,60-8,-1 0,1 1,-1 1,1 0,0 0,-19 7,24-5,8-3,17-1,26-6,48-4,-2 1,-38 5,-45 4,0 1,0-2,0 1,0-1,0-1,0 1,12-6,-26 8,-1 0,1-1,-1 1,1-2,-11 0,-6-1,-80 0,-107 4,185 6,27-4,16-2,80-1,77-3,-84-8,122-6,-168 16,-41 0,-6 0,-25 0,-43-2,-72 4,-90 4,224-6,12-3,28-9,-16 7,1 1,0 0,18-1,44 7,80-4,34-23,-54 18,-107 7,-27 1,1-1,-1 0,1 0,0 0,-1-1,7-1,-71-4,-133 13,163-7,25 0,-1-1,1 1,0 0,-1 0,1 1,0-1,-1 1,1 0,0 0,-1 0,1 1,0-1,0 1,-5 3,-4 4,0-1,-1-1,0-1,0 0,-1 0,-17 3,33-9,-1 0,0-1,0 1,1 0,-1-1,0 1,0 0,0-1,0 1,1-1,-1 1,0 0,0-1,0 1,0-1,0 1,0 0,0-1,0 1,0-1,0 1,0 0,0-1,0 1,-1-1,1 1,0 0,0-1,0 1,0 0,-1-1,1 1,0 0,-1-1,1 1,0 0,0-1,-1 1,1 0,0 0,-1-1,1 1,0 0,-1 0,1 0,-1 0,1 0,0-1,-1 1,1 0,-1 0,1 0,0 0,-1 0,1 0,-1 0,1 0,0 1,-1-1,1 0,-1 0,1 0,-1 1,3-4,0 1,0-1,0 1,0 0,0 0,1 0,-1 0,1 0,4-2,7 1,0 0,1 1,-1 1,22 0,17-2,-19 1,-34 2,0 0,0 1,0-1,0 0,0 0,0 0,0 0,0 0,0 0,-21 0,1 0,0 0,-1 2,1 0,0 1,-28 8,223-34,-82 18,-21 2,-30-1,82-5,6 2,-121 7,5 1,0-1,0-1,0-1,20-4,-100 1,-8 4,-69 2,137 0,0 0,1 0,-1 0,0 1,1 0,-1 0,1 0,0 1,0 0,0 0,-9 6,2 2,0 1,-18 24,27-33,0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9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1 132,'0'-1,"0"0,1 0,-1 0,1 0,-1 0,1 0,-1 0,1 1,0-1,-1 0,1 1,0-1,0 0,-1 1,1-1,0 1,0-1,0 1,0-1,0 1,0 0,0-1,1 1,32-9,-21 6,26-10,0 1,1 2,1 2,0 1,78-1,264 8,-421 10,-37 0,56-10,1 2,-28 5,28-3,-1-1,-26 0,32-4,13-4,25-8,40-10,-54 20,1 1,0 0,19 0,27-4,-51 5,-1-1,1 2,-1-1,1 1,0 0,-1 0,11 2,-62 6,0-1,1-1,-70-1,122-6,0 0,0-1,0 0,-1-1,1 0,10-5,34-11,-39 15,-9 3,0-1,1 1,-1 0,0 0,1 0,-1 0,0 1,1 0,-1 0,1 0,-1 0,6 2,-10-1,-1-1,1 1,0 0,-1-1,1 1,0-1,-1 1,1 0,-1-1,1 1,-1-1,1 1,-1-1,0 0,1 1,-1-1,1 1,-1-1,0 0,1 0,-1 1,0-1,0 0,1 0,-1 0,0 0,1 0,-1 0,0 0,0 0,0 0,-29 5,-96 15,79-17,9 0,34-3,19 1,165-8,-87-6,-2 11,63 4,18 4,-158 0,-11-4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597,'-463'-7,"245"1,202 6,11 1,0 0,0-1,0 1,0-1,0-1,0 1,0-1,0 0,-8-2,16 0,0 1,1 0,-1 0,1 0,0 0,-1 1,1-1,7 0,-10 1,24-6,0 1,1 2,0 0,0 2,39 0,-145-4,63 5,5 1,-1 0,1 0,0 1,-1 0,1 1,0 1,-16 5,87-2,48-19,-45 5,-298 15,96 0,243-7,-61 0,-34 0,-12 0,-96-2,-106 4,169 7,34-4,23 0,43-1,83-5,-44-1,72-5,-23 0,-96 4,56-8,-42 2,92-1,-113 11,-34 0,0-1,0 0,1-1,-1 0,17-5,-42 8,-1-1,0 0,0-1,-23-2,-4 0,-37 4,-130 22,44-8,107-12,22 4,36-4,20-2,26-5,0-2,50-12,43-5,49-5,67 1,-73-2,-114 18,-109 13,30-4,1 1,0 1,0-1,0 1,-10 3,-26 10,0-2,0-2,-46 4,68-11,27-4,54-13,-41 6,0 0,0 2,34-7,-31 7,-76 10,43-4,0 0,0 1,-20 3,-101 19,81-16,88-9,-31 2,0 0,0 0,0-1,-1 1,1-1,11-3,6-4,0 2,31-4,-26 5,7 2,-35 3,0 0,0 0,0 0,0 0,0 0,0 1,0-1,0 0,-1 0,1 0,0 0,0 0,0 0,0 0,0 0,0 0,0 0,0 0,0 0,0 0,0 0,0 0,0 0,0 0,0 1,0-1,0 0,0 0,0 0,0 0,0 0,-1 0,1 0,0 0,0 0,1 0,-1 0,0 1,0-1,0 0,0 0,0 0,0 0,0 0,0 0,0 0,0 0,0 0,0 0,0 0,0 0,0 1,0-1,0 0,0 0,0 0,0 0,0 0,0 0,1 0,-22 7,-40 8,34-9,1 0,0 2,1 0,0 2,-29 15,152-41,226-67,-290 77,0 2,52 0,-221 21,80-10,-79 13,251-29,-77 1,66-7,56 1,-230 19,-119 23,141-19,-52 3,112-14,0-1,0 0,27-11,20-4,-84 13,-21 6,21 1,20-2,-1-1,0 2,0-1,0 0,0 1,1 0,-1 0,0 0,0 0,1 0,-7 4,15-4,-1-1,1 1,-1-1,1 0,0-1,-1 1,7-2,32-4,84 1,-14 1,0-9,111 6,-48-13,-246 22,44-3,1 2,-1 1,-30 5,-7 2,98-16,60-23,-63 20,-112 10,63 3,0 0,0 1,-27 10,100-24,-35 3,0 0,1 2,42-6,-52 9,-6 3,-15 4,-27 8,21-7,-38 11,41-15,1 1,-1 1,1 0,0 1,0 0,0 0,-16 13,27-18,-1 0,1 0,0 0,0 0,0 0,0 0,0 0,-1 1,1-1,0 0,0 0,0 0,0 0,0 0,0 0,0 1,0-1,0 0,0 0,0 0,-1 0,1 0,0 1,0-1,0 0,0 0,0 0,0 0,0 1,0-1,0 0,0 0,0 0,1 0,-1 0,0 1,0-1,0 0,0 0,0 0,0 0,0 0,0 0,0 1,0-1,1 0,-1 0,0 0,0 0,0 0,0 0,0 0,0 0,1 0,-1 1,0-1,16 3,23-3,-36 0,296-24,-194 12,197-23,11-3,-23 7,-234 27,167-4,-136 4,-55 1,1 2,35 3,-160 11,-233 0,-146 0,511-16,0-2,0-2,0-2,49-18,-83 25,29-9,1 2,0 1,41-4,-51 11,-14 1,0 0,-1-1,1-1,11-3,-107 2,-68 9,56 8,307-37,-194 20,35-5,-7 0,88-3,-280 23,85-7,-104 23,133-18,36-7,20-2,10-2,-1-1,1-2,-1-2,44-12,-25 7,-38 7,-51 4,-40 10,25 0,13-4,0 2,-43 15,186-36,100-24,-217 39,-1-1,1 0,0-1,-22-3,-9 1,-104 16,164-15,1-1,27-5,23-4,-116 29,103-15,33-14,-20 1,-19 6,98-4,-205 9,-90 13,103-6,-87 3,48-6,61-1,42-1,18-5,-1-2,63-15,17-3,-89 18,-42 2,-85 12,20 0,65-9,-43 2,43-1,21-2,61 2,70-4,-115 0,-30 2,-34 2,-50 8,-102 26,90-24,79-10,24-1,15 1,20-2,213-47,95-1,-157 41,-247 9,0 4,-106 23,97-15,139-23,221-34,-349 55,41-7,-1-1,-29 2,-72 7,132-14,0 0,-1-1,1 0,12-5,27-6,-71 9,-21 5,16 6,48-8,164-34,-170 32,0 1,-1 0,19 1,-57 2,-1 2,1 1,-31 8,-22 4,35-10,-48 9,171-23,205-29,-91 14,46-5,17 21,-522 30,186-14,-234 19,101-15,149-7,188-18,99-9,-26 8,-44 6,-201 7,11-1,0 1,-59 9,64-5,0-1,-44-1,-19 1,107 0,0-2,0 1,0-2,21 0,41-12,33-8,-187 26,27-4,38-2,0 0,0 1,0 1,-18 4,136-9,-62-2,79-1,-8 2,-76 2,0-1,-30 2,-14 1,-43 1,-98 14,82-3,-120 6,202-19,1-1,0-1,-1-1,19-6,48-10,168 1,-248 18,-9-1,-20 0,-39 3,-9 10,52-9,0 2,-35 9,64-14,0-1,0 2,1-1,-1 1,0 0,12 2,-10-1,1 0,-1-1,0 0,16-2,-1-2,0 1,43 0,20-1,96-12,208-11,-201 14,-61-1,-277 25,38-2,-160 13,185-14,-18-1,-110 14,0-6,448-22,-122-3,16 0,-28 3,-50 1,-45 3,-16-1,-19-2,-53 4,-88 4,132 0,-35 4,98-5,0 0,25-3,-3-4,54 0,-46 3,18 3,-47 0,-37 0,-30 0,-15-1,0 3,-60 9,77-8,67-4,184-6,-122 0,-354 7,341 2,80-4,-137 1,-1-2,26-5,-54 9,0 0,0 0,0-1,-13-1,14-1,42 1,-9 1,36 1,-46-2,-26-3,-15 1,0 2,0 0,0 2,-46 7,15-2,-74 10,300-25,42-4,164 0,-613 13,361-2,128 4,-107 4,-123-6,-17 0,-7 1,-575-1,553-4,26 2,15 1,125-8,-95 4,44-8,-306 26,11 1,-27-7,153 6,58-9,-1 0,-40 1,153 2,311-14,-276 6,199-6,326-5,-525 12,-96 4,-54-1,-338 3,-104 1,457-8,26-1,29-2,269-2,-133-1,-468 0,26 8,371 0,117-3,-150-10,-136 5,-52 5,-82 4,106 4,544 1,-568-20,-347 6,420 10,37-3,0 0,0 1,0-1,0 0,0 0,0 0,0 0,0 0,0 0,0 0,0 0,0 0,0 0,1 1,-1-1,0 0,0 0,0 0,0 0,0 0,0 0,0 0,0 0,0 0,0 1,0-1,0 0,0 0,-1 0,1 0,0 0,0 0,0 0,0 0,0 0,0 1,0-1,0 0,0 0,0 0,0 0,0 0,0 0,0 0,0 0,-1 0,1 0,0 0,0 0,0 0,0 0,0 0,0 0,0 0,0 0,-1 0,1 0,0 0,0 0,0 0,0 0,0 0,0 0,0 0,0 0,0 0,-1 0,23 5,62 3,1-3,88-8,-37 1,578-5,-1491 7,762 0,19-1,27 1,244 8,-201-8,-137-15,129 10,40 16,-30-2,-206-21,-42 0,100 10,57 1,0 1,37 8,12-1,1-1,0-1,0-2,1-2,45-3,-11 1,-20 1,-47 0,-6 0,-28 0,-121-2,-158 4,274 0,-11 1,36-2,17 0,260 12,17-7,122 8,-364-13,-24 0,-1 0,1-1,21-4,-89-17,-11 12,0 3,-118 3,165 3,252 6,-110 8,-167-17,-70 4,35 1,-49 12,211-8,422-6,-439 7,-218-21,-67 14,549 0,-404 1,-74-2,122-1,5 1,1 0,-1-2,-21-5,89 10,-24 4,0-1,0-1,42 0,-137-22,158 25,-42-2,-39-5,0 0,1 1,-1 0,0 1,0 0,0 0,16 7,-79-10,19-7,-56-16,170 41,-35-10,21-2,-59-6,-9-2,-34-5,2 4,60 11,205 34,-192-33,-29-6,-36-12,0 1,-2 1,1 1,-1 2,0 0,-45 0,283 13,-203-8,-8 1,-18 0,-31-2,35-2,-2 1,-1-1,1 0,-35-13,106 27,30 10,-50-14,59 22,-157-58,59 28,-30-7,34 7,0 1,1 0,-1 0,1 0,-1-1,0 1,1 1,-1-1,0 0,1 0,-1 1,1-1,-1 1,1-1,-1 1,1 0,-3 0,57 9,16-5,-39-3,52 9,-48 1,-26-9,-23-10,-109-41,196 63,-17-2,-134-30,49 14,31 5,17 4,16 2,0-1,1-1,40 0,-84-9,-14-4,23 4,17 2,56 15,-121-30,128 34,-74-15,23 14,-21-18,-14-12,0 13,1 11,-4 18,8-23,-11 17,6-37,4-43,2 57,25 63,-13-20,-9-36,-3-34,0 21,2-20,3 44,1 35,1 85,-20-226,25 251,-8-107,-4 105,-3-60,-4 91,14-1,-6-174,1 0,0 0,6 16,-14-124,-19-63,5 37,-18-65,27 138,-38-123,45 152,1 3,1 27,0 270,3-145,6-7,-5-105,0 0,13 54,-7-22,-3-1,-4 103,-1-150,0-27,-1-12,2 0,0 1,2-1,1 0,8-29,-3 111,6 63,-12-99,-1 1,0 0,-2 21,2 29,-2-44,0-21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6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16,'1'20,"0"0,2-1,0 1,1-1,9 25,-1-11,-1 1,-1 1,5 39,-11-63,4 22,-7-33,-1 1,0-1,0 1,1 0,-1-1,0 1,0-1,0 1,0-1,0 1,0 0,0-1,0 1,0-1,0 1,0 0,0-1,0 1,0-1,-1 1,1 0,0-1,0 1,-1-1,1 1,0-1,-1 1,1-1,-1 0,1 1,0-1,-1 1,1-1,-1 0,0 1,-3-4,0-1,1 0,0 1,0-2,0 1,0 0,0 0,1-1,0 1,-3-9,4 11,-6-16,1 0,1 0,0 0,-2-25,7 42,0 0,1 0,-1 0,0 0,0 1,0-1,0 0,0 0,0 0,-1 0,1 0,0 0,0 0,-1 0,1 1,0-1,-1 0,1 0,-1 0,1 1,-1-1,1 0,-1 0,1 1,-2-2,-7 24,-2 46,9-34,0-25,1 1,1-1,0 1,0-1,0 1,2-1,-1 1,1-1,5 17,-3-20,0-1,0 0,1 0,0 0,-1-1,1 0,1 0,-1 0,1 0,8 4,66 22,-46-18,-8-5,1 0,1-2,-1-1,1-1,0-2,34-1,58 3,135 1,-13-1,194 10,-323-6,205 0,-220-8,-90 0,-8-2,-19-7,-30-7,-221-60,129 33,-63-24,118 40,54 18,1-1,0-1,-30-17,32 15,0 1,-56-17,52 20,1-1,-33-18,-149-83,189 99,-2 2,1 1,-2 1,1 1,-52-7,78 15,-1-1,1 1,-1 0,1-1,-1 1,1 0,-1 0,1 0,-1 0,1 0,-1 0,1 1,-1-1,1 0,0 1,-1-1,1 1,-1-1,1 1,0 0,0 0,-1 0,1-1,0 1,0 0,0 0,0 1,0-1,0 0,0 0,-1 3,2-2,0 0,1 0,-1 0,1 0,-1 0,1 0,-1 0,1 0,0-1,0 1,0 0,0 0,0-1,1 1,-1 0,0-1,1 1,-1-1,1 0,0 1,-1-1,1 0,2 1,6 4,-1-1,1 0,1-1,-1 0,1-1,-1 0,1 0,0-1,11 1,106 0,-95-3,463 0,-492 0,-6-1,-17-1,-28-1,22 3,-14-1,0 1,1 3,-1 1,-63 15,101-19,0 0,0 0,0 1,0-1,0 0,0 1,0-1,0 1,0-1,0 1,0-1,0 1,0 0,1-1,-1 1,0 0,1 0,-1-1,0 1,1 0,-1 0,1 0,-1 0,1 0,-1 0,1 0,0 0,-1 1,2 0,-1 0,0 0,1 0,-1 0,1 0,0 0,-1 0,1 0,0-1,0 1,0 0,1 0,1 1,3 4,0 0,1-1,0 0,0 0,11 6,37 15,2-2,1-3,76 19,-74-23,158 33,-129-32,11 4,-25-4,149 16,-44-33,31 2,149 16,139-14,354-4,-502-4,-720 10,-24 2,59-4,-369 17,253-10,449-13,1-1,-1 1,1 0,-1 0,0 0,1 0,-1 0,1 0,-1 0,1 0,-1 0,0 0,1 0,-1 0,1 1,-1-1,1 0,-1 0,1 0,-1 1,0-1,1 0,0 1,-1-1,1 1,-1-1,1 0,-1 1,1-1,-1 1,13 12,28 8,77-4,1-4,161-4,-198-8,847-1,-397-13,259 0,-554 6,-143 9,98-4,43-18,-149 10,-62 6,47-2,89-7,-135 12,0-2,31-6,-20 2,42-15,-28 6,-34 11,0-1,0-1,0 0,-1-1,15-11,-20 12,0 1,1 0,0 0,0 1,0 1,1-1,0 1,0 1,0 0,0 1,0 0,13 0,-5 1,0-1,0-1,-1-1,1 0,26-11,-28 8,88-42,-94 44,-1 1,1 0,0 1,0 0,0 1,21-2,37-9,-29 10,-36 3,-1 1,1-1,0 0,0 0,0-1,0 1,0-1,-1 0,1 0,7-3,-13 0,1 4,1 0,-1-1,1 1,-1-1,1 0,-1 1,1-1,0 1,-1-1,1 0,0 1,-1-1,1 0,0 1,0-1,0 0,0 1,0-1,0 0,0 0,0 1,0-1,0 0,0 1,0-1,0 0,0 1,0-1,1 0,-1 1,0-1,1 0,-1 1,0-1,1 1,-1-1,1 0,-1 1,1-1,-1 1,1-1,0 1,-1 0,1-1,-1 1,1 0,0-1,-1 1,1 0,0 0,1-1,19-3,1 1,0 1,0 0,0 2,28 3,-3-1,82 5,-279-1,27-7,-125 2,-2 12,124 1,-87 11,195-24,14-2,1 1,0 0,0 0,0 0,0 1,-1-1,1 1,0 0,0-1,0 1,0 1,0-1,-4 3,55 6,-20-7,0 1,0 2,32 10,-3-1,-25-7,59 6,8 0,-85-11,-22 1,-24 2,-8-8,11 1,-59 4,81-3,0 1,0 0,0 1,1 0,-1 0,1 0,-1 1,1 0,0 0,0 0,0 1,0 0,-9 9,15-13,-1 1,1-1,0 0,-1 0,1 1,0-1,0 0,-1 1,1-1,0 0,0 1,-1-1,1 0,0 1,0-1,0 0,0 1,0-1,0 1,0-1,0 0,0 1,0-1,0 1,0-1,0 0,0 1,0-1,0 1,0-1,0 0,1 1,13 6,31-3,-31-3,21 5,0-1,0-2,1-2,56-4,-59-2,47-11,-33 5,-5 1,-15 4,47-6,193-22,-236 29,108-22,13 0,20 15,-8 5,-69 8,97-2,-7-18,-139 16,-37 3,0 0,1-1,-1 0,0-1,1 0,12-4,-81 0,-709 0,755 2,24-2,25-4,207-4,-75 1,-104 7,41-1,-160 5,-166 4,287 5,127-14,-150 0,-40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0 212,'146'7,"-97"-11,-47 3,0 0,1 0,-1 0,0 0,0 0,0 0,0 0,0-1,-1 1,1-1,0 0,-1 1,1-1,-1 0,1 0,-1 0,0 0,2-3,-2 3,1 0,-1 0,0 1,1-1,0 1,-1-1,1 1,0 0,0 0,0 0,0 0,0 0,0 0,4-1,39-10,-20 6,-15 3,0 0,1 1,-1 0,0 1,17 0,-48 3,0 0,0 2,-29 8,1 0,44-11,-1 0,1 1,0 0,0 0,0 0,0 0,-6 5,64-5,137-15,-50 6,-273-6,-59 25,101 7,52-9,-46 12,52-10,29-9,11-2,12-2,0 0,0-2,20-5,-13 3,11-1,58 0,-43 3,107-10,-141 12,0 0,0-1,0-1,-1-1,1-1,21-8,-24 9,0 1,0 0,27-1,-26 3,-1 0,1-2,24-6,-30 7,0 0,0 0,0 1,14 0,31-4,-41 3,-11 2,-1 0,1 0,-1 0,1 0,-1-1,1 1,-1-1,0 1,1-1,-1 0,0 0,0 0,5-3,-49 6,-13 4,-57 14,82-16,-55 3,23-4,34 5,30-4,16-2,38-3,0-2,60-12,-23 2,2 11,-152-4,-63 19,116-13,4 0,147-24,-120 18,0 1,1 1,35-1,-19 2,101-23,-139 25,-25 2,-28 5,47-6,-37 4,0 2,-70 22,198-31,21-17,-72 11,42-6,-25 6,113-28,-144 33,1 0,46 2,-122 3,-90 15,115-13,18-3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442 355,'46'1,"-24"0,0 0,0-2,0 0,1-1,-2-2,35-9,-12 7,-39 6,0 0,0 0,0-1,0 1,-1-1,1 0,0-1,-1 1,1-1,6-3,-52 7,11 3,16-3,0 0,0 0,0 2,-23 8,43-13,1 1,0-1,-1 1,1 0,10 2,5 0,1-3,1 0,-1-1,0-2,25-6,-124 14,-6 5,-147 9,213-19,1 2,-1 0,0 1,-22 5,25 0,14-2,31 0,-20-5,0 0,1-1,-1 0,21-5,-25 3,1 0,0 1,0 0,16-1,-20 3,-7 0,-35 0,-37 10,59-6,-1-2,-28 2,50-4,7 1,0-1,0-1,0 0,0-1,22-5,39-9,-102 18,-50-2,56-2,-1 2,0 1,1 0,-34 8,5 1,-1-2,-61 2,83-9,53-2,57-3,116-20,-125 13,-68 11,343-40,-329 38,0-1,-1 0,1-1,18-8,48-10,-45 15,20-2,-47 8,-24 5,-17 4,0 0,1 2,-40 19,70-29,-1 0,0 0,0 0,0 0,0 0,0 0,0 0,0 0,0 0,0 0,1 0,-1 0,0 0,0 0,0 0,0 0,0 0,0 0,0 0,0 1,0-1,0 0,1 0,-1 0,0 0,0 0,0 0,0 0,0 0,0 0,0 0,0 0,0 0,0 1,0-1,0 0,0 0,0 0,0 0,0 0,0 0,0 0,0 0,0 0,0 1,0-1,0 0,0 0,0 0,0 0,0 0,0 0,0 0,0 0,0 0,0 1,0-1,0 0,0 0,0 0,-1 0,1 0,0 0,0 0,0 0,0 0,0 0,0 0,14 4,14-1,11-6,0-1,56-14,-55 10,-6 0,-20 5,0 0,0 0,28 0,84-4,-21-7,-66 7,-40 7,1 0,0 0,0 0,0 0,0 0,0 0,0 0,0 0,0 0,0 0,0 0,-1-1,1 1,0 0,0 0,0 0,0 0,0 0,0 0,0 0,0 0,0 0,0 0,0 0,0 0,0 0,0-1,0 1,0 0,0 0,0 0,0 0,0 0,0 0,0 0,0 0,0 0,0-1,0 1,0 0,0 0,0 0,0 0,0 0,0 0,0 0,0 0,0 0,0 0,0 0,0-1,0 1,0 0,0 0,0 0,0 0,0 0,0 0,1 0,-1 0,0 0,-23-2,18 2,-48 0,1 1,0 3,-72 14,-63 25,172-39,6-1,26-3,50-10,-13 0,39-3,-39 8,71-3,-20-6,22-7,-35 4,138-32,-228 49,49-14,0 3,98-9,-117 18,0-2,31-8,21-3,75-11,-105 18,-19 3,55-2,-35 7,1-3,66-12,-47 7,-89 8,1 2,0 0,-17 4,-12 3,-2-3,0 3,1 2,-72 27,115-38,0 0,-1 0,1 0,0 0,-1 0,1 0,0 0,-1 0,1 1,0-1,-1 0,1 0,0 0,-1 0,1 0,0 1,-1-1,1 0,0 0,0 0,-1 1,1-1,0 0,0 1,-1-1,1 0,0 0,0 1,0-1,0 0,-1 1,1-1,0 0,0 1,0-1,0 0,0 1,0-1,0 1,0-1,0 0,0 1,18 4,38-4,-51-1,10-1,0-1,0 0,22-6,-23 4,1 1,-1 0,30-1,-75 3,16-1,0 1,1 1,-1 0,0 1,-15 4,48-4,-10 1,-1-1,0-1,1 1,-1-1,8-1,18-6,0 3,38-2,-46 4,132-5,121-6,-253 12,0-2,37-8,2 0,-228 28,108-6,-1-3,-75 2,124-9,25 2,28 0,74-13,4 0,-235 18,68-3,-5 0,9 0,-41-1,139-4,108-13,195-32,-295 40,79 4,43-2,-187 3,5 0,-1 0,1-1,0 0,-1 0,0 0,1-1,-1 1,0-1,0 0,6-4,-58 4,26 4,-167 9,-50-5,107 1,15 0,137 0,24-1,177-19,18-19,-220 29,0 1,0 2,33 2,5 0,-110 2,1 2,-97 26,113-23,-2-2,1-1,-73 2,68-8,68 0,64-7,-48 1,152 2,-7 1,-13 0,1 0,-154-2,-38 1,-37-1,-199 12,110 7,188-13,124-3,183-5,-314 8,-334-1,396-2,104 4,-166 1,-3-1,-29-1,-14-1,-164 11,154-9,-19 0,-45-4,45 1,-42 3,66 0,21-1,22-3,-5-3,0 1,0 1,0 2,0 0,35 5,12-2,9 0,87-4,80-5,-187 7,-57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3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3697 662,'166'7,"-153"-8,-9 0,-1 1,1-1,0 1,0 0,0 0,0 0,-1 1,1 0,0-1,6 3,-10-2,0-1,-1 1,1-1,0 1,0-1,-1 1,1-1,0 1,-1-1,1 1,-1-1,1 0,0 1,-1-1,1 1,-1-1,1 0,-1 0,1 1,-1-1,1 0,-1 0,1 0,-1 0,0 1,1-1,-1 0,1 0,-1 0,1 0,-1 0,0-1,-29 7,27-6,-137 22,-91 18,305-33,304-7,-715 6,421 1,421-7,-599-2,-99 4,96 11,360-6,-157-7,-85 0,-27 0,-68 0,47 0,38 0,124-2,104 4,-498-9,192 7,153 13,16-13,-60 0,-34 0,-13 0,-101 8,58-3,227 2,-116-3,-34-1,58-3,-87 0,1 0,-1 0,1 0,-1 0,1 0,-1 0,1 0,-1 0,0-1,1 1,-1 0,1 0,-1 0,1 0,-1-1,1 1,-1 0,0 0,1-1,-1 1,0 0,1-1,-1 1,0 0,1-1,-1 1,0-1,1 1,-1 0,0-1,0 1,0-1,0 1,1-1,-1 1,0-1,0 1,0-1,0 1,0-1,0 1,0-1,0 1,0-1,-1 1,1 0,0-1,-14-25,5 8,33 63,-21-17,2-19,4-20,-8 5,1-1,-1 1,0 0,-1-1,1 1,-1-1,0 1,-1-1,0 1,0 0,0-1,-1 1,0 0,-5-12,4 9,0 0,0-1,1 1,0-1,0-14,2 19,0 18,-2 38,0-18,-1-78,-3-108,-1-93,7 246,11 182,-8-150,6 37,-5-43,0 0,-1 29,1-189,-2-192,-13 290,10 34,1 1,-1-1,0 0,0 0,1 1,-1-1,0 0,0 1,-1-1,1 1,0-1,0 1,-1 0,1 0,-1-1,-2 0,3 5,-1-1,0 1,1 0,-1 0,1 0,0 0,0 0,0 0,0 0,1 0,-1 1,1 5,-3 6,-2 4,4-13,1-1,-2 0,1 0,0 0,-1 0,0 0,0 0,-1 0,1-1,-4 5,3-9,0 0,1 0,-1-1,0 0,1 1,-1-1,1 0,-1 0,1 0,-1-1,1 1,0 0,-1-1,1 0,0 1,-2-4,-16-7,-16 0,-1 3,-68-10,9 3,-206-22,166 26,-220-15,231 19,-502-30,119 10,-377-20,-378 28,1249 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4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1865 974,'-1026'-7,"1016"5,25-2,26-3,206-8,-117 6,608-49,441-19,-301 71,-749 6,-122 0,5-1,-1 1,0 0,0 1,0 0,0 1,0 1,18 5,-29-8,0 0,0 0,0 0,1 0,-1 0,0 0,0 0,0 0,0 0,0 0,1 0,-1 0,0 0,0 1,0-1,0 0,0 0,0 0,0 0,0 0,1 0,-1 0,0 0,0 1,0-1,0 0,0 0,0 0,0 0,0 0,0 1,0-1,0 0,0 0,0 0,0 0,0 0,0 1,0-1,0 0,0 0,0 0,0 0,0 0,0 0,0 1,0-1,0 0,0 0,0 0,0 0,-1 0,1 0,0 1,0-1,0 0,-12 4,-23 1,29-5,-241 20,-291-13,118-6,-798 4,663-8,-507-18,854 17,282 11,0-3,79-7,-27 1,621-23,-174 3,-546 22,1254-4,-1082 16,275 51,-463-61,95 22,-99-22,0 1,0-1,0 1,-1 0,1 1,-1 0,0 0,1 0,-2 1,1 0,9 10,-14-14,-1 0,0 0,1-1,-1 1,0 0,0 0,0 0,1 0,-1 0,0 0,0 0,0 0,-1 0,1 0,0 0,0 0,0 0,-1 0,1-1,0 1,-1 0,1 0,-1 0,1 0,-1-1,1 1,-1 0,0 0,1-1,-1 1,0 0,0-1,1 1,-1-1,0 1,0-1,0 1,0-1,0 0,1 0,-3 1,-47 17,40-15,-73 21,-1-4,-2-4,-102 7,-264-6,440-17,-955-27,919 22,-240-26,228 21,0-2,-99-35,151 44,0 0,0-1,0 0,0-1,1 1,-1-1,1-1,0 0,1 1,-11-13,15 15,1 0,-1 0,0 1,1-1,0-1,-1 1,1 0,0 0,1 0,-1-1,1 1,-1 0,1-1,0 1,0 0,0-1,1 1,-1 0,1-1,0 1,0 0,0 0,0 0,1 0,-1 0,1 0,-1 0,1 0,0 1,0-1,3-2,17-19,0 2,2 0,0 2,1 0,1 2,1 1,42-20,211-77,-266 109,81-26,2 4,0 5,1 4,1 4,1 4,178 7,-257 4,0 1,0 1,31 8,-45-9,-1 0,1 0,-1 0,0 1,0 0,0 0,0 1,0-1,0 1,-1 1,0-1,0 1,0 0,8 10,-12-12,1 0,-1 0,0-1,0 1,0 0,0 0,-1 1,1-1,-1 0,0 0,1 0,-1 0,-1 0,1 1,0-1,-1 0,0 0,-1 4,0-1,-1 0,0 0,-1 0,0 0,1-1,-2 1,1-1,-6 5,-6 5,-1-1,0-1,-1-1,-25 14,-1-5,-1-1,-1-2,0-3,-1-1,-1-3,-92 11,-299-9,304-14,71-3,0-2,1-3,0-2,1-4,-94-33,139 41,0 0,0 0,1-2,-21-14,33 21,0-1,1-1,-1 1,1 0,-1-1,1 0,0 0,0 0,-3-8,5 10,0 0,0-1,1 1,-1 0,1-1,-1 1,1 0,0-1,0 1,0-1,1 1,-1-1,0 1,1 0,0-1,-1 1,1 0,0 0,0 0,3-5,-1 3,1-1,0 1,0 0,0 0,1 0,-1 0,1 1,0-1,0 1,0 0,9-3,67-21,-56 20,48-12,1 3,0 3,114-5,230 16,-335 3,-43 1,-1 1,0 2,42 10,-62-10,1 1,-1 0,0 2,0 0,-1 1,0 1,29 21,-43-28,0 0,0 0,-1 0,1 1,-1 0,0 0,0 0,0 0,0 0,-1 0,0 1,0-1,0 1,0 0,-1-1,0 1,0 0,1 10,-2-8,-1-1,0 1,0-1,-1 1,0-1,0 1,0-1,-1 0,0 0,0 0,-1 0,-6 8,-3 1,-1 1,0-2,-1 1,-1-2,-1 0,1-1,-2-1,-20 10,-13 1,-1-1,-1-4,0-1,-1-3,-1-2,-72 5,-18-8,-171-13,219-2,0-3,1-5,1-5,-105-34,177 46,1-1,1 0,-23-15,37 20,0 0,0-1,0 0,1 0,0 0,0-1,1 0,-1 0,1-1,0 1,1-1,-7-12,9 13,0 0,0-1,1 1,0 0,0-1,0 1,1-1,0 1,0-1,1 1,-1-1,1 1,1 0,3-12,-1 8,1 0,0 1,1-1,0 1,0 0,1 1,0-1,9-7,12-8,0 2,2 0,0 3,41-21,34-12,3 5,2 4,178-44,-78 40,226-20,-282 56,167 11,-257 1,-36-1,0 2,0 1,-1 2,1 0,-1 2,0 1,-1 1,0 1,0 1,33 20,-52-26,0 0,-1 0,0 0,0 1,0-1,0 1,-1 1,0-1,0 1,-1 0,0 0,0 0,-1 1,1-1,-2 1,1 0,-1 0,0 0,-1 0,0 0,0 0,-1 1,0-1,-1 11,-2-5,0 0,0 0,-1 0,-1-1,-1 0,1 0,-2 0,0 0,0-1,-2 0,1-1,-1 0,-13 12,-9 6,0-2,-2-1,-1-1,-1-2,-1-2,-43 19,24-17,-1-2,-1-3,-100 18,22-18,-2-6,1-6,-138-11,196 0,0-3,0-3,1-4,1-3,1-3,0-3,-119-58,182 75,0 0,0 0,0-1,1 0,0-1,1 0,-13-16,21 23,-1-1,2 1,-1-1,0 0,0 0,1 0,0 0,-1 0,1 0,0 0,1 0,-1-1,0 1,1 0,0-1,0 1,0 0,0-1,0 1,1 0,0 0,-1-1,1 1,0 0,0 0,1 0,-1 0,1 0,0 0,-1 1,1-1,0 0,1 1,-1-1,0 1,5-4,14-11,0 1,1 0,1 2,0 1,38-17,132-40,-155 58,120-36,3 8,326-39,338 44,-718 38,-1 3,1 6,-1 4,-1 4,-1 5,-1 5,123 53,-183-64,-1 2,77 51,-106-63,1 1,-2 1,0 0,0 1,-1 0,0 0,-1 1,0 1,-1 0,-1 0,0 0,5 17,-9-21,-2 0,1 0,-1 0,-1 1,0-1,0 0,-1 1,-1-1,1 0,-2 0,1 1,-2-1,-4 14,2-10,-2 0,0 0,0-1,-1 0,-1 0,0-1,-1 0,-14 14,-4-1,-2-1,0-2,-1 0,-1-2,-1-2,-56 23,-32 4,-3-5,-1-5,-1-6,-200 20,64-30,-325-17,311-25,226 15,-1-2,1-3,-64-25,110 37,0-1,0 1,0-1,0 0,1-1,-1 1,1 0,-1-1,1 0,0 0,0 0,0 0,1-1,-1 1,1-1,-1 1,1-1,1 0,-1 0,0 0,-1-8,2 7,1 0,0 0,0 0,1 0,-1 0,1 1,0-1,0 0,1 0,0 0,0 1,0-1,0 1,0 0,1-1,0 1,0 0,6-6,15-14,1 2,1 0,0 2,2 0,0 2,1 2,59-25,231-65,-280 95,196-52,317-42,391-7,-126 78,-266 53,-469-10,0 3,-1 3,-1 4,130 49,-171-52,-1 1,47 30,-75-41,-1 0,1 1,-1 0,-1 1,1 0,-1 0,-1 0,1 1,-1 1,-1-1,0 1,0 0,6 16,-10-18,0 0,0 0,0 0,-1 1,-1-1,1 0,-1 0,-1 1,0-1,0 0,0 0,-1 0,0 0,-5 11,2-8,-1 1,-1-1,0-1,0 1,-1-1,0-1,-1 1,-14 11,-14 7,-1-2,0-2,-2-1,-45 17,78-36,-98 42,-3-5,-1-5,-197 39,-351 8,-115-70,666-20,0-5,1-5,1-4,-170-57,239 65,0-1,1-1,1-2,-40-26,66 38,-1 0,1-1,0 0,0 0,1 0,0-1,0 0,1 0,-1-1,2 1,-1-1,1 0,0 0,0-1,1 1,1-1,-1 0,1 1,1-1,0 0,0 0,0-1,2-9,1 10,0 0,1 0,0 0,0 0,1 0,0 1,1-1,-1 1,2 0,-1 1,1-1,1 1,-1 0,1 1,14-12,12-5,0 0,49-24,-63 37,73-36,1 4,178-54,209-25,-408 105,961-155,446 80,-1467 91,437 16,-387-9,0 2,0 3,-1 3,-1 2,67 29,-118-42,1 0,-1 1,-1 0,1 1,-1 0,0 0,0 1,-1 0,1 0,-2 1,8 9,-12-14,0 1,0 0,0-1,-1 1,1 0,-1 0,0 0,0 1,-1-1,1 0,-1 0,0 0,0 1,0-1,0 0,-1 0,0 0,1 1,-2-1,1 0,0 0,-1-1,0 1,0 0,0 0,0-1,-1 1,1-1,-5 4,-14 16,-1-1,-1-1,-1-1,-1-1,0-1,-34 17,-174 75,-5-18,-358 88,-266-19,480-120,-428-9,570-35,-238-34,183-10,237 35,1-3,1-2,-56-26,108 41,0 0,0 0,0 0,0 0,0-1,1 0,-1 1,1-2,-1 1,1 0,0 0,0-1,1 0,-4-6,5 8,0 0,1-1,-1 1,1 0,0-1,0 1,0-1,0 1,0 0,0-1,1 1,-1-1,1 1,0 0,-1-1,1 1,0 0,0 0,1 0,-1 0,0 0,1 0,-1 0,1 0,0 0,-1 1,1-1,4-2,29-24,2 2,0 2,2 1,70-31,176-48,-21 27,3 11,3 11,2 13,520-10,-728 50,216 9,-246-6,-1 2,0 1,0 2,0 1,-1 2,35 17,-61-26,-1 1,1 1,-1-1,1 1,-1 0,0 0,-1 1,1-1,-1 1,0 0,4 6,-7-9,1 0,-1 1,-1-1,1 0,0 1,0-1,-1 1,0-1,1 1,-1-1,0 1,0-1,0 0,0 1,-1-1,1 1,-1-1,0 1,1-1,-1 0,0 1,0-1,-1 0,1 0,0 0,-1 0,1 0,-1 0,0 0,-3 3,-20 17,-2 0,0-1,-1-2,-1-1,-43 20,-162 57,39-33,-374 68,-113-39,-4-42,-311-32,496-15,-318-1,819-2,0 1,0 0,0 0,0 0,0 0,1-1,-1 1,0 0,0 0,0 0,0 0,0-1,0 1,0 0,0 0,0 0,0 0,0-1,0 1,0 0,0 0,-1 0,1 0,0-1,0 1,0 0,0 0,0 0,0 0,0-1,0 1,-1 0,1 0,0 0,0 0,0 0,0 0,0 0,-1 0,1-1,0 1,0 0,0 0,0 0,-1 0,1 0,0 0,0 0,0 0,0 0,-1 0,1 0,0 0,0 0,0 0,0 0,-1 0,1 0,0 0,0 1,0-1,0 0,-1 0,1 0,0 0,0 0,0 0,0 1,18-13,28-8,52-11,1 4,131-17,212-6,-321 39,1045-34,-1147 46,1 1,0 0,26 8,-41-9,1 1,-1-1,1 1,-1 0,0 1,1-1,-1 1,0 0,-1 0,1 1,-1 0,1-1,-1 1,0 1,0-1,3 6,-6-8,1 1,-1 0,0 0,0 0,0 0,-1 0,1 0,-1 0,1 0,-1 0,0 0,0 0,0 0,-1 0,1 0,-1 0,0 0,-1 3,0-1,0 0,-1 0,0 0,0-1,-1 1,1-1,-1 0,0 0,-6 5,-8 4,0 0,-2-1,-37 17,49-26,-60 27,-2-3,-84 20,-153 22,178-42,-69 12,-2-10,-390 9,574-38,-38-1,51 1,0 0,0-1,0 1,1-1,-1 1,0-1,0 0,1 0,-1 0,1-1,-1 1,1 0,-1-1,-2-2,4 3,0 0,0-1,1 1,-1 0,0 0,1 0,-1-1,1 1,0 0,-1 0,1-1,0 1,0 0,0-1,0 1,0 0,0-1,0 1,0 0,0-1,1 1,-1 0,0-1,1 1,-1 0,1 0,0 0,-1-1,1 1,0 0,0 0,0 0,-1 0,1 0,0 0,0 1,1-1,-1 0,0 0,2 0,7-6,0 1,1 1,17-8,-16 8,42-18,2 2,64-16,-100 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5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0,'-28'13,"-2"-2,-55 13,32-10,-176 41,-329 36,526-87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6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53 510,'-14'-212,"14"205,1-35,-2 0,-13-79,-9 40,22 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69 879,'6'219,"-6"257,-1-438,-12 69,2-66,11-40,0-1,0 0,0 0,0 0,0 1,0-1,0 0,0 0,0 0,0 0,-1 1,1-1,0 0,0 0,0 0,0 0,0 0,0 1,-1-1,1 0,0 0,0 0,0 0,0 0,-1 0,1 0,0 0,0 0,0 0,0 0,-1 1,1-1,0 0,0 0,0 0,-1 0,1-1,0 1,0 0,0 0,0 0,-1 0,1 0,0 0,0 0,0 0,0 0,-1 0,1 0,0 0,0-1,-9-22,2-23,1 0,3 0,2 0,4-48,-1-7,0 78,1 0,7-32,-5 31,-1 86,-1 48,4 109,-1-87,-2-107,-1-42,-4 0,-1 0,-1 0,-4-17,3 18,0-1,2 1,-2-24,17-172,-11 179,-2 21,1 0,0 0,1 1,0-1,6-18,-8 109,-8-45,-2 8,-7 52,-10 104,20-121,6-138,3-134,24 16,1 8,-14 65,0-47,-7 88,-6-115,-3 160,-1 0,-12-40,9 40,2 0,-6-37,-9-149,18 177,-9-147,8 143,0 32,2 21,15 74,12 84,12 35,-35-201,58 224,-45-182,-23-110,3 43,1-1,-1 1,2-1,0 0,1 1,0-1,1 0,2-17,-4-57,-24-110,-2 6,26 158,2 24,0 0,-1 0,0 0,0 0,-1 0,-1 0,1 1,-2-1,1 1,-1-1,-8-11,7 79,7-26,1 1,7 33,1-5,-4-19,3 0,1-1,22 52,55 132,-48-116,-23-58,2-1,28 51,-27-72,1 0,1-1,1-1,34 29,97 71,-151-123,0 0,0 0,-1 0,0 0,1 1,-1-1,0 1,-1-1,1 1,-1 0,0-1,0 1,-1 0,0 0,1 0,-1 0,-1 0,1 0,-1-1,-1 7,-4 14,0 0,-16 37,17-49,-44 95,33-77,2 1,-21 64,35-95,-1 1,1-1,0 0,0 1,0-1,0 1,0-1,0 1,0-1,0 1,0-1,1 1,-1-1,0 1,1-1,0 0,-1 1,1-1,0 0,-1 1,1-1,0 0,0 0,2 2,0-1,0 0,0 0,0 0,0-1,1 1,-1-1,1 1,-1-1,1-1,3 2,14 1,0-2,42-1,-43-1,211-12,-165 10,444-14,-389 16,124 2,-204 3,0 2,43 10,-84-16,1 0,-1 0,0 0,1 0,-1 0,1 0,-1 0,1 0,-1 0,0 1,1-1,-1 0,1 0,-1 0,1 0,-1 1,0-1,1 0,-1 0,0 1,1-1,-1 0,0 1,1-1,-1 0,0 1,0-1,1 1,-1-1,0 0,0 1,0-1,0 1,1-1,-1 0,0 1,-14 10,-25 3,-85-3,-104 5,111-15,-155 21,254-20,-63 13,75-13,0 0,1 0,-1 0,0 0,1 1,-1 0,1 0,0 1,0-1,-7 8,11-10,1-1,-1 0,1 1,-1-1,1 1,0-1,-1 0,1 1,0-1,-1 1,1 0,0-1,0 1,-1-1,1 1,0-1,0 1,0 0,0-1,0 1,0-1,0 1,0 0,0-1,0 1,0-1,0 1,0 0,0-1,0 1,1-1,-1 1,0-1,0 1,1-1,0 1,23 10,37-7,-59-4,568-22,318-64,-714 68,-78 8,472-34,-499 40,-31 2,57 3,-95-1,0 0,0-1,0 1,0 0,1 0,-1 0,0 0,0 0,0 0,0 0,1 0,-1 0,0 0,0 0,0 0,0 0,0 0,1 0,-1 0,0 0,0 0,0 0,0 0,1 0,-1 0,0 0,0 0,0 0,0 0,0 0,1 0,-1 1,0-1,0 0,0 0,0 0,0 0,0 0,1 0,-1 1,0-1,0 0,0 0,0 0,0 0,0 0,0 1,0-1,0 0,0 0,0 0,0 0,0 1,0-1,0 0,0 0,0 0,0 0,0 0,0 1,0-1,-13 7,-20 4,-380 24,220-24,-96 13,-404 84,512-59,181-49,0 0,0 1,0-1,0 0,0 0,0 0,0 0,0 0,0 0,0 0,1 0,-1 0,0 0,0 0,0 1,0-1,0 0,0 0,0 0,0 0,0 0,0 0,-1 0,1 0,0 0,0 1,0-1,0 0,0 0,0 0,0 0,0 0,0 0,0 0,0 0,0 0,0 0,0 0,0 0,0 0,0 0,-1 0,1 1,0-1,0 0,0 0,0 0,0 0,0 0,15 1,22-2,345-67,-214 39,102-21,427-61,-638 106,2-3,1 3,0 3,109 11,-166-9,-1 1,0 0,1 0,-1 0,0 1,0 0,0-1,0 1,0 1,0-1,-1 0,1 1,4 4,-7-5,1 0,-1 0,1 1,-1-1,0 0,0 1,0-1,-1 0,1 1,0-1,-1 1,0 0,1-1,-1 1,0-1,0 1,-1-1,1 1,0-1,-1 1,0-1,1 1,-1-1,-2 5,0-2,-1 0,1 0,-1 0,0 0,0-1,0 1,-1-1,0 0,0 0,0-1,0 1,0-1,-1 0,1-1,-1 1,-7 1,-13 5,0-2,-32 6,-54 2,-1-6,-191-7,144-4,27-4,-199-36,304 38,-27-4,0-2,-83-28,133 36,0 0,0 0,0-1,0 1,0-1,1 0,0-1,-1 1,1-1,0 0,-4-6,7 8,0 1,0-1,0 0,1 1,-1-1,0 0,1 1,0-1,-1 0,1 0,0 0,0 1,0-1,0 0,0 0,1 0,-1 1,1-1,-1 0,1 0,-1 1,1-1,0 1,0-1,0 0,0 1,0-1,0 1,0 0,0-1,1 1,-1 0,0 0,1 0,-1 0,1 0,0 0,2-1,13-9,1 1,1 1,0 1,36-11,86-15,-95 24,543-80,-413 68,575-43,-342 57,417 47,-822-39,79 7,-1 3,0 4,122 38,-196-49,8 2,-1 1,0 0,0 1,16 12,-28-18,-1 0,0 1,1-1,-1 1,0 0,0 0,0 0,-1 0,1 0,0 0,-1 0,1 0,-1 1,0-1,0 1,0-1,0 1,0-1,0 1,-1 0,1-1,-1 1,0 0,0-1,0 1,0 0,0 0,-1-1,1 1,-1 0,1-1,-1 1,-2 3,1-3,0 0,-1 0,1-1,-1 1,0 0,0-1,0 0,0 1,0-1,-1-1,1 1,-1 0,1-1,-7 2,-55 14,59-16,-79 14,-166 8,-90-23,146-3,-612-32,741 29,-230-23,234 19,0-2,-102-35,153 43,0 0,1-1,0 0,-13-9,22 13,0 1,-1-1,1 0,0 0,0 1,0-1,0 0,0 0,0 0,0 0,0 0,0 0,0 0,0-1,1 1,-1 0,0 0,1-1,-1 1,1 0,0-1,-1 1,1 0,0-1,0 1,0-1,0 1,0 0,0-1,0 1,0 0,1-1,-1 1,1-1,-1 1,1 0,-1 0,1-1,0 1,-1 0,1 0,0 0,0 0,0 0,0 0,0 0,0 0,0 0,1-1,5-2,1-1,-1 1,1 0,-1 1,1 0,0 0,16-3,64-8,-65 11,14-2,844-87,-66 84,-707 15,0 5,-1 5,188 55,-253-60,45 21,-71-26,0 0,-1 2,0-1,-1 2,25 21,-37-29,1 0,-1 1,0-1,0 1,0-1,0 1,0 0,-1 0,1 0,-1 0,0 0,0 0,0 0,0 0,0 0,-1 1,0-1,1 0,-1 1,0-1,-1 0,1 0,-1 1,1-1,-1 0,0 0,0 0,0 0,0 0,-1 0,0 0,1 0,-1 0,0-1,0 1,0-1,0 1,-4 1,-8 7,0-2,-1 1,0-2,-1 0,0-1,0-1,-29 8,-5-3,-66 8,-285 9,-430-27,193-69,620 65,-245-43,212 35,0-3,1-2,-51-25,91 37,0-1,1 0,-1-1,1 0,0-1,1 0,-10-10,16 16,1-1,0 1,0-1,0 1,0-1,0 0,0 0,0 1,1-1,-1 0,1 0,-1 0,1 0,0 1,0-1,0 0,0 0,0 0,0-3,1 3,0-1,1 0,-1 0,1 1,0-1,-1 1,1 0,0-1,0 1,0 0,1 0,-1 0,0 1,1-1,0 0,4-1,46-25,2 3,2 2,87-24,183-27,-281 65,191-37,300-19,-51 64,-450 3,0 1,40 9,-61-9,0 1,-1 0,0 1,0 0,0 1,-1 1,25 17,-37-24,0 1,0 0,0 0,0 0,0 0,0 0,0 0,0 0,0 0,0 0,-1 0,1 0,0 0,-1 1,1-1,-1 0,1 1,-1-1,0 0,0 1,0-1,1 0,-1 1,0-1,-1 0,1 3,-1-2,0 1,0-1,-1 1,1-1,-1 1,1-1,-1 0,0 0,0 0,0 0,0 0,-3 2,-8 5,0 0,-1-1,-21 9,33-16,-74 28,-1-3,-1-4,-81 13,77-18,-124 23,-374 24,473-59,-126-11,210 4,8 2,1-1,-1-1,1 0,0-1,-1-1,1 0,-22-10,27 6,6 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8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0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0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7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784 602,'39'-2,"-1"-2,69-17,-33 6,-4 3,110-23,-99 18,98-9,-142 28,-32-1,0-1,1 1,-1-1,1 0,-1 0,0 0,1-1,-1 0,0 0,1 0,-1-1,7-3,-12 5,1-1,-1 0,1 1,-1-1,0 0,1 0,-1 0,0 0,1 1,-1-1,0 0,0 0,0 0,0 0,0 0,0 0,0 0,0 0,0 1,0-1,0 0,-1 0,1 0,0 0,0 0,-1 1,1-1,-1 0,1 0,-1 1,1-1,-1 0,0 0,1 1,-1-1,0 1,1-1,-1 1,0-1,0 1,0-1,-39-28,34 25,-25-17,-1 2,-1 1,0 2,-57-19,65 26,1 0,-45-24,57 26,0-1,0 1,0-2,1 0,1 0,0-1,-10-11,20 20,-1 1,1-1,0 1,-1-1,1 1,0-1,0 0,-1 1,1-1,0 1,0-1,0 0,0 1,0-1,-1 1,1-1,0 0,0 1,1-1,-1 0,0 1,0-1,0 1,0-1,0 0,1 1,-1-1,0 1,1-1,18-14,39-2,-43 13,30-9,2 1,-1 3,1 2,94-3,-133 9,-24-1,-30-1,-60 13,81-6,1-1,-1-1,-40-2,59-4,16-2,20-4,155-3,-149 15,-26-1,1 0,0-1,0 0,0-1,17-3,-93-5,118 6,456 3,-467-10,-38 9,0-1,0 0,1 1,-1 0,1 0,-1 1,1-1,-1 1,1 0,7 1,-11-1,0 1,-1 0,1-1,-1 1,1 0,-1 0,1 0,-1 0,0-1,1 1,-1 0,0 0,0 0,1 0,-1 0,0 0,0 0,0 0,0 0,0 0,-1 1,-2 32,1-16,3 40,-2 62,-39 118,40-237,0 0,0 1,0-1,0 0,-1 1,1-1,0 0,-1 0,1 1,-1-1,0 0,1 0,-1 0,0 0,1 0,-2 2,1-3,1 0,-1 1,0-1,1 0,-1 0,1 1,-1-1,0 0,1 0,-1 0,1 0,-1 0,0 0,1 0,-1 0,0 0,1 0,-1 0,1 0,-1 0,0 0,1-1,-2 1,0-1,0-1,0 1,1 0,-1-1,0 1,0-1,1 1,-1-1,1 0,-1 0,1 0,0 0,0 0,0 0,0 0,-1-3,-22-56,23 58,-1-1,0 0,0 1,0 0,0-1,0 1,-1 0,1 0,-1 1,0-1,0 0,0 1,-1 0,-3-3,7 5,0 0,0 0,0 0,-1 0,1 0,0-1,0 1,-1 0,1 0,0 0,0 0,-1 0,1 0,0 0,0 0,-1 0,1 0,0 0,0 0,-1 0,1 0,0 0,0 0,-1 0,1 0,0 0,0 1,-1-1,1 0,0 0,0 0,0 0,-1 0,1 1,0-1,0 0,0 0,0 0,-1 1,1-1,0 0,0 0,0 1,4 13,12 12,30 6,-40-29,0 1,0 0,0 0,0 0,0 1,-1 0,0 0,0 0,5 9,-9-13,0 1,0 0,0-1,0 1,0-1,0 1,0-1,1 0,-1 1,0-1,1 0,-1 0,1 0,-1 0,3 1,-3-3,0 1,0-1,0 1,0-1,0 1,0-1,-1 0,1 0,0 1,0-1,-1 0,1 0,0 0,-1 0,1 0,-1 0,1 0,-1 0,0 0,1 0,-1-1,7-15,-1 7,-5 35,-3-6,0 1,-8 33,-4 21,10-29,-4 89,8-96,-2-15,2 0,1 0,1-1,1 1,10 39,-9-51,-1-1,-1 1,3 20,-6-31,1 0,-1 0,0 0,1 0,-1 0,0 0,1 0,-1 0,0 0,1 0,-1-1,0 1,1 0,-1 0,1-1,-1 1,0 0,1-1,-1 1,1-1,-1 1,1-1,-1 1,1-1,0 1,-1-1,1 1,-1-1,1 1,0-1,0 0,-1-1,-16-21,-14-29,-38-51,27 43,22 33,-1 0,-2 2,-1 0,0 1,-2 2,-1 0,-29-17,40 32,0 1,-1 1,0 0,0 2,0 0,-34-2,51 5,40 0,0-1,1-2,62-13,-117 21,1 1,-1 0,1 1,-15 10,-26 13,22-16,19-9,0 0,1 1,0 1,-22 14,72-47,0 1,68-32,-81 49,-25 12,-12 8,-48 33,-2-3,-1-3,-97 45,7-4,77-36,-115 59,204-113,0 1,1 0,21-9,82-32,-85 34,1 2,0 1,1 1,0 2,63-11,-92 21,20 0,-24 5,-14 7,-5 0,-1-1,0-1,-1-1,-38 13,34-13,1 0,-1 1,-20 14,44-24,0 0,0 0,0 0,0 0,0 0,0 0,0 0,0 0,0 0,0 0,1 0,-1 0,0 0,0 0,0 0,0 0,0 0,0 0,0 0,0 0,0 0,0 0,0 0,0 0,0 1,0-1,0 0,0 0,0 0,0 0,0 0,1 0,-1 0,0 0,0 0,0 0,0 0,0 0,0 1,0-1,0 0,0 0,0 0,0 0,0 0,-1 0,1 0,0 0,0 0,0 0,0 0,0 0,0 0,0 1,0-1,0 0,0 0,0 0,13 0,19-2,-29 1,33-2,-1 1,1 2,64 7,-98-6,1-1,-1 0,1 1,-1 0,1 0,-1 0,0 0,1 0,-1 0,0 0,0 1,0-1,0 1,0 0,0-1,-1 1,1 0,2 4,-2-1,0-1,0 1,-1 0,0 0,0 0,0 0,0 0,-1 6,1-10,-1 0,1 0,-1 0,1 0,-1-1,1 1,-1 0,1 0,0 0,0-1,-1 1,1 0,0-1,0 1,0 0,0-1,0 1,0-1,0 0,-1 1,2-1,-1 0,0 1,0-1,0 0,1 0,40 5,-21-3,6 2,0-1,0-2,30-1,36 2,-93-2,0 1,0-1,-1 0,1 0,0 1,0-1,-1 0,1 0,0 1,0-1,0 0,0 1,0-1,-1 0,1 1,0-1,0 0,0 1,0-1,0 0,0 1,0-1,0 0,0 1,0-1,0 0,0 1,0-1,0 0,1 1,-1-1,0 0,0 1,0-1,0 0,1 0,-1 1,0-1,0 0,0 0,1 1,-1-1,0 0,1 0,-1 0,0 1,0-1,1 0,-1 0,0 0,1 0,-1 0,0 0,1 0,-1 1,0-1,1 0,-1 0,0 0,1 0,-1-1,0 1,1 0,-1 0,-26 13,14-13,0 0,0-1,0 0,0 0,-21-7,-9 0,16 2,19 4,-1 0,1 0,-1 1,1 0,-1 0,0 1,1 0,-9 1,16-1,-1 0,1 0,0 0,0 0,0 1,0-1,-1 0,1 0,0 0,0 0,0 0,0 0,0 0,-1 0,1 0,0 1,0-1,0 0,0 0,0 0,0 0,0 0,0 1,0-1,-1 0,1 0,0 0,0 0,0 1,0-1,0 0,0 0,0 0,0 1,0-1,0 0,0 0,0 0,0 0,1 1,-1-1,0 0,0 0,0 0,0 0,0 0,0 1,0-1,0 0,0 0,1 0,10 11,15 5,-2-6,1-1,-1-2,2 0,30 3,-54-9,142 36,-111-30,0 0,0-3,1-1,38 0,-71-4,1 1,-1 0,0-1,1 1,-1-1,0 1,1-1,-1 0,0 1,0-1,1 0,-1 0,0 0,0 0,0 0,0 0,0 0,0 0,-1 0,1-1,0 1,0 0,-1 0,1-1,-1 1,1 0,-1-1,0 1,0-1,1 1,-1-1,0 1,0-2,-1-63,-1 41,2 24,0-1,-1 1,1 0,-1-1,1 1,-1 0,0-1,1 1,-1 0,0 0,0 0,0 0,0 0,0 0,0 0,0 0,0 0,0 0,0 0,-1 1,1-1,0 0,-1 1,1-1,0 1,-1 0,1-1,-1 1,1 0,0 0,-1 0,-2 0,-60 0,45 1,-102 1,-122-4,104-11,-139 6,225 2,-1 2,-57 5,106 1,18 2,19 3,87 8,-73-12,46 11,36 7,-48-10,-130-17,-50 2,-50-2,133 4,-84-12,76 9,0 1,-46 0,19 1,-173 3,-26-2,197-5,-51-1,-60 0,87 6,-82 2,160-1,0 0,0 0,0 1,0-1,0 0,0 0,0 0,0 0,0 0,0 0,0 0,1 1,-1-1,0 0,0 0,0 0,0 0,0 0,0 0,0 1,0-1,0 0,0 0,0 0,0 0,0 0,0 0,0 1,0-1,-1 0,1 0,0 0,0 0,0 0,0 0,0 0,0 1,0-1,0 0,0 0,0 0,0 0,-1 0,1 0,0 0,0 0,0 0,0 0,0 0,0 0,-1 0,1 0,0 0,0 0,0 0,0 0,0 0,0 0,-1 0,1 0,0 0,0 0,0 0,0 0,0 0,0 0,0 0,-1 0,15 9,23 3,81-5,-19 7,193-1,-173 0,145-6,-98-1,-62-8,109 4,-107 11,0-6,26 0,33 6,-149-12,-8-1,-1 0,1 1,0 0,0 0,-1 1,11 3,-62-11,28 0,-1 2,0 0,1 1,-28-1,26 3,0-1,0-1,0-1,-19-6,19 4,-1 1,0 1,-31-2,31 4,-1-1,0 0,-25-9,27 6,-1 2,0 0,-38-2,-35-7,-5-9,-48-14,101 22,40 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1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2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3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0,'1'4,"1"-1,-1 0,1 0,0 0,0 0,0-1,0 1,5 4,8 13,2 16,3-2,32 45,-32-47,-20-32,-1 0,1 0,0 0,0 0,0 0,0 0,0 0,0 0,0 0,0 0,0 0,0 0,-1 0,1 0,0 0,0 0,0 0,0 0,0 0,0 0,0 0,0 0,0 0,-1 0,1 0,0 0,0 0,0 0,0 0,0 0,0 0,0 0,0 0,0 0,0 0,0 0,0 1,0-1,0 0,0 0,-1 0,1 0,0 0,0 0,0 0,0 0,0 0,0 1,0-1,0 0,0 0,0 0,0 0,0 0,0 0,0 0,0 0,1 0,-1 0,0 1,0-1,0 0,0 0,-18-14,-17-28,26 88,3 92,5-116,1-18,0-7,1-39,0 25,0-1,-1 1,-1-1,-1 1,0-1,-2 1,-6-23,-3 126,-30 109,35-144,9-77,2 0,0 1,14-49,6-35,-16 166,-20 149,9-181,3-14,-1-1,1 0,1 1,0 18,4-36,0 0,1 0,0 1,10-13,2-2,4-9,-6 8,1 0,23-25,-35 44,1 0,-1 1,0 0,1 0,0 0,-1 1,1-1,0 1,0 0,0 1,-1-1,1 1,0 0,9 1,2 0,0 0,0 2,20 4,-23-4,-10-3,-1 0,1 0,-1 0,0 1,1-1,-1 1,1 0,-1-1,0 1,1 0,-1 0,0 1,3 1,-53-6,8-5,26 7,-1-2,1 0,-1-1,1 0,0-1,0-1,-20-11,34 17,-1 0,1 0,0 0,-1 0,1 0,0 0,-1 0,1 0,0 0,-1 0,1-1,0 1,-1 0,1 0,0 0,0-1,-1 1,1 0,0 0,0-1,-1 1,1 0,0-1,0 1,0 0,-1 0,1-1,0 1,0 0,0-1,0 1,0-1,0 1,0 0,0-1,0 1,0 0,0-1,0 1,0 0,0-1,0 1,0 0,0-1,1 0,19 0,32 11,78 26,-102-21,-2 3,29 22,-50-36,-9-8,-23-15,-2 0,1 2,-39-16,31 15,-17-14,50 29,0 1,0-1,0 0,0 0,1 0,-1 0,1 0,0-1,0 1,0-1,0 1,1-1,-3-5,4 8,0 1,0 0,0 0,0-1,0 1,0 0,0-1,0 1,0 0,0 0,0-1,0 1,0 0,0-1,0 1,0 0,0 0,0-1,0 1,0 0,1 0,-1-1,0 1,0 0,0 0,0-1,1 1,-1 0,0 0,0 0,0 0,1-1,-1 1,0 0,0 0,1 0,-1 0,0 0,1-1,14 3,19 13,-30-13,42 19,64 33,5 16,-106-65,-1-1,1 0,0-1,0 0,0-1,0 1,0-2,1 1,9-1,-6 0,-1 1,0 0,0 1,0 0,12 5,-6-1,0-1,1-1,37 5,18 5,-26-2,-1-2,77 8,-98-16,49 14,16 2,-165-41,-254-98,250 90,44 16,1 1,-2 2,-59-11,74 18,1-1,-1-1,1-1,-30-16,-28-9,43 20,0-2,-41-24,47 20,1-2,0 0,-38-40,63 57,0 0,1 0,-1 0,1 0,-1 0,1 0,0 0,0 0,1-1,-1 1,0 0,1-1,0-4,1 12,-1 0,1 0,0-1,1 1,-1 0,1-1,-1 1,1-1,0 0,1 1,-1-1,0 0,1 0,-1-1,5 4,58 46,-14-13,11 10,-58-46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4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53,'84'-8,"-42"3,143-9,-53 1,-55 12,78 2,-138 2,0 0,-1 2,1-1,25 13,41 9,-210-35,-46-32,149 35,-1 2,-31-3,24 4,51 18,19 5,31 7,-32-14,-7-4,2-2,-1-1,61 4,-56-6,23 3,59 14,-95-17,0-1,43 0,-18-1,-44-2,13 1,0 0,28-3,-122-11,60 12,0-1,-28-6,-6-1,201 16,-129-6,-1 2,30 6,18 4,-17-7,-128-20,58 12,-1-1,1 0,-27-10,-12-6,41 15,1-1,-27-12,88 18,-44-1,28 5,54 20,-52-15,0-1,47 8,-51-11,-22-5,-9-2,-26-3,-82-11,-79-18,210 29,24 6,141 32,-137-23,-42-10,-30-6,-87-11,80 13,0-1,-41-11,69 14,0 0,0-1,0 0,0 0,0 0,0 0,1 0,-1-1,1 0,-1 0,1 0,-6-6,10 8,0 0,0 1,-1-1,1 0,0 1,0-1,0 1,0-1,0 1,0 0,0-1,-1 1,1 0,0 0,0 0,0 0,0-1,0 1,0 0,0 1,0-1,0 0,0 0,1 1,28 2,14 6,-35-8,1 1,0 0,0 1,-1 0,1 0,8 5,-22-6,-1-2,0 1,1 0,-1-1,0 0,1 0,-1 0,-6-2,-68-16,63 15,0 0,0-1,1 0,-1-1,-19-10,29 12,-11-8,36 8,-1 4,0 1,0 1,0 0,-1 1,1 1,32 14,-19-10,-26-8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5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3955 239,'1231'0,"-1168"-7,-175-7,0 6,-88-3,35 13,-180-4,334 1,-2 1,-1 0,0-2,1 0,0 0,-22-7,35 9,0 0,0 0,0 0,0 0,0 0,0 0,0 0,1 0,-1-1,0 1,0 0,0 0,0 0,0 0,0 0,0 0,0 0,0 0,1 0,-1 0,0 0,0 0,0-1,0 1,0 0,0 0,0 0,0 0,0 0,0 0,0 0,0-1,0 1,0 0,0 0,0 0,0 0,0 0,0 0,0 0,0-1,0 1,0 0,0 0,0 0,0 0,0 0,0 0,0 0,0 0,0-1,0 1,-1 0,1 0,0 0,0 0,0 0,0 0,0 0,0 0,0 0,0 0,-1 0,1 0,0 0,0 0,0 0,0 0,0 0,16-5,18-1,159-5,15-2,253-17,-610 28,-157 4,14 18,281-20,0 1,0 0,0 1,0 0,0 1,-15 5,78-10,195-19,194-25,-373 41,-54 6,-1-2,1 0,-1 0,0-1,20-6,-61 13,-1-1,-36 1,46-3,-213 10,-99-8,175-7,-42 3,347 2,155-4,-36-27,-218 22,9-3,-33 5,1 1,42-1,-106 5,-226 1,27 26,188-20,39-5,0 0,1-1,-1 1,0-2,0 1,1-1,-1-1,-15-2,98-7,17-4,127-27,-292 35,38 8,0 1,-64 16,-16 2,74-15,-72 21,38-13,106-17,44 2,-47 1,0 0,53-9,-11-3,2 3,-1 3,1 3,84 7,51 29,-322-35,-203 4,237 5,-89 20,108-16,18-5,-1-1,-51-2,571-10,-358 2,-49 2,94 5,-175 3,0-1,0 0,-26 2,-431-3,239-5,-756 2,961 1,0 2,-31 7,-29 3,-369-1,330-5,-145 6,60-20,25 1,87-8,-46 1,-8 0,-118-13,0-14,193 28,53 7,0 1,-39-1,-48-9,66 11,-127-7,48-3,-7 0,126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6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0 229,'127'20,"-3"-7,181 20,-166-20,-13-6,99 13,-12 5,10 3,95-15,-73 0,-113-6,139-1,-134 3,-82-4,196 8,-118 0,164 13,-25-12,-221-9,70 3,18-2,105 1,-132 0,172 0,-200-8,-141-18,-102-7,-118-7,-56 5,63 15,225 8,-79-3,151 10,49 9,-25-3,166 4,-174-12,312 7,-282-1,-222-19,-325-14,-5 21,333-1,115 3,54 7,116 10,240-9,-197-6,171 15,236 0,-437 0,21 8,-90-9,-102-15,0 2,-1 0,-31 4,-4-1,-276-9,328 7,-25 1,53 6,22 2,1-2,66 2,75-8,-155-1,-170 5,271 3,-42-7,95-2,-40-13,-2 1,-146 13,0 0,1 1,-1-1,0 0,1 0,-1 0,0 0,1 0,-1 0,0 0,1 0,-1 0,0 0,1 0,-1 0,0-1,0 1,1 0,-1 0,0 0,1 0,-1 0,0-1,0 1,1 0,-1 0,0 0,0-1,1 1,-1 0,0 0,0-1,0 1,0 0,1-1,-1 1,0 0,0-1,-11-7,-21-4,-245-2,304 10,1 0,-1-2,0-1,-1-1,1-1,37-19,-37 16,-27 12,0 0,1 0,-1 0,0 0,0 0,0 0,1 0,-1 0,0-1,0 1,1 0,-1 0,0 0,0 0,0-1,1 1,-1 0,0 0,0 0,0-1,0 1,0 0,0 0,1-1,-1 1,0 0,0 0,0-1,0 1,0 0,0 0,0-1,0 1,0 0,0 0,0-1,0 1,0 0,0 0,-1-1,1 1,0 0,0 0,0-1,0 1,0 0,0 0,-1-1,1 1,0 0,0 0,0 0,-1 0,1-1,0 1,0 0,-1 0,1 0,0 0,0 0,0 0,-1 0,1 0,0-1,-1 1,1 0,-29-13,9 4,18 8,0 0,1 0,-1 0,1-1,0 1,-1 0,1-1,0 1,0-1,0 1,0-1,0 1,0-1,0 0,0 0,1 1,-1-1,1 0,-1 0,1 0,0 0,0 1,0-1,0 0,0 0,0-3,2 2,-1 0,1-1,-1 1,1 0,0 0,0 0,1 0,-1 1,1-1,-1 0,1 1,5-4,5-3,0 1,0 1,1 0,0 1,24-7,-37 12,-1 1,0 0,1 0,-1-1,1 1,-1 0,1 0,-1 0,1 0,-1 0,1 0,0-1,-1 1,1 0,-1 1,1-1,-1 0,1 0,-1 0,1 0,-1 0,1 0,-1 1,1-1,-1 0,1 0,-1 1,0-1,1 0,-1 1,1-1,-1 0,0 1,1-1,-1 1,0-1,1 1,-1-1,0 1,0-1,1 0,-1 1,0 0,0-1,0 1,0-1,0 1,0-1,0 1,0-1,0 1,0-1,0 1,0-1,0 1,0-1,0 1,-1-1,1 1,0-1,0 1,-1-1,1 1,0-1,-1 0,1 1,0-1,-1 1,-21 33,18-31,0-1,0 1,0 0,0-1,0 0,0 0,-1 0,1-1,-1 0,1 1,-1-1,1-1,-1 1,0-1,-4 0,6 0,-1 0,1 0,0-1,0 1,0-1,0 0,0 0,0 0,0 0,0 0,0-1,1 1,-1-1,0 0,1 1,-1-2,1 1,0 0,0 0,0-1,0 1,-3-5,-3-7,6 11,-1-1,1 1,0-1,1 0,-1 1,1-1,-2-7,3 10,0 0,0 0,0 0,0 0,1 0,-1 0,1 0,-1 0,0 0,1 0,-1 0,1 1,0-1,-1 0,1 0,0 1,-1-1,1 0,0 1,0-1,0 1,-1-1,1 1,0-1,0 1,0-1,0 1,0 0,0 0,0-1,0 1,0 0,0 0,0 0,0 0,0 0,0 0,2 1,27-5,-51 1,-439 3,377 7,110-8,0-1,29-6,-6 0,146-26,-236 30,-33 2,-133 8,143-6,119-7,99-2,-117 5,-6-3,-26 6,-1-1,1 1,0 0,-1 0,1 1,0 0,5 0,-61 7,-85-2,110-4,21-1,7 0,292 0,-599 0,355-14,141-12,-175 24,-13 1,-16 6,10-5,-24 7,-1-1,-53 5,27-5,23-5,26-2,0 1,-1 0,1 0,0 0,0 1,0-1,0 1,-1 0,-6 3,56-4,-24 1,26 0,0-2,-1-3,76-14,-122 18,0 0,0 0,1 0,-1 0,0 0,0 0,0 0,0 0,1 0,-1 0,0 1,0-1,0 0,1 0,-1 0,0 0,0 0,0 0,0 0,1-1,-1 1,0 0,0 0,0 0,1 0,-1 0,0 0,0 0,0 0,0 0,0 0,1-1,-1 1,0 0,0 0,0 0,0 0,0 0,0-1,1 1,-1 0,0 0,0 0,0 0,0-1,0 1,0 0,0 0,0 0,0-1,0 1,0 0,0 0,0 0,0-1,0 1,0 0,0 0,0-1,-16-2,-26 4,-6 2,42-3,-1-1,1 2,-1-1,1 1,-1 0,1 0,0 1,-11 3,74-1,63-2,104-4,-214-3,-18-1,-20-3,-152 9,287-14,6 1,-30 7,-153 6,1 3,-76 13,115-14,54-3,20 2,-30 1,-1-1,1-1,0 0,0-1,-1-1,1 0,-1 0,19-7,-39 10,0 0,0-1,0 1,0-2,-12-1,-6 1,-62 4,40 3,73-2,1-2,-1-1,43-3,-9 1,66-6,-102 4,-21 2,0 0,0 0,0 1,0-1,0 1,0 0,0 0,0 0,0 0,0 1,0-1,4 2,-25-7,1 1,-1 1,-1 1,1 1,-21 0,16-1,45-2,-17 4,0-1,0 0,0 0,0 0,0-1,7-3,-65 2,45 4,-1 0,1 0,0 1,-14 4,13-4,23-4,0 1,0 0,-1 1,25 3,7-1,47-9,-92 7,0 0,0 0,0 0,0 0,0 0,0-1,0 1,0 0,0 0,0 0,0 0,0 0,0 0,0 0,0 0,0 0,0 0,0-1,0 1,0 0,0 0,0 0,0 0,0 0,0 0,0 0,0 0,0 0,0 0,1 0,-1 0,0 0,0-1,0 1,0 0,0 0,0 0,0 0,0 0,0 0,0 0,1 0,-1 0,0 0,0 0,0 0,0 0,0 0,0 0,-14-4,-21-2,-6 6,34 0,35 0,-28 0,3 0,-1 0,1 0,0 0,0-1,0 1,-1-1,1 1,0-1,-1 0,1 0,-1-1,4-1,7-3,-13 6,0-1,0 1,0 0,1 0,-1 0,0 0,0 0,1 0,-1 0,0 0,0 0,1 0,-1 0,0 0,0 0,0 0,1 0,-1 0,0 0,0 0,1 1,-1-1,0 0,0 0,0 0,1 0,-1 0,0 0,0 1,0-1,0 0,1 0,-1 0,0 1,0-1,0 0,0 0,0 0,0 1,0-1,0 0,0 0,1 1,-1-1,0 0,1 18,-5 16,0-17,-1 1,-13 26,10-27,2 0,-8 29,9-26,-1-1,-1 0,0 0,-2-1,0 1,-1-2,0 0,-15 18,25-35,0 1,0-1,-1 0,1 0,0 0,0 0,0 0,0 0,0 1,0-1,0 0,0 0,-1 0,1 0,0 0,0 0,0 0,0 0,0 1,-1-1,1 0,0 0,0 0,0 0,0 0,0 0,-1 0,1 0,0 0,0 0,0 0,0 0,-1 0,1 0,0 0,0 0,0 0,0 0,0-1,-1 1,1 0,0 0,0 0,0 0,0 0,0 0,-1 0,1 0,0-1,0 1,0 0,0 0,0 0,0 0,0 0,0 0,0-1,-4-15,3-23,1 36,1-18,1 1,0-1,2 1,0 0,1 0,1 0,13-27,-19 45,0 1,1-1,-1 1,1 0,-1-1,1 1,0 0,-1-1,1 1,0 0,0 0,0 0,0-1,0 1,0 0,0 0,2 0,-3 1,1 1,-1-1,1 1,0-1,-1 1,0-1,1 1,-1-1,1 1,-1 0,0-1,1 1,-1 0,0-1,0 1,1 0,-1 0,0-1,0 1,0 0,0 0,0-1,0 2,2 66,-2-59,0 60,0-44,0-38,6-42,-6 53,1-1,-1 1,1-1,0 1,-1 0,1-1,0 1,1 0,-1 0,0 0,1 0,-1 0,1 0,0 0,-1 0,1 1,0-1,0 1,4-3,-5 4,0 0,-1 0,1 1,-1-1,1 0,0 0,-1 1,1-1,-1 1,1-1,-1 0,1 1,-1-1,1 1,-1 0,1-1,-1 1,0-1,1 1,-1-1,0 1,0 0,1-1,-1 1,0 0,0-1,0 1,0 0,0-1,0 1,0 0,0-1,0 1,0 0,0-1,-1 2,1 36,0-32,2 37,-1-32,0 1,0-1,-2 1,1 0,-1-1,-5 19,-4-107,10 67,2-1,-1 1,2 0,-1-1,1 1,1 0,0 1,0-1,1 1,6-10,-4 18,-3 12,1 21,-5-23,6 18,-2 1,-2 0,0 0,-2 0,-4 43,-3-93,2-1,-3-27,-4-60,25 247,-13-87,0-47,0-6,0-28,0-54,0 51,0 30,0 13,2 33,-1-30,0 1,0 0,-2 0,1 0,-5 20,2-33,-2-9,-4-16,7 20,-60-186,52 163,6 16,0 1,0 0,-1 0,0 1,-14-19,19 28,0 1,0 0,0 0,0-1,0 1,0 0,0 0,0 0,0-1,-1 1,1 0,0 0,0 0,0 0,0-1,-1 1,1 0,0 0,0 0,0 0,-1 0,1 0,0-1,0 1,0 0,-1 0,1 0,0 0,0 0,-1 0,1 0,0 0,0 0,-1 0,1 0,0 0,0 0,0 0,-1 0,1 1,0-1,0 0,-1 0,0 12,6 17,-1-21,1-1,0 0,1 0,-1 0,12 9,-9-9,-1 1,0-1,0 1,6 12,-1 3,-1 1,-1 0,9 34,-21-72,1 0,1-1,0 1,1-1,3-15,2 8,-2-1,0 1,1-42,8 142,-13 30,0-63,0-35,0-13,-2-25,-2 1,0-1,-11-32,10 37,2-1,1 0,1-31,-2-10,8 119,-1 0,-7 97,2-138,0 0,-1 0,0 0,-1-1,0 1,-9 20,9-90,3 35,0 1,2-1,0 1,1 0,2 0,0 0,13-35,-18 56,0-1,0 1,0 0,0 0,0-1,1 1,-1 0,0 0,0-1,0 1,0 0,0 0,0 0,1-1,-1 1,0 0,0 0,0 0,1-1,-1 1,0 0,0 0,0 0,1 0,-1 0,0 0,0-1,1 1,-1 0,0 0,0 0,1 0,-1 0,0 0,0 0,1 0,-1 0,0 0,0 0,1 0,-1 0,0 1,0-1,1 0,-1 0,0 0,0 0,1 0,-1 0,0 1,0-1,1 0,9 19,1 26,-5 31,-9-147,0 42,3-54,6 163,-4-37,0-31,-1-1,-1 1,0 0,0 0,-1 0,-1 0,0-1,-5 16,6-27,1-1,-1 1,1-1,-1 1,0-1,1 1,-1-1,1 0,0 1,-1-1,1 0,-1 1,1-1,0 0,-1 0,1 1,0-1,0 0,0 0,0 0,0 1,0-1,0 0,0 0,0 0,0-1,-5-30,2 1,-4-63,7 87,0-1,1 1,-1 0,2 0,-1-1,1 1,0 0,0 0,7-12,-9 19,0 0,0-1,0 1,0 0,0 0,1 0,-1 0,0 0,0 0,0 0,0 0,0 0,0 0,0-1,0 1,0 0,0 0,1 0,-1 0,0 0,0 0,0 0,0 0,0 0,0 0,0 0,0 0,1 0,-1 0,0 0,0 0,0 0,0 0,0 0,0 0,0 0,1 0,-1 0,0 0,0 0,0 1,0-1,0 0,0 0,0 0,0 0,0 0,0 0,1 0,-1 0,0 0,0 0,0 1,0-1,0 0,0 0,0 0,0 0,0 0,0 0,0 0,0 0,0 1,0-1,0 0,0 0,4 14,-1 15,-3 11,1-20,-1 0,-1-1,-1 1,-8 36,-2-4,10-37,-1-1,-1 0,0 0,-1 0,-1-1,-9 18,15-31,0 0,0 1,0-1,0 0,0 0,0 0,0 1,0-1,0 0,-1 0,1 0,0 1,0-1,0 0,0 0,-1 0,1 0,0 1,0-1,0 0,0 0,-1 0,1 0,0 0,0 0,-1 0,1 0,0 1,0-1,0 0,-1 0,1 0,0 0,0 0,-1 0,1 0,0-1,0 1,0 0,-1 0,1 0,0 0,0 0,-1 0,1 0,0 0,0-1,-6-13,3-23,2 34,1-2,-3-23,1 1,1-1,1 0,1 0,2 1,1-1,10-38,23-43,-29 152,-10-19,-1 0,-1-1,-1 1,-1-1,-1 0,-1-1,-1 1,-16 28,17-36,-12 26,19-40,1 0,-1 1,1-1,-1 0,0-1,1 1,-1 0,0 0,0 0,0 0,1 0,-1-1,0 1,0 0,0-1,0 1,0-1,0 1,0-1,-1 0,1 1,0-1,0 0,0 0,0 1,0-1,-3 0,4-1,-1 1,1 0,0 0,-1 0,1-1,-1 1,1 0,0 0,-1-1,1 1,0 0,-1-1,1 1,0-1,-1 1,1 0,0-1,0 1,-1-1,1 1,0-1,0 1,0 0,0-1,0 1,0-1,0 1,0-1,0 1,0-1,0 1,0-1,0 1,0-1,0 1,0-1,1 0,3-1,2 13,0 15,2-1,14 35,-22-60,0 1,0-1,0 1,0-1,0 1,0-1,-1 0,1 1,0-1,0 1,-1-1,1 0,0 1,0-1,-1 0,1 0,0 1,-1-1,1 0,-1 0,1 1,0-1,-1 0,1 0,-1 0,1 0,0 1,-1-1,1 0,-1 0,1 0,-1 0,1 0,-1 0,1 0,0 0,-2-1,-28 3,14-1,0 3,8-3,1 1,0-1,0 1,0 0,0 1,1 0,-1 0,1 0,-11 8,63-9,87-9,-130 6,0-2,-1 1,1 0,-1 0,1-1,-1 1,0-1,0 0,0 0,0 0,-1 0,1 0,-1 0,1 0,-1 0,0-1,0-3,-4 6,-1 1,1 0,-1 0,0 0,1 1,-1-1,1 1,-1 0,-3 1,-9 2,-156 9,13 0,141-9,25 0,31 1,-3-3,-25-1,0-1,0 1,0-2,1 1,14-4,-90-1,-149 11,276-5,64-2,-96-2,57-13,-97 17,1 1,0-2,-1 1,-13-2,-35 3,41-1,15-2,0 1,0 0,-1 0,1 1,0-1,0 0,-1 1,1-1,0 1,0 0,-3 1,2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7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2999 444,'-260'7,"356"-7,-57 0,-32 0,-13 0,-123 9,84-5,30 0,23 0,25 1,55-3,56-4,-123-1,-38-2,16 5,-36-5,-1 1,0 2,-62 5,12 0,-137-16,-26 6,249 7,304 0,-523 13,203-12,31 1,33 2,279-4,-388-1,-68 2,211 5,-70-6,24 0,59 7,-129-10,0 1,-50 5,7-1,-132-9,82 10,-132-6,179-3,15 1,-115-22,84 11,119 20,0 0,1-2,-1 0,27-2,30 3,68 10,-159-13,-157 1,95 0,57 0,21 1,185 31,-158-32,-54-6,-97-3,29-1,-160-8,94 4,102 13,52 0,6 0,29 0,175 6,-50 8,-204-13,-87-3,-110-11,198 6,30 3,26 2,89 0,78 4,-120 8,18 0,-219-8,-95-4,91-18,3 7,-224 0,352 12,32-2,31 0,86 10,-68 2,-39-5,-1-1,26 1,103 2,-132 0,-18-4,1-1,-1 0,1 0,-1 0,1 0,-1-1,1 1,0-1,0 1,-1-1,1 0,0 0,-1 0,1-1,3 0,-49-5,-92-1,71-2,-24-2,-91-2,412 20,-150 6,-111-16,-1 2,-29 2,34 1,0-2,0-1,0 0,-30-7,46 5,14 4,35 4,22 3,-27-4,-36-4,0 0,-1 0,1 0,0 0,0 1,0-1,0 0,0 0,0 0,0 0,0 0,0 0,0 0,0 0,0 0,0 0,0 0,0 0,0 0,0 0,0 0,0 0,0 1,0-1,0 0,0 0,0 0,0 0,0 0,0 0,1 0,-22 1,-31-2,-85-10,-46-11,163 19,17 1,-1 1,1 0,-1 0,1 1,-1-1,0 1,0 0,1 0,-1 0,0 0,1 1,-1-1,0 1,-6 2,58 1,195 3,-109-5,138-4,-10-5,45 1,-83-8,-84 12,25-2,-155 3,19-1,-29 1,0 1,0 0,0 0,-1 0,1 0,0 0,0 0,0 0,0-1,0 1,-1 0,1 0,0 0,0 0,0-1,0 1,0 0,0 0,0 0,0 0,0-1,0 1,0 0,0 0,0 0,0-1,0 1,0 0,0 0,0 0,0-1,0 1,0 0,0 0,0 0,0 0,0-1,0 1,1 0,-1 0,0 0,0 0,0 0,0-1,0 1,-24-7,-1 0,0 2,-1 1,-36-2,-252-1,-361 1,658 5,30-1,32-2,351-13,-139-4,-30-1,-157 16,-146-7,-583 12,422 2,449-8,37-6,-24 0,-42 0,81 6,-254 3,-22-3,-20-1,-262 5,151 5,-202-2,515 3,174-6,-131-3,-295-1,-139 5,-164 4,223 5,136-2,43-4,198-28,-78 14,234 0,-294 7,-262 13,100-1,61-4,-1 2,-36 9,76-15,1 1,-1 0,0 1,22 3,9-1,305-15,-239 6,-87 5,-43 5,-42 3,-35 4,43-3,-210 16,211-17,386-30,-212 11,496-16,-473 22,-349 5,-211 4,217 5,118 6,152-10,-18 1,15-4,7 0,-55 0,-19 0,-6-1,-98-6,-144 8,141 14,101-15,0 1,1 0,-1-1,0 0,1 1,-1-1,0 0,1-1,-1 1,0 0,-2-2,6-3,20-3,-3 5,-1 1,29 0,-16 0,115 3,15-2,-84-5,-132 4,-212 4,509-15,-223 11,-32 0,-30-1,-32 2,-67 2,63 3,43-2,32-2,13 1,128-9,-71 2,-232 18,5 3,311-17,-84 3,87-11,85-12,-175 17,102-3,-343 14,-51 7,-134 1,357-15,4 1,-1 0,1 0,-1 0,1 1,-1-1,1 1,-1 0,-5 2,16-4,-1 0,1 1,-1 0,1 0,10 2,6-1,262-8,-242 5,45-10,5 0,-38 9,-15 0,-35 3,-18 0,-215 8,134-4,14 3,70-6,14-2,31-2,100-7,59 3,-403 20,195-12,14-1,-10 0,-1 2,1-1,1 1,-15 4,30-7,1 1,0-1,0 1,0 0,13 2,4 0,79-1,105-2,-12-13,-153 10,-43 4,0 0,0 0,0 0,-1 0,1 0,0 0,0 0,0 0,0 0,0 0,0 0,0 0,0 0,0 0,0 0,0 0,0 0,0-1,0 1,0 0,0 0,0 0,0 0,0 0,0 0,0 0,0 0,-26-1,-201 11,-6 0,211-7,-11-1,71-14,83 2,17 1,-9 2,-378 14,229-8,16 0,0 0,0 1,0 0,0 0,0 0,0 0,0 1,0-1,0 1,0 0,-5 2,54-7,-23-2,-1 2,1 0,0 1,0 1,34 1,-252 15,218-16,0-1,25-7,-30 6,-12 2,1 0,-1 1,1 0,0 0,-1 0,1 1,0-1,0 1,-1 1,8 0,-14 3,-11 0,-13 1,4-3,1 1,-1 0,1 2,-22 7,54-14,0 1,-1 1,1 0,20 2,7 0,199-15,-514 20,9-1,211-3,16 0,31-3,12 1,87 0,94-3,-49-13,-82 7,-1 2,1 2,58 5,-80 0,-26-2,-20 1,-173 3,101 0,380-9,-275 5,-32-2,-30 0,-17 4,-77-2,138 1,0 0,0 0,0-1,0 1,1 0,-1 0,0 0,0 0,0 0,-1 0,1 0,0 0,0-1,0 1,0 0,0 0,0 0,0 0,0 0,0 0,0 0,0 0,0 0,0 0,0-1,0 1,0 0,0 0,0 0,-1 0,1 0,0 0,0 0,0 0,0 0,0 0,0 0,0 0,0 0,0 0,-1 0,1 0,0 0,0 0,0 0,0 0,0 0,0 0,0 0,0 0,-1 0,1 0,0 0,14-5,22-1,4 7,-34-1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8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2758 81,'146'-6,"47"-1,-415 20,74-6,128-6,22 1,35-3,13-5,0 3,58 3,-46 0,-129-6,20 7,-58-2,105 1,0-1,0 1,1 0,-1 0,0 0,0 0,0 0,0 0,0 0,0-1,0 1,0 0,0 0,0 0,0 0,0 0,0 0,0 0,0-1,0 1,0 0,-1 0,1 0,0 0,0 0,0 0,0 0,0 0,0 0,0-1,0 1,0 0,0 0,0 0,0 0,-1 0,1 0,0 0,0 0,0 0,0 0,0 0,0 0,0 0,-1 0,1 0,0 0,0 0,0 0,0 0,0 0,0 0,0 0,-1 0,1 0,0 0,0 0,0 0,15-6,20-3,49 5,-51 5,-33-1,0 0,0 0,0 0,0 1,-1-1,1 0,0 0,0 0,0 0,0 0,0 0,0 1,0-1,0 0,0 0,0 0,0 0,0 0,0 1,0-1,0 0,0 0,0 0,0 0,0 0,0 1,0-1,0 0,0 0,0 0,1 0,-1 0,-49 9,30-5,48-6,131-11,-46 8,-86 4,-24 0,-9 1,-120 14,182-16,108-15,-437 22,209 2,179-15,-75 3,10-1,-58 7,0 0,-1 0,1-1,0 0,-11-1,11 0,-1 1,0-1,0 2,1-1,-1 1,-8 2,24-4,0 0,0 0,0 0,15 2,28-2,11-5,121 6,-110 0,-124 5,1-2,-73-6,98 2,97 2,76-2,-141-1,-1 1,0-1,0 0,0-1,-1 1,1-1,6-5,-59 4,-86 17,50-6,148-11,-46 4,0-1,28-4,6-1,-42 5,1 0,-1 0,1-1,13-4,-72 5,-70 23,197-15,17-15,-55 3,-15 0,-47 2,-231 17,138-7,78-3,1 1,-1 2,-53 17,-72 32,122-45,-53 5,48-9,-26 9,-34 3,-36-12,7 7,-28 1,104-11,-166 15,39-1,167-16,-145 8,86-7,31-2,26-1,-1 1,0 0,-19 4,30 1,23-3,24 0,-23-3,51 0,72-11,-103 5,287-54,-303 55,-14 4,-1 0,1 0,-1-1,1 0,-1 0,1 0,-1-1,0 0,0 0,0 0,-1 0,1-1,-1 0,5-4,-10 7,1 1,0-1,-1 0,1 1,-1-1,1 0,-1 1,1-1,-1 1,1-1,-1 0,1 1,-1 0,0-1,1 1,-1-1,0 1,0 0,1-1,-1 1,0 0,0 0,1 0,-1 0,0 0,0-1,1 1,-1 1,0-1,0 0,0 0,-32-4,-120-2,146 6,-1 1,0 0,0 0,1 1,-11 4,-18 3,64-6,0-2,1 0,-1-2,34-5,19-6,-169 16,64-4,1 1,-39 5,-103 16,-34-15,-38 6,202-8,35-5,0 0,0 0,0 0,0 0,0 0,0 0,0 0,0 0,0 0,0 0,0 0,0 0,0 0,0 0,0 0,0 1,0-1,0 0,0 0,0 0,0 0,0 0,0 0,0 0,0 0,0 0,0 0,0 0,0 0,20 1,71-2,112-16,1 2,-11 0,-153 12,67 2,16 0,-56-5,112-27,-152 28,1 1,37-2,-34 5,46-10,-275 36,65-17,127-8,12 0,83-10,-66 6,-1 1,25 0,-2 0,-41 2,-6 0,-24 0,-74 1,60 0,33 0,12 0,106-10,-77 5,45 0,-182 18,-142 6,-14-12,244-7,13-1,-1 1,0 0,0 0,1 0,-1 0,0 0,0 0,1 1,-1-1,0 1,1 0,-1-1,1 1,-1 1,1-1,-1 0,-2 3,49-1,170-10,-48 0,-155 6,-16 2,-35 3,-190 29,117-19,-167 14,93-12,-64 2,-112-5,687-20,-106-6,-626 20,243-1,139-6,44 0,130 3,155-6,-276 1,-11 2,0-1,0-1,0 0,0-1,0-1,19-7,-42 12,1 0,-1-1,1 0,-1 0,-10-2,-5 1,-87-1,-113 4,76 11,70-6,550-7,-471 0,-1 0,0 0,1 0,-1 0,0-1,1 1,-1-1,0 1,1-1,-1 0,3-2,-8-1,-17 1,-314 4,574-15,-174 14,-43 0,-37 0,-242 0,570-6,-306 5,-25-2,-28 0,-201 3,711-13,-396 14,73-2,-105-7,-37 8,0 0,0 0,0 0,0 0,0 0,0 0,0 0,0 0,-1-1,1 1,0 0,0 0,0 0,0 0,0 0,0 0,0 0,0 0,0 0,0 0,0 0,0 0,0 0,0 0,0-1,0 1,-1 0,1 0,0 0,0 0,0 0,0 0,0 0,0 0,0 0,0 0,0-1,0 1,0 0,0 0,1 0,-1 0,0 0,0 0,0 0,0 0,0 0,0 0,0-1,0 1,0 0,0 0,0 0,0 0,0 0,0 0,0 0,0 0,1 0,-1 0,0 0,0 0,-23-2,-29 2,22-1,1 1,0 1,0 2,-32 7,71-11,0-1,1 2,-1-1,13 2,38-2,-33-3,50 2,0-1,-28-3,-183 14,58-2,-83 7,16-3,44 0,-102 3,162-12,-42 8,1 1,-6-3,-121 5,60-12,225 7,-73-7,508-16,-236-8,-85 11,-136 14,-18 0,0-1,67-10,-70 2,-36 8,0-1,0 1,0 0,0 0,-1 0,1 0,0 0,0 0,0 0,0 0,0 0,0 0,0 0,0 0,0 0,0 0,0 0,0 0,0 0,0 0,0-1,0 1,0 0,0 0,0 0,0 0,0 0,0 0,0 0,0 0,0 0,0 0,0 0,0 0,0 0,0-1,0 1,0 0,0 0,0 0,0 0,0 0,0 0,0 0,0 0,0 0,0 0,1 0,-23-1,-42-1,43 1,0 0,0 1,0 1,0 1,0 1,-22 6,70-16,1 1,52-3,-16 1,-35 7,-25 2,1-1,-1 0,1 0,-1 0,1 0,-1-1,1 0,-1 0,0 0,1-1,-1 1,7-5,-13 2,-12 2,-14 3,17 2,0-1,0 0,0 0,0-1,-14 0,188-8,-151 5,-23 1,-23 1,-138 22,-159 12,-351-20,470-15,193 2,0 1,-29 7,9-1,-107 12,135-19,2-1,1 0,-1 1,0 1,0-1,-14 6,72-7,-26 1,379-20,-88 11,-103 2,-233-1,-23 1,-105 3,-117 6,304 2,-24-4,0 0,1-2,17-1,-11-2,0 2,30 0,27-4,80-10,-75 15,-79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19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3483 118,'-94'12,"-243"2,307-10,53-1,251-10,-516 7,431-13,-118 6,-144 1,-132 12,106 4,64-5,-47 0,154-4,140-2,-64-5,-258 19,-254 0,-167-13,1018 0,-1144 0,557-7,202 9,106-4,-171-2,-36 2,-23 2,-542 0,426-12,58 3,55 5,42 2,1 2,178 7,-193-6,-15 0,-19-2,-186-13,70 7,141 6,-2 1,1-1,-1 0,1 0,-14-4,78 1,104 11,-84-7,-66 0,-27 0,-45-2,-1-2,-62-12,41-1,124 24,0-1,49 0,-137-6,43 0,7 0,25 0,15-1,-9 0,1 1,-1 2,43 8,-291-39,159 21,102 17,33 2,-159-11,47 0,29 0,12 0,245 20,-212-18,40 7,-1 0,99-3,-490-19,136 0,303 20,-52-1,141 1,-198-6,-11-1,0 0,0 1,0 0,0 1,16 4,-31-7,-1 1,1-1,-1 1,0 0,-10 2,-5 0,-242-15,207 6,308 7,-421-7,179 5,-18 0,4 0,17 2,154 7,-6 6,110 0,-228-15,-30 0,1 1,-1 1,1 0,-1 1,23 4,-93 1,-493-6,717 13,-35-16,163 6,-224 10,-578-13,500-1,24-1,30-2,32 3,69 2,-138 0,67 6,-51-7,-34-4,-212-32,185 35,28 1,1 0,-1 0,0-1,1 0,-9-3,25 6,0-1,1 0,-1 0,15-2,22 2,143 7,-164-4,-42-1,-71-3,85 0,10 0,1 0,491 0,-838 6,332-6,1 1,-1 0,0 0,1 0,0 1,-1-1,-5 4,17-6,-1 1,1-1,0 1,0 0,0 0,0 1,0-1,0 1,7 2,17 2,303-3,-168-4,-155 3,-25 1,-28 2,-767-4,1348 0,-631-11,23 1,-2 1,45 5,-47-2,358 13,-275-6,-25 1,-28 1,-24-3,44 0,38 0,152-7,-263 9,-83-4,-119-4,297 5,7 0,12 0,27 1,53 8,138-6,-200-2,-228-7,131 0,105 6,119 2,-151 2,-23-2,-24-2,14-2,-1 1,-30 1,-25-2,8-1,-95 5,53 2,-100-16,201 12,-61-6,-105-5,62-2,266 22,-88-3,185 8,-129-6,-201-20,-295 0,206 6,66-6,103 12,-21 0,1-1,0-1,-46-13,146 22,-34 0,51 1,-26-3,-33 1,-35-5,0 0,0 0,0 0,0 0,0 0,0 0,0 0,0 0,0 0,0 0,0 0,0 0,0 0,0 0,0 0,0 0,0 0,0 0,0 1,0-1,0 0,0 0,0 0,0 0,0 0,0 0,0 0,0 0,0 0,0 0,0 0,-21 1,-106-14,73 3,49 8,7 2,27 6,-2 6,-31-10,-15-5,-128-21,92 17,47 6,-168-19,161 20,12 1,0-1,-1 0,1 0,-1-1,1 1,0-1,-1 0,1 1,-4-3,19 7,0 0,1-1,-1 0,1-1,21 1,-72-5,-95-8,111 8,1 1,0 0,-37 6,-21-1,86-4,-4-1,0 1,0 0,0 0,0 0,0 0,-1 0,1 1,0 0,0-1,4 3,-11-1,-7 3,25-3,21-1,-22 0,1-1,-1 0,1 0,-1-2,0 1,0-2,24-7,-39 9,0 0,0-1,0 1,0 0,-1 1,1-1,0 0,-1 1,1-1,-1 1,1 0,-1-1,1 1,0 1,-1-1,1 0,-5 1,-8 6,-1-1,0-1,0 0,0-1,-1-1,1-1,-30 1,32-2,-1 1,1 0,-27 8,96-9,107-24,-161 23,-1 0,1 0,-1 0,1 0,-1 0,1 0,-1 0,1 0,-1 0,1 0,-1-1,0 1,1 0,-1 0,1 0,-1-1,1 1,-1 0,0-1,1 1,-1 0,0-1,1 1,-1 0,0-1,1 1,-1-1,0 1,0 0,0-1,1 1,-1-1,0 1,0-1,0 1,0-1,0 1,0-1,0 1,0-1,0 1,0-1,0 0,-1 1,1-1,0 0,-1 1,1-1,-1 1,1-1,-1 0,1 1,-1-1,1 1,-1 0,1-1,-1 1,0-1,1 1,-1 0,0-1,0 1,1 0,-1 0,0 0,1 0,-1 0,0-1,0 1,1 1,-1-1,0 0,0 0,1 0,-2 0,-73 20,49-12,-50 8,57-10,34-8,7-4,0 0,46-4,-42 7,44-11,-70 14,0 0,0 0,1 1,-1-1,0 0,0 0,0 0,0 0,0 0,1 0,-1 0,0 0,0 0,0 0,0 0,1 0,-1 0,0 0,0 0,0 0,0 0,1 0,-1 0,0 0,0 0,0-1,0 1,0 0,1 0,-1 0,0 0,0 0,0 0,0 0,0 0,0-1,0 1,0 0,1 0,-1 0,0 0,0 0,0-1,0 1,0 0,0 0,0 0,0 0,0-1,0 1,0 0,0 0,0 0,0 0,0 0,0-1,0 1,0 0,0 0,0 0,0 0,-1-1,1 1,0 0,-15-4,-20 1,7 4,1 2,-1 1,-48 12,31-6,0-2,-85 3,125-11,-84 1,54-2,30 1,13 0,96 2,109-4,-176-2,-36 2,-22 2,-154 0,197 0,34 0,108-13,-243 12,51-1,1 1,-1 1,-44 6,58-2,23-2,23-3,21-3,30-6,-120 19,-1-2,-73 3,116-10,10 1,-1-1,1-1,-1 0,1-1,14-4,-87 8,-51 5,264-14,-75 1,-50 5,-16 1,-1 0,1-1,-1-1,0 0,22-7,-87 10,-65 5,91-5,23-1,8 0,87-13,-213 31,148-25,-19 5,-1-1,1 1,0 1,0-1,10 1,-157 28,48-8,139-29,91-6,-94 13,255-14,-370 32,8-8,48-6,0 0,0 1,-17 4,23-1,6-2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0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27,'166'6,"-83"1,-334-14,282 9,0 1,32 8,4 0,-147-30,56 12,-49-7,-186-6,367 27,-87-4,0 1,31 10,21 3,-18-9,-265-41,153 26,122 17,-51-7,-1 0,1-1,17 1,-25-3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8"/>
    </inkml:context>
    <inkml:brush xml:id="br0">
      <inkml:brushProperty name="width" value="0.3" units="cm"/>
      <inkml:brushProperty name="height" value="0.6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638 690,'40'14,"-16"-4,7-1,0 1,55 27,-71-28,0 0,-1 0,0 1,-1 1,0 0,0 1,12 17,-23-27,24 35,-25-36,0 0,0 0,-1 0,1 0,-1 0,1 0,0 1,-1-1,0 0,1 0,-1 1,0-1,0 0,1 0,-1 1,0-1,0 0,-1 0,1 1,0-1,0 0,0 0,-1 1,1-1,-1 0,1 0,-1 0,1 0,-1 0,-1 2,1-3,-1 1,1-1,-1 1,1-1,-1 0,1 0,-1 0,1 0,-1 0,1 0,-1 0,1 0,-1-1,1 1,-1 0,1-1,0 1,-1-1,1 0,0 0,-3-1,-34-23,28 19,-31-21,5 4,1-1,-45-40,55 48,22 14,0 1,-1-1,1 1,0-1,0 0,0 0,0 0,1-1,-1 1,1-1,-1 1,1-1,0 0,0 0,-3-5,6 7,-1 0,1 0,0 0,-1 1,1-1,0 0,-1 0,1 0,0 1,0-1,0 0,0 1,0-1,0 1,0-1,0 1,0 0,0-1,0 1,0 0,0-1,0 1,0 0,0 0,0 0,0 0,1 0,38 0,-33 0,125 15,-109-13,0 0,30 7,-30-4,0-1,31 1,146 8,22 0,108-4,-258-6,522 23,-236-14,393 17,-722-29,273 10,-6 4,97-9,-219-7,268-9,-405 9,63-1,341-8,-142-4,-127 3,105-12,-154 11,-75 13,-39 1,1-1,-1 0,1 0,-1-1,1 0,-1-1,17-5,-86 1,-490 5,-223 3,611 2,-487 5,646-9,-977 22,626 15,215-21,-145 26,250-34,34-8,0 0,0 0,0 0,0 0,1 0,-1 0,0 0,0 0,0 0,0 0,0 0,0 0,0 0,0 0,0 0,1 0,-1 1,0-1,0 0,0 0,0 0,0 0,0 0,0 0,0 0,0 0,0 0,1 0,-1 0,0 0,0 0,0 0,0 1,0-1,0 0,0 0,0 0,0 0,0 0,0 0,0 0,0 0,0 0,0 1,0-1,0 0,0 0,0 0,0 0,0 0,0 0,0 0,0 0,0 0,0 1,0-1,0 0,0 0,-1 0,1 0,0 0,0 0,0 0,0 0,0 0,0 0,0 0,0 0,0 1,22 1,290-8,-74-1,-126 2,117-20,-100 9,494-73,-396 54,389-49,-162 31,-38 0,-178 25,-62 8,-166 19,43-6,78-1,-188 27,-721 99,748-115,-175 23,-110 10,19-1,62-6,-73 13,159-20,92-12,-55 17,80-15,31-8,18-2,79-7,105-18,39-3,66-6,-191 18,250-42,0 0,102-10,-5 1,-101 14,-54 2,-262 40,101-16,-215 37,1 3,-81 28,29-7,-283 61,309-76,-507 81,307-57,160-27,61-10,0 4,-71 21,96-14,90-32,4-3,0 2,63-10,-51 12,272-49,-179 36,517-99,-206 56,-348 53,434-56,-290 54,-168 13,109 7,-190-1,-1-1,0 1,0 0,0 1,0 0,-1 1,15 7,-21-10,0 0,0 0,0 0,0 0,0 1,0-1,-1 1,1-1,0 1,-1 0,1 0,-1 0,1-1,-1 1,0 1,0-1,0 0,0 0,0 0,-1 0,1 1,0-1,-1 0,0 1,0-1,0 0,0 1,0-1,0 0,0 1,-1-1,1 0,-1 1,-1 3,0-3,0-1,0 1,-1-1,1 1,0-1,-1 0,1 0,-1 0,0 0,0-1,0 1,0-1,0 0,-5 2,-55 14,40-12,-148 30,-4-13,76-12,-194 7,220-15,-220 12,50-2,234-12,-1 0,1 0,-1 1,1 0,0 1,-1 0,1 1,0 0,-15 6,37-7,6-3,62-17,87-8,569-68,-45 1,-319 54,-363 38,56-5,6-1,0 3,88 6,-159-3,0 1,0 0,0 0,0 0,0 1,0-1,0 0,0 0,0 0,0 1,-1-1,1 1,0-1,0 0,0 1,-1-1,1 1,0 0,0-1,-1 1,1 0,-1-1,1 1,0 0,-1 0,1-1,-1 1,0 0,1 0,-1 0,1 1,-1 1,0-1,-1 1,1-1,0 1,-1-1,0 1,1-1,-1 0,0 1,0-1,-3 4,-4 6,0 0,-20 22,-14 8,-2-1,-2-2,-1-2,-53 31,43-31,-93 83,147-118,1 1,-1-1,0 1,0-1,0 0,0-1,0 1,0 0,0-1,-1 1,-3 0,6-2,0 0,1 0,-1 0,1 0,-1 0,1-1,-1 1,1 0,-1 0,1 0,-1-1,1 1,0 0,-1-1,1 1,-1 0,1-1,0 1,-1 0,1-1,0 1,-1-1,1 1,0-1,0 1,-1-1,-3-28,4 14,-1-6,0-1,2 0,0 1,1-1,2 1,0 0,1 0,16-40,-11 42,2-1,24-31,-20 30,-11 15,0 1,-1-1,2 1,-1 0,1 0,-1 1,9-5,-13 8,0 1,0-1,0 1,0-1,1 1,-1-1,0 1,0 0,0 0,1-1,-1 1,0 0,0 0,0 0,1 0,-1 1,0-1,0 0,0 0,2 1,-2 0,0 0,1 1,-1-1,0 0,0 0,0 1,0-1,-1 0,1 1,0-1,0 1,-1-1,1 1,-1-1,1 1,-1 0,0-1,0 1,0 2,4 60,-7 101,2-146,-3 5,0 0,-1-1,-1 1,-2-1,0 0,-1-1,-1 0,-2-1,0 0,-1 0,-21 25,24-35,-1 1,-1-1,0-1,0 0,-23 13,27-18,1-1,-1 0,0-1,0 0,-1 0,1 0,0-1,-1 0,0-1,1 0,-16 0,22-2,-1 0,1 0,-1 0,1 0,-1-1,1 1,0-1,0 1,0-1,0 0,0 0,0 0,0 0,0 0,1 0,-1 0,1 0,0-1,-1 1,1-1,0 1,0-1,1 1,-1-1,1 0,-1 1,1-4,-3-13,0 1,1-30,2 44,0-5,-2-14,2 0,0 0,2 0,0 0,2 0,0 1,12-34,24-40,-33 78,8-12,-9 79,-8-36,0 0,0-1,-2 1,1 0,-2-1,1 0,-2 0,1-1,-9 12,6-8,0 1,1 0,0 0,-5 20,12-35,0-1,0 1,-1 0,1-1,0 1,0-1,0 1,0 0,0-1,0 1,0 0,0-1,0 1,0-1,0 1,1 0,-1-1,0 1,0-1,1 1,-1-1,0 1,1-1,-1 1,0-1,1 1,-1-1,1 1,-1-1,1 0,-1 1,1-1,0 1,23-1,22-18,22-24,74-59,6-4,-121 87,-15 9,0 0,1 1,0 0,0 1,1 1,0 0,0 1,23-6,-35 12,0-1,-1 0,1 1,0 0,-1-1,1 1,0 0,-1 0,1 0,-1 0,1 0,-1 0,0 1,1-1,-1 0,0 1,0-1,0 1,0-1,0 1,0 0,0-1,-1 1,1 0,-1 0,1-1,-1 1,1 0,-1 0,0 0,0 2,5 66,-5-66,-1 337,-12-431,12 82,1 1,0-1,0 0,1 1,0-1,1 0,-1 1,1-1,1 1,-1 0,1 0,1 0,-1 0,1 0,7-9,8-11,-2 0,0-2,23-57,-41 86,1-1,0 1,0-1,0 1,0 0,0-1,0 1,0 0,1-1,-1 1,0-1,0 1,0 0,0-1,0 1,1 0,-1-1,0 1,0 0,0 0,1-1,-1 1,0 0,1-1,-1 1,0 0,0 0,1 0,-1-1,0 1,1 0,-1 0,0 0,1 0,-1 0,1 0,-1 0,0 0,1 0,-1 0,0 0,1 0,5 18,-3 30,-4 129,0-233,2-64,3 105,0 27,1 28,-6-7,0-24,1 0,-1-1,1 1,1 0,0-1,0 1,0 0,1-1,5 15,-3-85,-3-37,-3-83,-1 164,-1 1,-1-1,-1 1,0 0,-2 0,-9-17,5 9,5 14,0 0,0 1,-1 0,0 1,-14-13,-22-28,36 40,-1 0,0 1,-1 0,0 0,0 1,0 1,-1 0,-13-7,2 3,0 0,-1 2,-33-9,-24 7,32 7,-18-2,-124 6,76 3,15-4,-105 2,83 13,68-9,-79 3,-14 5,117-12,1 1,0 1,-30 7,-5 5,-88 8,23-6,75-8,-97 3,-404-12,421 14,12-7,56-2,8-1,-71 14,-6-1,92-13,24-4,0 2,0 0,1 1,-21 6,38-8,0-1,0 0,0 0,0 0,0 0,0 0,0 0,0 0,0 0,1 0,-1 0,0 0,0 0,0 0,0 1,-1-1,1 0,0 0,0 0,0 0,0 0,0 0,0 0,0 0,0 0,0 0,0 0,0 0,0 0,0 0,0 1,0-1,0 0,0 0,0 0,0 0,0 0,14-1,20-3,-25 1,31-9,-1 2,71-9,9 6,48-13,-128 20,42-11,-23 4,-49 11,198-47,-178 42,0 1,41-2,-2 0,89-21,-37 17,-62 8,-37 3,0 0,0-2,-1 0,1-1,26-9,-35 5,-29 6,-28 7,-92 13,52-14,55-4,-55 8,58-5,0-1,0-1,-31-4,-51 3,94 4,27 0,28 1,-10-6,1-2,35-8,22-2,124 1,-97 14,127-4,-195-3,65-3,-32 10,104-4,-91-12,-72 12,130-8,-82 10,-60 0,-44 0,-130-2,-175 4,251 11,66-8,0-1,-42 1,-147 7,-40 1,-211-13,305 14,66-16,-133 4,106 11,13 1,77-10,0 0,1 2,-38 13,-174 46,110-24,112-34,-39 11,-63 13,-102-1,36-3,99-15,55-7,-61 3,-39 6,62-1,54-9,-1-1,0 0,-22 0,-106 10,-14 0,130-11,1 0,-35 8,35-5,-1-1,-32 0,-45 9,-22 10,55-9,-63 19,-6 0,-80 7,63-27,112-9,-86-2,86-3,-83 9,93-5,-54-1,58-2,-1 1,-39 6,41-3,0-2,-60-3,26-1,-66-12,85 8,-43-1,-37-7,103 12,-164-8,116 12,-81-4,106-4,-38-2,-47-5,-292 14,408-2,1-1,0 0,-23-7,23 5,0 1,-1 0,-25-1,5 5,14 0,1-1,-29-3,43 2,0-1,0 1,1-1,-1 0,1-1,0 0,-1 0,1 0,0-1,1 1,-9-8,2 2,-1 0,0 0,-1 1,-25-10,-15-8,25 10,21 13,1 0,0-1,0-1,0 1,1-1,-1 0,-5-6,10 9,1 0,-1 1,0-1,1 0,-1 0,1 0,-1-1,1 1,0 0,0 0,0-1,0 1,0 0,1-1,-1 1,1-1,0 1,-1-1,2-4,-1 6,0 1,0-1,1 0,-1 0,0 1,1-1,-1 1,1-1,-1 0,1 1,-1-1,1 1,0-1,-1 1,1-1,-1 1,1 0,0-1,-1 1,1 0,0 0,0-1,-1 1,2 0,1 0,0-1,0 1,0 1,0-1,0 0,0 1,-1-1,1 1,5 2,20 6,1-2,1 0,52 4,-39-7,73 4,42 5,-125-11,1 0,47 11,-41-6,3-2,-30-4,-1 0,0 1,0 0,21 8,48 32,-6-2,-50-32,0-1,1-2,-1 0,1-2,40 1,-26-3,0 1,50 11,-46-6,0-2,0-2,86-5,-33-1,20 1,123 4,-192 4,50 2,60 5,1659-15,-1011 4,-833-2,-280-11,121 6,-4-1,-215-1,236 9,81 0,-92-4,133-3,-65-3,-854 8,834 14,75-15,25 1,28 0,15 0,893 0,-874-2,0-1,-1-1,45-13,-45 9,1 2,-1 0,51-1,42-1,-60 2,71-7,-83 8,45-3,1 0,-47 3,57-9,-59 9,52-2,33-7,80 1,-107-1,1 1,40-13,-40 13,13-1,-45 2,-55 7,0 2,0 0,22 0,78-10,-14-1,-83 11,-1-1,26-9,-18 5,-24 5,-7 1,-17-1,-29 0,-51 2,-83 3,133 4,-33 1,-77 6,142-13,-30-1,-1 2,-55 9,-16 4,15-10,49-5,496 1,-336-15,-90 13,-1-1,0-1,19-7,25-7,29-5,-64 15,0 2,1 0,0 2,45-3,72-6,-191 16,1 1,-51 12,88-14,-199 23,78-11,12 10,87-16,-1-2,-40 3,-46 8,80-9,-58 3,50-6,-61 2,-48 7,-27-1,62-5,74-2,34-5,0 1,0 1,0 0,0 1,0 1,1 0,-25 13,27-12,-1 0,0-1,1-1,-2 0,-16 3,13-3,0 0,-26 11,29-10,-1-1,0 0,0-1,-23 2,-19 5,25-6,1 0,-1-3,0 0,-34-4,-14 0,-423 3,371 14,-107-1,108 0,-756-13,868-1,1-1,-36-9,36 7,-1 1,1 0,-21 0,-80-10,14-1,12-12,42 18,1-3,-82-28,-7-13,22 22,58 16,35 8,5 3,0-1,1-2,0 1,0-2,0-1,1 0,-25-16,41 23,0 1,0-1,0 1,0-1,0 1,0-1,0 0,1 0,-1 1,0-1,0 0,1 0,-1 0,1 0,-1 0,1 0,-1 0,1 0,-1 0,1 0,0 0,0 0,-1-1,1 1,0 0,0 0,0 0,0 0,1-2,0 3,0 0,0-1,0 1,0 0,0 0,0 0,0 0,0 0,0 0,0 0,1 0,-1 0,0 0,0 1,0-1,0 0,0 1,0-1,0 1,0-1,0 1,-1 0,1-1,0 1,0 0,0-1,0 1,-1 0,2 2,51 40,105 65,-129-93,1-1,0-2,1-1,0-1,58 10,-6-1,-31-8,88 8,-37-8,120 6,-19-4,-14-5,-116-3,63-5,17 0,-51 12,-44-5,62 1,62 5,-51-4,-81-4,-27-3,150 8,-18 4,82 1,-138-7,124-7,33 1,-107 11,-19 1,-57-16,101 3,-120 5,66 2,1335-10,-743 4,-680-4,58-10,11-2,94-12,3-12,141 0,-269 32,-47 5,0-1,47-10,-43 6,1 1,30 0,-15 1,267-38,-271 37,48-12,-23 3,5 1,74-25,57-25,-169 54,0 1,0 2,0 1,60-1,143-7,-183 11,-34 0,1 2,0 0,0 1,24 4,-39-3,1 1,-1-1,0 1,-1 0,1 1,0-1,-1 1,1-1,-1 1,0 0,-1 0,1 0,-1 1,3 5,19 25,-16-28,-1-1,1 0,1-1,-1 1,16 6,-18-10,0 1,0 0,0 0,0 0,0 1,-1 0,0 0,0 1,0-1,0 1,0 0,-1 1,7 10,6 37,-14-41,0 1,2-1,-1 0,8 13,13 39,-22-52,1-1,0 1,11 18,-13-91,0-67,-4-91,-17 123,13 76,2 0,0 0,1 0,0-29,3 47,1 1,-1-1,1 0,-1 0,1 1,0-1,-1 0,1 1,0-1,0 1,1-1,-1 1,0 0,0-1,1 1,-1 0,0 0,1 0,0 0,-1 0,1 0,-1 0,1 0,2 0,-3 1,0-1,0 1,0 0,0-1,0 1,0 0,0 0,1 0,-1 0,0 0,0 0,0 0,0 0,0 0,0 1,0-1,0 0,0 1,0-1,0 0,0 1,0 0,0-1,0 1,0-1,-1 1,1 0,0 0,0-1,-1 1,1 0,0 0,-1 0,1 0,-1 0,1 0,-1 0,0 0,1 0,-1 0,0 2,4 26,-2 1,-2-1,-3 36,0 9,6 42,-6 125,-12-165,11-67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1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1,'179'7,"-100"1,61 3,-21-4,-7 0,-91-5,-34-1,-37-3,-27-3,47 6,28 1,12 1,9 2,21 1,-194-13,321 20,-303-26,108 10,19 2,34 9,-4-3,0-1,0-1,0 0,30-2,-148-8,59 1,38 6,0 0,0 0,0 0,0 0,0 0,0 0,0 0,0 0,0 0,0 0,0 0,0 0,0 0,0 0,0 0,0 0,1 0,-1 0,0 0,0 0,0-1,0 1,0 0,0 0,0 0,0 0,0 0,0 0,0 0,0 0,0 0,0 0,24 0,77 17,-55-8,-11-4,44-1,-2 1,-1 9,-147-34,25 13,29 2,26 3,145 15,-108-12,-36-2,0 1,-1 0,1 0,0 1,-1 1,1-1,13 5,-11-1,1-1,0-1,1 0,21 1,30 7,-183-36,83 18,58 11,-114-6,46 3,36 1,12 0,35 4,0-2,0-1,51-3,-37-1,-47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2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0,'29'1,"0"1,40 7,-40-5,47 1,-236-13,168 9,148 12,-255-13,56 0,35 0,13 0,129 13,-57-6,-201-21,99 10,42 2,117 15,-57-4,58 2,-164-9,22-2,1 0,-1 0,0-1,0 0,1 0,-10-3,23 6,1 1,-1-2,1 1,0-1,-1 0,10 0,29 4,-23-1,1 0,39 0,-4-1,47 11,6-1,-72-12,37-2,-77 1,0 0,0 0,0-1,-1 1,1 0,0 0,0 0,0 0,0 0,0 0,0 0,0 0,0 0,0 0,0 0,0 0,0 0,0 0,0 0,0-1,0 1,0 0,0 0,0 0,0 0,-1 0,1 0,0 0,0 0,0 0,1 0,-1-1,0 1,0 0,0 0,0 0,0 0,0 0,0 0,0 0,0 0,0 0,0 0,0 0,0-1,0 1,0 0,0 0,0 0,0 0,0 0,0 0,1 0,-1 0,0 0,0 0,0 0,0 0,0 0,-3-1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3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0,'0'1,"1"1,2-1,0 2,-1-1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4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5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7,'172'13,"-95"-6,-97-8,1-1,-26-6,-21-2,-5 4,146 16,-56-7,-1 0,27 1,55 4,-48-2,81 7,-69-15,70 4,99 11,-541-13,478 12,-165-12,133 8,-23-8,-66 0,-38 0,-12 0,-226-7,1001 7,-642-13,146 6,-215-3,-14 0,-30 8,-7 2,1-2,-1 1,0-2,17-4,-25 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6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0,'17'2,"0"0,0 0,-1 2,22 7,42 7,-50-12,0 0,51 20,-48-15,59 13,127 11,-135-26,-61-7,0 0,0 1,37 10,-29-4,1-2,38 4,-20-3,73 2,-55-6,-26 2,55 13,-56-11,0-2,69 1,42 14,60 5,-20-6,12 6,-65-12,-41-3,-49-4,62 1,-86-7,46 8,-2 1,57-4,-120-5,-2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7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0,'22'1,"1"2,0 0,38 10,-10-1,106 21,36 14,-56-19,-110-23,120 21,6 0,66 13,-166-27,63 5,83 16,-120-19,-53-11,46 13,-51-10,1-1,0-1,27 1,83 15,20 0,53 6,-59-13,-21 1,-113-13,195 11,-182-11,44 9,-5-1,-8-3,66 15,-112-18,-5-2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8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0,'9'1,"0"0,0 1,0 0,-1 0,10 4,34 7,120 19,5 2,-148-30,44 12,-46-9,49 6,90 6,-27 8,0 2,125 27,-103-23,-129-28,50 1,-26-3,-4 7,-41-7,1-1,-1 0,22 1,53 4,60 13,-21-14,34 14,-26-7,-21 0,-76-11,61 9,-60-5,57 2,-88-8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29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0,0 0,-1 0,1 0,0 0,0 0,-1 0,1-1,0 1,0 0,0 0,0-1,0 1,0-1,0 1,0-1,0 1,2 0,29 10,-25-9,35 14,54 28,-75-34,0-1,0-1,1-1,43 8,-23-7,64 21,151 38,-207-55,69 5,46 10,-25-1,-98-22,47 12,37 4,-60-7,-60-13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0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0,'49'24,"141"56,-151-67,62 14,162 15,-124-23,-117-17,-4-1,0 0,1 2,32 7,-29-4,-1-1,1-1,0-1,44 0,-23-1,38 9,-13 0,-63-9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149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3,'3'2,"0"0,0 0,0 0,1 0,-1-1,0 1,1-1,-1 0,0 0,8 1,-3 0,24 9,1-2,1-2,62 6,104-7,-182-6,139 13,10 1,574-14,-536-7,-3 0,-52 1,-58 7,95-2,35-6,62-6,-125-1,-106 10,95-5,88-4,-204 10,-28 1,-21 0,-96 6,-141 23,160-16,-154 24,6-6,-21-22,-352 0,419-1,180-6,-12 0,0 1,-35 5,114 23,185 33,-173-51,121 6,288-10,-362-7,68 6,101-13,-218 3,85-18,-69 9,-97 10,-22 4,-234 33,-172 24,374-43,0 3,-82 34,155-52,-34 16,35-15,0-1,0 0,0 0,0 0,0 0,-1 1,1-1,0 0,0 0,0 0,0 0,0 1,0-1,0 0,0 0,0 0,0 0,0 1,0-1,0 0,0 0,0 0,0 0,1 1,-1-1,0 0,0 0,0 0,0 0,0 1,0-1,0 0,0 0,1 0,-1 0,0 0,0 0,0 0,0 1,0-1,1 0,-1 0,0 0,0 0,0 0,0 0,1 0,-1 0,0 0,25 6,40-1,1-2,-1-3,91-12,139-29,-265 37,48-13,-26 5,6-16,-13 6,-37 17,1 0,0 0,-1 2,1-1,15-3,143-21,-98 20,93-22,120-24,-502 71,-65 5,200-14,-144 30,136-19,60-9,37-6,19-3,38-1,-1-4,118-22,-91 9,155-9,90 20,-389 14,-110 11,114-16,0 3,1 3,-85 25,86-21,52-13,-1 0,0 0,0 0,0 0,0 0,0 0,0 0,0 0,0 0,0 0,0 0,1 0,-1 0,0 0,0 0,0 0,0 0,0 0,0 0,0 0,0 1,0-1,0 0,0 0,0 0,0 0,0 0,0 0,0 0,0 0,0 0,0 0,0 1,0-1,0 0,0 0,0 0,0 0,0 0,0 0,20 3,25-1,133-12,5 0,-8-3,-16 0,-36-1,-262 25,35-2,-188 11,141-6,19 4,80-11,-68 1,65 2,13-1,105-13,85 6,-43 0,-73-1,-7-1,0 0,0-1,49-10,104-16,-112 15,124-4,-155 14,55-10,-9 0,-66 10,0-1,0-1,20-7,31-8,144-9,-144 15,-52 10,1-1,-1 2,29-2,202-2,-209-1,-36 7,0 0,0 0,0 0,0 0,1 0,-1 0,0-1,0 1,0 0,0 0,0 0,0 0,0 0,0 0,0 0,0 0,1 0,-1 0,0 0,0 0,0 0,0 0,0-1,0 1,0 0,0 0,0 0,0 0,0 0,0 0,0 0,0 0,0-1,0 1,0 0,0 0,0 0,0 0,0 0,0 0,0 0,0 0,0-1,0 1,0 0,0 0,0 0,0 0,0 0,0 0,0 0,0 0,-1 0,1 0,0 0,0-1,0 1,0 0,0 0,0 0,0 0,0 0,0 0,-1 0,1 0,0 0,0 0,0 0,-22-2,-154 13,74-2,-153 26,240-32,-65 9,-1-4,0-3,-123-9,-27-15,113 4,-156-14,108 14,-75-5,94 7,98 6,12 1,-42-2,-69-2,-20 1,-815 9,807-14,11-13,19 14,-368 5,307 10,205-2,1 0,-1 0,1 0,-1 0,0 0,1 0,-1 0,1 0,-1 1,1-1,-1 1,1-1,-1 1,1 0,0-1,-1 1,1 0,0 0,0 0,-1 0,1 0,0 0,0 0,0 1,0-1,1 0,-1 0,0 1,0-1,1 1,-1-1,1 0,-1 1,1 0,-1-1,1 3,0-3,1 1,-1 0,0-1,1 1,-1-1,1 1,0-1,-1 1,1-1,0 1,0-1,0 0,0 1,0-1,1 0,-1 0,0 0,0 0,1 0,-1 0,1 0,-1 0,1-1,-1 1,1 0,-1-1,1 1,-1-1,1 0,0 1,-1-1,1 0,0 0,1 0,22 2,1 2,-1 1,38 13,-35-9,23 3,102 9,32 7,-157-25,50 13,-55-10,1-1,0-1,31 1,-39-4,0 1,1 1,17 4,-18-3,0 0,0-2,25 2,-14-3,0 2,34 7,22 2,109 15,26-7,-33-1,-31-6,-194-14,-43-9,5 1,-31-5,-113-12,-22 7,-34-8,221 21,66 7,0 1,0 0,-1 0,0 1,15 7,24 7,134 20,-135-29,74 4,-53-8,218 24,-127-22,74 1,-67-1,-159-6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1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1,'5'1,"-1"-1,0 1,0 1,-1-1,1 1,0-1,0 1,-1 0,5 3,23 11,27-4,116 7,-149-17,127 18,-52-13,-24 1,86 3,-76-4,99 13,-156-18,19 2,73 15,-115-17,-2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2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1,'6'0,"0"2,0-1,0 1,0-1,9 6,16 4,41 1,77 4,-134-15,170 12,-99 2,106 10,-36-12,-244-24,19 1,-182-16,174 26,148 7,78 16,-138-21,116 10,-71-6,-45-6,0 1,0 0,19 4,-15-2,1 0,-1-2,22 0,-3 0,111 6,-19 6,-67-6,-54-7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3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1,'8'1,"-1"1,1-1,0 2,-1-1,0 1,8 4,14 4,-22-8,1-1,0-1,-1 1,1-1,11 0,-14-1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4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0,'21'0,"0"1,1 1,-1 1,0 1,34 10,-24-5,1-1,36 4,27 2,-105-14,-13 0,0 0,0-1,0-2,0 0,1-1,-24-8,46 12,0 0,1 0,-1 0,0 0,0 0,0 0,0 0,0 0,0 0,0-1,0 1,0 0,0 0,0 0,1 0,-1 0,0 0,0 0,0 0,0 0,0 0,0-1,0 1,0 0,0 0,0 0,0 0,0 0,0 0,0 0,0 0,0 0,0-1,0 1,0 0,0 0,0 0,0 0,0 0,0 0,0 0,0 0,0 0,0-1,-1 1,1 0,0 0,0 0,0 0,0 0,0 0,0 0,0 0,0 0,0 0,0 0,0 0,-1 0,1 0,0 0,0 0,0 0,0 0,0 0,14-4,16 1,-17 3,-5 0,1 0,-1 0,0 1,1 0,-1 0,0 1,0 0,0 0,9 5,0-1,1 0,-1-1,34 4,-32-5,143 23,-281-39,91 8,9 1,47 2,47 12,-12-2,-81-9,0-2,1 0,-1-1,1-1,-18-6,31 4,15 4,16 3,182 42,-179-35,0-2,0-1,57 1,-225-15,87 4,32 2,27-2,29 0,-8 6,-1 2,0 0,29 8,41 10,-54-12,97 16,-3-11,-26-1,27 0,-60 1,34-1,-59-4,-41-6,0 0,0-1,20 0,113 7,-101-4,81 1,-80 0,41 1,18 7,27 13,-116-24,-11-2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5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14,'197'8,"-123"-3,85 8,-149-12,-1 0,1 0,0 1,10 4,-48-16,18 5,0 2,-1-1,1 2,-1-1,-15-1,-57-16,304 62,-35-9,-166-27,-45-9,-16-2,-118-8,60 6,123 3,23 4,29 17,39-10,-185-16,53 5,-1 1,-27-1,29 4,0-1,1-1,-20-5,31 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6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5,'43'-2,"-31"1,1 0,-1 0,1 2,-1-1,1 2,-1-1,13 5,-14-3,-1 0,1-1,-1 0,1 0,0-1,15-1,14 2,25 8,-39-6,48 2,-69-6,-8-1,-18-1,-33-1,20 3,20 1,0 0,0-1,0-1,0-1,-19-4,40 9,12 5,-15-9,-9-4,17 11,0-1,1 0,-1 0,26 5,-81-37,-26 5,112 24,-37-2,1 0,-1 0,1 0,-1 1,1 0,-1 0,8 3,-5-2,0 0,0 0,0-1,0 0,11 0,33 5,56 20,-96-23,-1-1,0 0,21 0,-134-14,46 4,-124-25,147 25,27 6,0 0,-1 1,1-1,0 1,-1 1,0-1,1 1,-11 0,16 0,0 0,0 0,0 0,-1 0,1 0,0 0,0 0,0 0,0 0,0 0,0 0,-1 0,1 0,0 0,0 0,0 0,0 0,0 0,0 0,-1 0,1 0,0 0,0 0,0 0,0 0,0 1,0-1,0 0,-1 0,1 0,0 0,0 0,0 0,0 0,0 1,0-1,0 0,0 0,0 0,0 0,0 0,0 0,0 1,0-1,0 0,0 0,0 0,0 0,0 0,0 0,0 1,0-1,0 0,0 0,0 0,0 0,0 0,0 0,0 1,0-1,0 0,12 7,14 3,4-5,53 2,-26-4,135 22,-20-10,-20-8,-6 19,-122-22,-1 1,33 10,5 2,35 5,-30-11,-27-7,95 9,-104-12,102 6,-102-5,-20-2,1 0,-1 1,1 0,14 4,-96-5,0-10,140 5,-89 3,1-1,0-1,-22-6,-1 0,64 13,0-1,27-1,15 2,-63-3,0 0,0 0,0 0,0 0,0 0,0 0,0 0,0 1,0-1,0 0,0 1,0-1,0 0,0 1,0 0,-1-1,1 1,0-1,0 1,0 0,-1 0,1-1,0 1,0 1,-1-1,-1-1,1 1,-1 0,1-1,0 1,-1 0,1-1,-1 1,1-1,-1 1,0-1,1 0,-1 1,1-1,-1 1,0-1,1 0,-1 0,0 1,0-1,1 0,-1 0,0 0,0 0,1 0,-1 0,0 0,1 0,-1 0,0 0,0 0,1 0,-2-1,-66-1,-137 4,200-1,1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7"/>
    </inkml:context>
    <inkml:brush xml:id="br0">
      <inkml:brushProperty name="width" value="0.1" units="cm"/>
      <inkml:brushProperty name="height" value="0.2" units="cm"/>
      <inkml:brushProperty name="color" value="#F85F2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8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0,'6'2,"-1"-1,0 1,0 1,0-1,0 1,0-1,-1 1,1 1,-1-1,1 1,-1-1,0 1,5 8,26 20,50 26,-156-108,45 27,15 10,11 13,0 0,0 0,0 0,0 0,0 0,0 0,0 0,0 0,1 0,-1 0,0 0,0 0,0 0,0 0,0 0,0 0,0 0,0 0,1 0,-1 0,0 0,0 0,0 0,0 0,0 0,0-1,0 1,0 0,0 0,0 0,0 0,0 0,0 0,0 0,0 0,0 0,1-1,-1 1,0 0,0 0,0 0,0 0,0 0,0 0,0 0,0 0,-1-1,1 1,0 0,0 0,0 0,0 0,0 0,0 0,0 0,0 0,0-1,0 1,0 0,0 0,0 0,0 0,0 0,0 0,-1 0,1 0,14 5,0 0,0 1,-1 1,0 0,0 1,-1 0,15 13,19 11,2-2,1-2,97 40,-140-65,25 18,-29-17,-18-12,-4-4,-5-3,0 1,0 1,-30-10,39 17,-6-1,0-1,1-1,-37-21,55 24,15 4,17 6,165 100,-45-35,-152-68,0-1,0 0,0 0,0 0,-1 0,1-1,0 1,0-1,0 0,0 0,-3-2,-17-10,0 0,-48-18,13 5,-101-34,130 51,23 8,0-1,0 0,0 0,0 0,1 0,-1-1,-6-4,12 7,0 0,0-1,0 1,0 0,-1 0,1 0,0 0,0 0,0 0,0 0,0 0,0-1,0 1,0 0,-1 0,1 0,0 0,0 0,0 0,0-1,0 1,0 0,0 0,0 0,0 0,0 0,0-1,0 1,0 0,0 0,0 0,0 0,0 0,0-1,0 1,0 0,1 0,-1 0,0 0,0 0,0 0,0-1,0 1,0 0,0 0,0 0,0 0,1 0,-1 0,0 0,0 0,0 0,0 0,1-1,12-3,13 1,-18 4,0 0,0 1,0 0,0 0,0 0,0 1,-1 1,1-1,-1 1,12 9,32 14,-23-15,91 41,-105-46,0-2,0 1,28 5,-26-7,0 0,27 12,-18-5,51 13,-38-13,-2 1,70 33,-86-36,0-1,1 0,35 6,27 11,102 28,-152-42,59 12,85 15,-37-9,56 17,-363-81,123 26,7-1,29 7,0 1,0 0,-1 0,-17-1,116 17,-21-2,-50-7,-1-2,1 0,22 0,-19-1,0 1,-1 1,1 0,25 10,4 0,9 5,-45-13,0-1,0 0,0-2,27 4,-81-25,-72-3,-41-5,-19-2,148 26,8 1,38 4,125 24,-49-13,-39-6,25 7,-7 2,-56-14,1 2,-2 1,38 14,-44-14,1-1,0 0,21 2,31 10,-63-15,-1-1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39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1,'4'1,"0"1,0 0,0 0,0 1,-1-1,1 1,-1-1,0 1,6 6,12 9,25 9,-23-15,0 2,-1 0,0 2,26 24,-37-30,1-1,0 0,1-1,22 11,-22-12,-14-7,-3 0,1-1,-1 0,1 0,-1 0,1 0,0-1,-1 1,1-1,-4-2,0-1,0 0,0 0,-1 0,0 1,0 1,0-1,0 1,-12-2,-13-7,15 7,38 16,40 14,132 28,-136-39,33 6,38 11,-33-12,-238-74,130 51,28 14,31 13,-11-14,48 10,4-5,-46-8,-34-6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1T09:37:24.240"/>
    </inkml:context>
    <inkml:brush xml:id="br0">
      <inkml:brushProperty name="width" value="0.1" units="cm"/>
      <inkml:brushProperty name="height" value="0.2" units="cm"/>
      <inkml:brushProperty name="color" value="#019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015" y="0"/>
            <a:ext cx="2904460" cy="26810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9668" y="1274063"/>
            <a:ext cx="2720340" cy="27188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8148" y="682751"/>
            <a:ext cx="3410712" cy="36362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886" y="971168"/>
            <a:ext cx="5659577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2502" y="2421636"/>
            <a:ext cx="4538345" cy="1081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B1A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3655" y="525779"/>
            <a:ext cx="2845435" cy="1637030"/>
          </a:xfrm>
          <a:custGeom>
            <a:avLst/>
            <a:gdLst/>
            <a:ahLst/>
            <a:cxnLst/>
            <a:rect l="l" t="t" r="r" b="b"/>
            <a:pathLst>
              <a:path w="2845435" h="1637030">
                <a:moveTo>
                  <a:pt x="2572512" y="0"/>
                </a:moveTo>
                <a:lnTo>
                  <a:pt x="0" y="0"/>
                </a:lnTo>
                <a:lnTo>
                  <a:pt x="0" y="1636776"/>
                </a:lnTo>
                <a:lnTo>
                  <a:pt x="2845308" y="1636776"/>
                </a:lnTo>
                <a:lnTo>
                  <a:pt x="2845308" y="272796"/>
                </a:lnTo>
                <a:lnTo>
                  <a:pt x="2840911" y="223770"/>
                </a:lnTo>
                <a:lnTo>
                  <a:pt x="2828236" y="177624"/>
                </a:lnTo>
                <a:lnTo>
                  <a:pt x="2808054" y="135127"/>
                </a:lnTo>
                <a:lnTo>
                  <a:pt x="2781136" y="97053"/>
                </a:lnTo>
                <a:lnTo>
                  <a:pt x="2748254" y="64171"/>
                </a:lnTo>
                <a:lnTo>
                  <a:pt x="2710179" y="37253"/>
                </a:lnTo>
                <a:lnTo>
                  <a:pt x="2667683" y="17071"/>
                </a:lnTo>
                <a:lnTo>
                  <a:pt x="2621537" y="4396"/>
                </a:lnTo>
                <a:lnTo>
                  <a:pt x="2572512" y="0"/>
                </a:lnTo>
                <a:close/>
              </a:path>
            </a:pathLst>
          </a:custGeom>
          <a:solidFill>
            <a:srgbClr val="EA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8055" y="2193035"/>
            <a:ext cx="2863850" cy="1732914"/>
          </a:xfrm>
          <a:custGeom>
            <a:avLst/>
            <a:gdLst/>
            <a:ahLst/>
            <a:cxnLst/>
            <a:rect l="l" t="t" r="r" b="b"/>
            <a:pathLst>
              <a:path w="2863850" h="1732914">
                <a:moveTo>
                  <a:pt x="2863596" y="0"/>
                </a:moveTo>
                <a:lnTo>
                  <a:pt x="0" y="0"/>
                </a:lnTo>
                <a:lnTo>
                  <a:pt x="0" y="1443990"/>
                </a:lnTo>
                <a:lnTo>
                  <a:pt x="3779" y="1490834"/>
                </a:lnTo>
                <a:lnTo>
                  <a:pt x="14723" y="1535272"/>
                </a:lnTo>
                <a:lnTo>
                  <a:pt x="32235" y="1576709"/>
                </a:lnTo>
                <a:lnTo>
                  <a:pt x="55721" y="1614550"/>
                </a:lnTo>
                <a:lnTo>
                  <a:pt x="84586" y="1648201"/>
                </a:lnTo>
                <a:lnTo>
                  <a:pt x="118237" y="1677066"/>
                </a:lnTo>
                <a:lnTo>
                  <a:pt x="156078" y="1700552"/>
                </a:lnTo>
                <a:lnTo>
                  <a:pt x="197515" y="1718064"/>
                </a:lnTo>
                <a:lnTo>
                  <a:pt x="241953" y="1729008"/>
                </a:lnTo>
                <a:lnTo>
                  <a:pt x="288798" y="1732788"/>
                </a:lnTo>
                <a:lnTo>
                  <a:pt x="2863596" y="1732788"/>
                </a:lnTo>
                <a:lnTo>
                  <a:pt x="2863596" y="0"/>
                </a:lnTo>
                <a:close/>
              </a:path>
            </a:pathLst>
          </a:custGeom>
          <a:solidFill>
            <a:srgbClr val="FF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8055" y="525779"/>
            <a:ext cx="2863850" cy="1637030"/>
          </a:xfrm>
          <a:custGeom>
            <a:avLst/>
            <a:gdLst/>
            <a:ahLst/>
            <a:cxnLst/>
            <a:rect l="l" t="t" r="r" b="b"/>
            <a:pathLst>
              <a:path w="2863850" h="1637030">
                <a:moveTo>
                  <a:pt x="2863596" y="0"/>
                </a:moveTo>
                <a:lnTo>
                  <a:pt x="272795" y="0"/>
                </a:ln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6"/>
                </a:lnTo>
                <a:lnTo>
                  <a:pt x="0" y="1636776"/>
                </a:lnTo>
                <a:lnTo>
                  <a:pt x="2863596" y="1636776"/>
                </a:lnTo>
                <a:lnTo>
                  <a:pt x="2863596" y="0"/>
                </a:lnTo>
                <a:close/>
              </a:path>
            </a:pathLst>
          </a:custGeom>
          <a:solidFill>
            <a:srgbClr val="FBF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3655" y="2193035"/>
            <a:ext cx="2845435" cy="1732914"/>
          </a:xfrm>
          <a:custGeom>
            <a:avLst/>
            <a:gdLst/>
            <a:ahLst/>
            <a:cxnLst/>
            <a:rect l="l" t="t" r="r" b="b"/>
            <a:pathLst>
              <a:path w="2845435" h="1732914">
                <a:moveTo>
                  <a:pt x="2845308" y="0"/>
                </a:moveTo>
                <a:lnTo>
                  <a:pt x="0" y="0"/>
                </a:lnTo>
                <a:lnTo>
                  <a:pt x="0" y="1732788"/>
                </a:lnTo>
                <a:lnTo>
                  <a:pt x="2556510" y="1732788"/>
                </a:lnTo>
                <a:lnTo>
                  <a:pt x="2603357" y="1729008"/>
                </a:lnTo>
                <a:lnTo>
                  <a:pt x="2647797" y="1718064"/>
                </a:lnTo>
                <a:lnTo>
                  <a:pt x="2689235" y="1700552"/>
                </a:lnTo>
                <a:lnTo>
                  <a:pt x="2727076" y="1677066"/>
                </a:lnTo>
                <a:lnTo>
                  <a:pt x="2760726" y="1648201"/>
                </a:lnTo>
                <a:lnTo>
                  <a:pt x="2789590" y="1614550"/>
                </a:lnTo>
                <a:lnTo>
                  <a:pt x="2813075" y="1576709"/>
                </a:lnTo>
                <a:lnTo>
                  <a:pt x="2830586" y="1535272"/>
                </a:lnTo>
                <a:lnTo>
                  <a:pt x="2841528" y="1490834"/>
                </a:lnTo>
                <a:lnTo>
                  <a:pt x="2845308" y="1443990"/>
                </a:lnTo>
                <a:lnTo>
                  <a:pt x="2845308" y="0"/>
                </a:lnTo>
                <a:close/>
              </a:path>
            </a:pathLst>
          </a:custGeom>
          <a:solidFill>
            <a:srgbClr val="FC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948" y="1488947"/>
            <a:ext cx="676655" cy="67360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2132" y="1487423"/>
            <a:ext cx="673608" cy="67360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1948" y="2193035"/>
            <a:ext cx="676655" cy="67665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2132" y="2193035"/>
            <a:ext cx="673608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167" y="994600"/>
            <a:ext cx="2820257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38925" y="994600"/>
            <a:ext cx="2820257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482" y="614934"/>
            <a:ext cx="3342385" cy="73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616" y="1847214"/>
            <a:ext cx="551611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B1A4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04339" y="4021645"/>
            <a:ext cx="2074672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167" y="4021645"/>
            <a:ext cx="1491170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68012" y="4021645"/>
            <a:ext cx="1491170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99" Type="http://schemas.openxmlformats.org/officeDocument/2006/relationships/customXml" Target="../ink/ink180.xml"/><Relationship Id="rId21" Type="http://schemas.openxmlformats.org/officeDocument/2006/relationships/image" Target="../media/image39.png"/><Relationship Id="rId63" Type="http://schemas.openxmlformats.org/officeDocument/2006/relationships/customXml" Target="../ink/ink44.xml"/><Relationship Id="rId159" Type="http://schemas.openxmlformats.org/officeDocument/2006/relationships/customXml" Target="../ink/ink100.xml"/><Relationship Id="rId324" Type="http://schemas.openxmlformats.org/officeDocument/2006/relationships/customXml" Target="../ink/ink196.xml"/><Relationship Id="rId366" Type="http://schemas.openxmlformats.org/officeDocument/2006/relationships/image" Target="../media/image176.png"/><Relationship Id="rId170" Type="http://schemas.openxmlformats.org/officeDocument/2006/relationships/customXml" Target="../ink/ink107.xml"/><Relationship Id="rId226" Type="http://schemas.openxmlformats.org/officeDocument/2006/relationships/customXml" Target="../ink/ink135.xml"/><Relationship Id="rId268" Type="http://schemas.openxmlformats.org/officeDocument/2006/relationships/image" Target="../media/image136.png"/><Relationship Id="rId32" Type="http://schemas.openxmlformats.org/officeDocument/2006/relationships/customXml" Target="../ink/ink16.xml"/><Relationship Id="rId74" Type="http://schemas.openxmlformats.org/officeDocument/2006/relationships/customXml" Target="../ink/ink52.xml"/><Relationship Id="rId128" Type="http://schemas.openxmlformats.org/officeDocument/2006/relationships/customXml" Target="../ink/ink83.xml"/><Relationship Id="rId335" Type="http://schemas.openxmlformats.org/officeDocument/2006/relationships/customXml" Target="../ink/ink199.xml"/><Relationship Id="rId5" Type="http://schemas.openxmlformats.org/officeDocument/2006/relationships/image" Target="../media/image32.png"/><Relationship Id="rId181" Type="http://schemas.openxmlformats.org/officeDocument/2006/relationships/image" Target="../media/image97.png"/><Relationship Id="rId237" Type="http://schemas.openxmlformats.org/officeDocument/2006/relationships/image" Target="../media/image125.png"/><Relationship Id="rId279" Type="http://schemas.openxmlformats.org/officeDocument/2006/relationships/customXml" Target="../ink/ink170.xml"/><Relationship Id="rId43" Type="http://schemas.openxmlformats.org/officeDocument/2006/relationships/customXml" Target="../ink/ink25.xml"/><Relationship Id="rId139" Type="http://schemas.openxmlformats.org/officeDocument/2006/relationships/customXml" Target="../ink/ink89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0.png"/><Relationship Id="rId85" Type="http://schemas.openxmlformats.org/officeDocument/2006/relationships/image" Target="../media/image54.png"/><Relationship Id="rId150" Type="http://schemas.openxmlformats.org/officeDocument/2006/relationships/image" Target="../media/image84.png"/><Relationship Id="rId192" Type="http://schemas.openxmlformats.org/officeDocument/2006/relationships/customXml" Target="../ink/ink118.xml"/><Relationship Id="rId206" Type="http://schemas.openxmlformats.org/officeDocument/2006/relationships/customXml" Target="../ink/ink125.xml"/><Relationship Id="rId248" Type="http://schemas.openxmlformats.org/officeDocument/2006/relationships/customXml" Target="../ink/ink148.xml"/><Relationship Id="rId12" Type="http://schemas.openxmlformats.org/officeDocument/2006/relationships/customXml" Target="../ink/ink6.xml"/><Relationship Id="rId108" Type="http://schemas.openxmlformats.org/officeDocument/2006/relationships/customXml" Target="../ink/ink73.xml"/><Relationship Id="rId315" Type="http://schemas.openxmlformats.org/officeDocument/2006/relationships/image" Target="../media/image155.png"/><Relationship Id="rId357" Type="http://schemas.openxmlformats.org/officeDocument/2006/relationships/customXml" Target="../ink/ink211.xml"/><Relationship Id="rId54" Type="http://schemas.openxmlformats.org/officeDocument/2006/relationships/customXml" Target="../ink/ink35.xml"/><Relationship Id="rId96" Type="http://schemas.openxmlformats.org/officeDocument/2006/relationships/customXml" Target="../ink/ink65.xml"/><Relationship Id="rId161" Type="http://schemas.openxmlformats.org/officeDocument/2006/relationships/customXml" Target="../ink/ink101.xml"/><Relationship Id="rId217" Type="http://schemas.openxmlformats.org/officeDocument/2006/relationships/image" Target="../media/image115.png"/><Relationship Id="rId259" Type="http://schemas.openxmlformats.org/officeDocument/2006/relationships/customXml" Target="../ink/ink156.xml"/><Relationship Id="rId23" Type="http://schemas.openxmlformats.org/officeDocument/2006/relationships/image" Target="../media/image40.png"/><Relationship Id="rId119" Type="http://schemas.openxmlformats.org/officeDocument/2006/relationships/image" Target="../media/image69.png"/><Relationship Id="rId270" Type="http://schemas.openxmlformats.org/officeDocument/2006/relationships/image" Target="../media/image137.png"/><Relationship Id="rId326" Type="http://schemas.openxmlformats.org/officeDocument/2006/relationships/customXml" Target="../ink/ink197.xml"/><Relationship Id="rId65" Type="http://schemas.openxmlformats.org/officeDocument/2006/relationships/customXml" Target="../ink/ink45.xml"/><Relationship Id="rId130" Type="http://schemas.openxmlformats.org/officeDocument/2006/relationships/image" Target="../media/image74.png"/><Relationship Id="rId172" Type="http://schemas.openxmlformats.org/officeDocument/2006/relationships/customXml" Target="../ink/ink108.xml"/><Relationship Id="rId228" Type="http://schemas.openxmlformats.org/officeDocument/2006/relationships/customXml" Target="../ink/ink136.xml"/><Relationship Id="rId281" Type="http://schemas.openxmlformats.org/officeDocument/2006/relationships/customXml" Target="../ink/ink171.xml"/><Relationship Id="rId337" Type="http://schemas.openxmlformats.org/officeDocument/2006/relationships/customXml" Target="../ink/ink200.xml"/><Relationship Id="rId34" Type="http://schemas.openxmlformats.org/officeDocument/2006/relationships/customXml" Target="../ink/ink18.xml"/><Relationship Id="rId76" Type="http://schemas.openxmlformats.org/officeDocument/2006/relationships/customXml" Target="../ink/ink54.xml"/><Relationship Id="rId141" Type="http://schemas.openxmlformats.org/officeDocument/2006/relationships/customXml" Target="../ink/ink90.xml"/><Relationship Id="rId7" Type="http://schemas.openxmlformats.org/officeDocument/2006/relationships/customXml" Target="../ink/ink3.xml"/><Relationship Id="rId183" Type="http://schemas.openxmlformats.org/officeDocument/2006/relationships/image" Target="../media/image98.png"/><Relationship Id="rId239" Type="http://schemas.openxmlformats.org/officeDocument/2006/relationships/image" Target="../media/image126.png"/><Relationship Id="rId250" Type="http://schemas.openxmlformats.org/officeDocument/2006/relationships/customXml" Target="../ink/ink150.xml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5" Type="http://schemas.openxmlformats.org/officeDocument/2006/relationships/customXml" Target="../ink/ink26.xml"/><Relationship Id="rId87" Type="http://schemas.openxmlformats.org/officeDocument/2006/relationships/image" Target="../media/image55.png"/><Relationship Id="rId110" Type="http://schemas.openxmlformats.org/officeDocument/2006/relationships/customXml" Target="../ink/ink74.xml"/><Relationship Id="rId348" Type="http://schemas.openxmlformats.org/officeDocument/2006/relationships/image" Target="../media/image171.png"/><Relationship Id="rId152" Type="http://schemas.openxmlformats.org/officeDocument/2006/relationships/image" Target="../media/image85.png"/><Relationship Id="rId194" Type="http://schemas.openxmlformats.org/officeDocument/2006/relationships/customXml" Target="../ink/ink119.xml"/><Relationship Id="rId208" Type="http://schemas.openxmlformats.org/officeDocument/2006/relationships/customXml" Target="../ink/ink126.xml"/><Relationship Id="rId261" Type="http://schemas.openxmlformats.org/officeDocument/2006/relationships/customXml" Target="../ink/ink157.xml"/><Relationship Id="rId14" Type="http://schemas.openxmlformats.org/officeDocument/2006/relationships/customXml" Target="../ink/ink7.xml"/><Relationship Id="rId56" Type="http://schemas.openxmlformats.org/officeDocument/2006/relationships/customXml" Target="../ink/ink37.xml"/><Relationship Id="rId317" Type="http://schemas.openxmlformats.org/officeDocument/2006/relationships/customXml" Target="../ink/ink190.xml"/><Relationship Id="rId359" Type="http://schemas.openxmlformats.org/officeDocument/2006/relationships/customXml" Target="../ink/ink213.xml"/><Relationship Id="rId98" Type="http://schemas.openxmlformats.org/officeDocument/2006/relationships/customXml" Target="../ink/ink66.xml"/><Relationship Id="rId121" Type="http://schemas.openxmlformats.org/officeDocument/2006/relationships/image" Target="../media/image70.png"/><Relationship Id="rId163" Type="http://schemas.openxmlformats.org/officeDocument/2006/relationships/customXml" Target="../ink/ink102.xml"/><Relationship Id="rId219" Type="http://schemas.openxmlformats.org/officeDocument/2006/relationships/image" Target="../media/image116.png"/><Relationship Id="rId230" Type="http://schemas.openxmlformats.org/officeDocument/2006/relationships/customXml" Target="../ink/ink137.xml"/><Relationship Id="rId25" Type="http://schemas.openxmlformats.org/officeDocument/2006/relationships/image" Target="../media/image41.png"/><Relationship Id="rId67" Type="http://schemas.openxmlformats.org/officeDocument/2006/relationships/customXml" Target="../ink/ink46.xml"/><Relationship Id="rId272" Type="http://schemas.openxmlformats.org/officeDocument/2006/relationships/customXml" Target="../ink/ink163.xml"/><Relationship Id="rId328" Type="http://schemas.openxmlformats.org/officeDocument/2006/relationships/customXml" Target="../ink/ink198.xml"/><Relationship Id="rId132" Type="http://schemas.openxmlformats.org/officeDocument/2006/relationships/image" Target="../media/image75.png"/><Relationship Id="rId174" Type="http://schemas.openxmlformats.org/officeDocument/2006/relationships/customXml" Target="../ink/ink109.xml"/><Relationship Id="rId220" Type="http://schemas.openxmlformats.org/officeDocument/2006/relationships/customXml" Target="../ink/ink132.xml"/><Relationship Id="rId241" Type="http://schemas.openxmlformats.org/officeDocument/2006/relationships/image" Target="../media/image127.png"/><Relationship Id="rId15" Type="http://schemas.openxmlformats.org/officeDocument/2006/relationships/image" Target="../media/image36.png"/><Relationship Id="rId36" Type="http://schemas.openxmlformats.org/officeDocument/2006/relationships/customXml" Target="../ink/ink20.xml"/><Relationship Id="rId57" Type="http://schemas.openxmlformats.org/officeDocument/2006/relationships/customXml" Target="../ink/ink38.xml"/><Relationship Id="rId262" Type="http://schemas.openxmlformats.org/officeDocument/2006/relationships/image" Target="../media/image133.png"/><Relationship Id="rId283" Type="http://schemas.openxmlformats.org/officeDocument/2006/relationships/customXml" Target="../ink/ink172.xml"/><Relationship Id="rId318" Type="http://schemas.openxmlformats.org/officeDocument/2006/relationships/customXml" Target="../ink/ink191.xml"/><Relationship Id="rId339" Type="http://schemas.openxmlformats.org/officeDocument/2006/relationships/customXml" Target="../ink/ink201.xml"/><Relationship Id="rId78" Type="http://schemas.openxmlformats.org/officeDocument/2006/relationships/customXml" Target="../ink/ink56.xml"/><Relationship Id="rId99" Type="http://schemas.openxmlformats.org/officeDocument/2006/relationships/image" Target="../media/image61.png"/><Relationship Id="rId101" Type="http://schemas.openxmlformats.org/officeDocument/2006/relationships/customXml" Target="../ink/ink68.xml"/><Relationship Id="rId122" Type="http://schemas.openxmlformats.org/officeDocument/2006/relationships/customXml" Target="../ink/ink80.xml"/><Relationship Id="rId143" Type="http://schemas.openxmlformats.org/officeDocument/2006/relationships/customXml" Target="../ink/ink91.xml"/><Relationship Id="rId164" Type="http://schemas.openxmlformats.org/officeDocument/2006/relationships/customXml" Target="../ink/ink103.xml"/><Relationship Id="rId185" Type="http://schemas.openxmlformats.org/officeDocument/2006/relationships/image" Target="../media/image99.png"/><Relationship Id="rId350" Type="http://schemas.openxmlformats.org/officeDocument/2006/relationships/image" Target="../media/image172.png"/><Relationship Id="rId9" Type="http://schemas.openxmlformats.org/officeDocument/2006/relationships/image" Target="../media/image33.png"/><Relationship Id="rId210" Type="http://schemas.openxmlformats.org/officeDocument/2006/relationships/customXml" Target="../ink/ink127.xml"/><Relationship Id="rId26" Type="http://schemas.openxmlformats.org/officeDocument/2006/relationships/customXml" Target="../ink/ink13.xml"/><Relationship Id="rId231" Type="http://schemas.openxmlformats.org/officeDocument/2006/relationships/image" Target="../media/image122.png"/><Relationship Id="rId252" Type="http://schemas.openxmlformats.org/officeDocument/2006/relationships/customXml" Target="../ink/ink152.xml"/><Relationship Id="rId273" Type="http://schemas.openxmlformats.org/officeDocument/2006/relationships/customXml" Target="../ink/ink164.xml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329" Type="http://schemas.openxmlformats.org/officeDocument/2006/relationships/image" Target="../media/image159.png"/><Relationship Id="rId47" Type="http://schemas.openxmlformats.org/officeDocument/2006/relationships/customXml" Target="../ink/ink28.xml"/><Relationship Id="rId68" Type="http://schemas.openxmlformats.org/officeDocument/2006/relationships/customXml" Target="../ink/ink47.xml"/><Relationship Id="rId89" Type="http://schemas.openxmlformats.org/officeDocument/2006/relationships/image" Target="../media/image56.png"/><Relationship Id="rId112" Type="http://schemas.openxmlformats.org/officeDocument/2006/relationships/customXml" Target="../ink/ink75.xml"/><Relationship Id="rId133" Type="http://schemas.openxmlformats.org/officeDocument/2006/relationships/customXml" Target="../ink/ink86.xml"/><Relationship Id="rId154" Type="http://schemas.openxmlformats.org/officeDocument/2006/relationships/customXml" Target="../ink/ink97.xml"/><Relationship Id="rId175" Type="http://schemas.openxmlformats.org/officeDocument/2006/relationships/image" Target="../media/image94.png"/><Relationship Id="rId340" Type="http://schemas.openxmlformats.org/officeDocument/2006/relationships/image" Target="../media/image167.png"/><Relationship Id="rId361" Type="http://schemas.openxmlformats.org/officeDocument/2006/relationships/customXml" Target="../ink/ink215.xml"/><Relationship Id="rId196" Type="http://schemas.openxmlformats.org/officeDocument/2006/relationships/customXml" Target="../ink/ink120.xml"/><Relationship Id="rId200" Type="http://schemas.openxmlformats.org/officeDocument/2006/relationships/customXml" Target="../ink/ink122.xml"/><Relationship Id="rId16" Type="http://schemas.openxmlformats.org/officeDocument/2006/relationships/customXml" Target="../ink/ink8.xml"/><Relationship Id="rId221" Type="http://schemas.openxmlformats.org/officeDocument/2006/relationships/image" Target="../media/image117.png"/><Relationship Id="rId242" Type="http://schemas.openxmlformats.org/officeDocument/2006/relationships/customXml" Target="../ink/ink143.xml"/><Relationship Id="rId263" Type="http://schemas.openxmlformats.org/officeDocument/2006/relationships/customXml" Target="../ink/ink158.xml"/><Relationship Id="rId284" Type="http://schemas.openxmlformats.org/officeDocument/2006/relationships/image" Target="../media/image140.png"/><Relationship Id="rId319" Type="http://schemas.openxmlformats.org/officeDocument/2006/relationships/customXml" Target="../ink/ink192.xml"/><Relationship Id="rId37" Type="http://schemas.openxmlformats.org/officeDocument/2006/relationships/customXml" Target="../ink/ink21.xml"/><Relationship Id="rId58" Type="http://schemas.openxmlformats.org/officeDocument/2006/relationships/customXml" Target="../ink/ink39.xml"/><Relationship Id="rId79" Type="http://schemas.openxmlformats.org/officeDocument/2006/relationships/image" Target="../media/image51.png"/><Relationship Id="rId102" Type="http://schemas.openxmlformats.org/officeDocument/2006/relationships/image" Target="../media/image62.png"/><Relationship Id="rId123" Type="http://schemas.openxmlformats.org/officeDocument/2006/relationships/image" Target="../media/image71.png"/><Relationship Id="rId144" Type="http://schemas.openxmlformats.org/officeDocument/2006/relationships/image" Target="../media/image81.png"/><Relationship Id="rId330" Type="http://schemas.openxmlformats.org/officeDocument/2006/relationships/image" Target="../media/image10.png"/><Relationship Id="rId90" Type="http://schemas.openxmlformats.org/officeDocument/2006/relationships/customXml" Target="../ink/ink62.xml"/><Relationship Id="rId165" Type="http://schemas.openxmlformats.org/officeDocument/2006/relationships/customXml" Target="../ink/ink104.xml"/><Relationship Id="rId186" Type="http://schemas.openxmlformats.org/officeDocument/2006/relationships/customXml" Target="../ink/ink115.xml"/><Relationship Id="rId351" Type="http://schemas.openxmlformats.org/officeDocument/2006/relationships/customXml" Target="../ink/ink207.xml"/><Relationship Id="rId211" Type="http://schemas.openxmlformats.org/officeDocument/2006/relationships/image" Target="../media/image112.png"/><Relationship Id="rId232" Type="http://schemas.openxmlformats.org/officeDocument/2006/relationships/customXml" Target="../ink/ink138.xml"/><Relationship Id="rId253" Type="http://schemas.openxmlformats.org/officeDocument/2006/relationships/customXml" Target="../ink/ink153.xml"/><Relationship Id="rId274" Type="http://schemas.openxmlformats.org/officeDocument/2006/relationships/customXml" Target="../ink/ink165.xml"/><Relationship Id="rId295" Type="http://schemas.openxmlformats.org/officeDocument/2006/relationships/customXml" Target="../ink/ink178.xml"/><Relationship Id="rId309" Type="http://schemas.openxmlformats.org/officeDocument/2006/relationships/customXml" Target="../ink/ink185.xml"/><Relationship Id="rId27" Type="http://schemas.openxmlformats.org/officeDocument/2006/relationships/image" Target="../media/image42.png"/><Relationship Id="rId48" Type="http://schemas.openxmlformats.org/officeDocument/2006/relationships/customXml" Target="../ink/ink29.xml"/><Relationship Id="rId69" Type="http://schemas.openxmlformats.org/officeDocument/2006/relationships/image" Target="../media/image50.png"/><Relationship Id="rId113" Type="http://schemas.openxmlformats.org/officeDocument/2006/relationships/image" Target="../media/image66.png"/><Relationship Id="rId134" Type="http://schemas.openxmlformats.org/officeDocument/2006/relationships/image" Target="../media/image76.png"/><Relationship Id="rId320" Type="http://schemas.openxmlformats.org/officeDocument/2006/relationships/customXml" Target="../ink/ink193.xml"/><Relationship Id="rId80" Type="http://schemas.openxmlformats.org/officeDocument/2006/relationships/customXml" Target="../ink/ink57.xml"/><Relationship Id="rId155" Type="http://schemas.openxmlformats.org/officeDocument/2006/relationships/image" Target="../media/image86.png"/><Relationship Id="rId176" Type="http://schemas.openxmlformats.org/officeDocument/2006/relationships/customXml" Target="../ink/ink110.xml"/><Relationship Id="rId197" Type="http://schemas.openxmlformats.org/officeDocument/2006/relationships/image" Target="../media/image105.png"/><Relationship Id="rId341" Type="http://schemas.openxmlformats.org/officeDocument/2006/relationships/customXml" Target="../ink/ink202.xml"/><Relationship Id="rId362" Type="http://schemas.openxmlformats.org/officeDocument/2006/relationships/customXml" Target="../ink/ink216.xml"/><Relationship Id="rId201" Type="http://schemas.openxmlformats.org/officeDocument/2006/relationships/image" Target="../media/image107.png"/><Relationship Id="rId222" Type="http://schemas.openxmlformats.org/officeDocument/2006/relationships/customXml" Target="../ink/ink133.xml"/><Relationship Id="rId243" Type="http://schemas.openxmlformats.org/officeDocument/2006/relationships/image" Target="../media/image128.png"/><Relationship Id="rId264" Type="http://schemas.openxmlformats.org/officeDocument/2006/relationships/image" Target="../media/image134.png"/><Relationship Id="rId285" Type="http://schemas.openxmlformats.org/officeDocument/2006/relationships/customXml" Target="../ink/ink173.xml"/><Relationship Id="rId17" Type="http://schemas.openxmlformats.org/officeDocument/2006/relationships/image" Target="../media/image37.png"/><Relationship Id="rId38" Type="http://schemas.openxmlformats.org/officeDocument/2006/relationships/image" Target="../media/image45.png"/><Relationship Id="rId59" Type="http://schemas.openxmlformats.org/officeDocument/2006/relationships/customXml" Target="../ink/ink40.xml"/><Relationship Id="rId103" Type="http://schemas.openxmlformats.org/officeDocument/2006/relationships/customXml" Target="../ink/ink69.xml"/><Relationship Id="rId124" Type="http://schemas.openxmlformats.org/officeDocument/2006/relationships/customXml" Target="../ink/ink81.xml"/><Relationship Id="rId310" Type="http://schemas.openxmlformats.org/officeDocument/2006/relationships/image" Target="../media/image153.png"/><Relationship Id="rId70" Type="http://schemas.openxmlformats.org/officeDocument/2006/relationships/customXml" Target="../ink/ink48.xml"/><Relationship Id="rId91" Type="http://schemas.openxmlformats.org/officeDocument/2006/relationships/image" Target="../media/image57.png"/><Relationship Id="rId145" Type="http://schemas.openxmlformats.org/officeDocument/2006/relationships/customXml" Target="../ink/ink92.xml"/><Relationship Id="rId166" Type="http://schemas.openxmlformats.org/officeDocument/2006/relationships/customXml" Target="../ink/ink105.xml"/><Relationship Id="rId187" Type="http://schemas.openxmlformats.org/officeDocument/2006/relationships/image" Target="../media/image100.png"/><Relationship Id="rId331" Type="http://schemas.openxmlformats.org/officeDocument/2006/relationships/image" Target="../media/image11.png"/><Relationship Id="rId352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28.xml"/><Relationship Id="rId233" Type="http://schemas.openxmlformats.org/officeDocument/2006/relationships/image" Target="../media/image123.png"/><Relationship Id="rId254" Type="http://schemas.openxmlformats.org/officeDocument/2006/relationships/image" Target="../media/image129.png"/><Relationship Id="rId28" Type="http://schemas.openxmlformats.org/officeDocument/2006/relationships/customXml" Target="../ink/ink14.xml"/><Relationship Id="rId49" Type="http://schemas.openxmlformats.org/officeDocument/2006/relationships/customXml" Target="../ink/ink30.xml"/><Relationship Id="rId114" Type="http://schemas.openxmlformats.org/officeDocument/2006/relationships/customXml" Target="../ink/ink76.xml"/><Relationship Id="rId275" Type="http://schemas.openxmlformats.org/officeDocument/2006/relationships/customXml" Target="../ink/ink166.xml"/><Relationship Id="rId296" Type="http://schemas.openxmlformats.org/officeDocument/2006/relationships/image" Target="../media/image146.png"/><Relationship Id="rId300" Type="http://schemas.openxmlformats.org/officeDocument/2006/relationships/image" Target="../media/image148.png"/><Relationship Id="rId60" Type="http://schemas.openxmlformats.org/officeDocument/2006/relationships/customXml" Target="../ink/ink41.xml"/><Relationship Id="rId81" Type="http://schemas.openxmlformats.org/officeDocument/2006/relationships/image" Target="../media/image52.png"/><Relationship Id="rId135" Type="http://schemas.openxmlformats.org/officeDocument/2006/relationships/customXml" Target="../ink/ink87.xml"/><Relationship Id="rId156" Type="http://schemas.openxmlformats.org/officeDocument/2006/relationships/customXml" Target="../ink/ink98.xml"/><Relationship Id="rId177" Type="http://schemas.openxmlformats.org/officeDocument/2006/relationships/image" Target="../media/image95.png"/><Relationship Id="rId198" Type="http://schemas.openxmlformats.org/officeDocument/2006/relationships/customXml" Target="../ink/ink121.xml"/><Relationship Id="rId321" Type="http://schemas.openxmlformats.org/officeDocument/2006/relationships/customXml" Target="../ink/ink194.xml"/><Relationship Id="rId342" Type="http://schemas.openxmlformats.org/officeDocument/2006/relationships/image" Target="../media/image168.png"/><Relationship Id="rId363" Type="http://schemas.openxmlformats.org/officeDocument/2006/relationships/customXml" Target="../ink/ink217.xml"/><Relationship Id="rId202" Type="http://schemas.openxmlformats.org/officeDocument/2006/relationships/customXml" Target="../ink/ink123.xml"/><Relationship Id="rId223" Type="http://schemas.openxmlformats.org/officeDocument/2006/relationships/image" Target="../media/image118.png"/><Relationship Id="rId244" Type="http://schemas.openxmlformats.org/officeDocument/2006/relationships/customXml" Target="../ink/ink144.xml"/><Relationship Id="rId18" Type="http://schemas.openxmlformats.org/officeDocument/2006/relationships/customXml" Target="../ink/ink9.xml"/><Relationship Id="rId39" Type="http://schemas.openxmlformats.org/officeDocument/2006/relationships/customXml" Target="../ink/ink22.xml"/><Relationship Id="rId265" Type="http://schemas.openxmlformats.org/officeDocument/2006/relationships/customXml" Target="../ink/ink159.xml"/><Relationship Id="rId286" Type="http://schemas.openxmlformats.org/officeDocument/2006/relationships/image" Target="../media/image141.png"/><Relationship Id="rId50" Type="http://schemas.openxmlformats.org/officeDocument/2006/relationships/customXml" Target="../ink/ink31.xml"/><Relationship Id="rId104" Type="http://schemas.openxmlformats.org/officeDocument/2006/relationships/customXml" Target="../ink/ink70.xml"/><Relationship Id="rId125" Type="http://schemas.openxmlformats.org/officeDocument/2006/relationships/image" Target="../media/image72.png"/><Relationship Id="rId146" Type="http://schemas.openxmlformats.org/officeDocument/2006/relationships/image" Target="../media/image82.png"/><Relationship Id="rId167" Type="http://schemas.openxmlformats.org/officeDocument/2006/relationships/image" Target="../media/image90.png"/><Relationship Id="rId188" Type="http://schemas.openxmlformats.org/officeDocument/2006/relationships/customXml" Target="../ink/ink116.xml"/><Relationship Id="rId311" Type="http://schemas.openxmlformats.org/officeDocument/2006/relationships/customXml" Target="../ink/ink186.xml"/><Relationship Id="rId332" Type="http://schemas.openxmlformats.org/officeDocument/2006/relationships/image" Target="../media/image12.png"/><Relationship Id="rId353" Type="http://schemas.openxmlformats.org/officeDocument/2006/relationships/customXml" Target="../ink/ink208.xml"/><Relationship Id="rId71" Type="http://schemas.openxmlformats.org/officeDocument/2006/relationships/customXml" Target="../ink/ink49.xml"/><Relationship Id="rId92" Type="http://schemas.openxmlformats.org/officeDocument/2006/relationships/customXml" Target="../ink/ink63.xml"/><Relationship Id="rId213" Type="http://schemas.openxmlformats.org/officeDocument/2006/relationships/image" Target="../media/image113.png"/><Relationship Id="rId234" Type="http://schemas.openxmlformats.org/officeDocument/2006/relationships/customXml" Target="../ink/ink139.xml"/><Relationship Id="rId2" Type="http://schemas.openxmlformats.org/officeDocument/2006/relationships/image" Target="../media/image8.png"/><Relationship Id="rId29" Type="http://schemas.openxmlformats.org/officeDocument/2006/relationships/image" Target="../media/image43.png"/><Relationship Id="rId255" Type="http://schemas.openxmlformats.org/officeDocument/2006/relationships/customXml" Target="../ink/ink154.xml"/><Relationship Id="rId276" Type="http://schemas.openxmlformats.org/officeDocument/2006/relationships/customXml" Target="../ink/ink167.xml"/><Relationship Id="rId297" Type="http://schemas.openxmlformats.org/officeDocument/2006/relationships/customXml" Target="../ink/ink179.xml"/><Relationship Id="rId40" Type="http://schemas.openxmlformats.org/officeDocument/2006/relationships/image" Target="../media/image46.png"/><Relationship Id="rId115" Type="http://schemas.openxmlformats.org/officeDocument/2006/relationships/image" Target="../media/image67.png"/><Relationship Id="rId136" Type="http://schemas.openxmlformats.org/officeDocument/2006/relationships/image" Target="../media/image77.png"/><Relationship Id="rId157" Type="http://schemas.openxmlformats.org/officeDocument/2006/relationships/image" Target="../media/image87.png"/><Relationship Id="rId178" Type="http://schemas.openxmlformats.org/officeDocument/2006/relationships/customXml" Target="../ink/ink111.xml"/><Relationship Id="rId301" Type="http://schemas.openxmlformats.org/officeDocument/2006/relationships/customXml" Target="../ink/ink181.xml"/><Relationship Id="rId322" Type="http://schemas.openxmlformats.org/officeDocument/2006/relationships/customXml" Target="../ink/ink195.xml"/><Relationship Id="rId343" Type="http://schemas.openxmlformats.org/officeDocument/2006/relationships/customXml" Target="../ink/ink203.xml"/><Relationship Id="rId364" Type="http://schemas.openxmlformats.org/officeDocument/2006/relationships/image" Target="../media/image175.png"/><Relationship Id="rId61" Type="http://schemas.openxmlformats.org/officeDocument/2006/relationships/customXml" Target="../ink/ink42.xml"/><Relationship Id="rId82" Type="http://schemas.openxmlformats.org/officeDocument/2006/relationships/customXml" Target="../ink/ink58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38.png"/><Relationship Id="rId224" Type="http://schemas.openxmlformats.org/officeDocument/2006/relationships/customXml" Target="../ink/ink134.xml"/><Relationship Id="rId245" Type="http://schemas.openxmlformats.org/officeDocument/2006/relationships/customXml" Target="../ink/ink145.xml"/><Relationship Id="rId266" Type="http://schemas.openxmlformats.org/officeDocument/2006/relationships/image" Target="../media/image135.png"/><Relationship Id="rId287" Type="http://schemas.openxmlformats.org/officeDocument/2006/relationships/customXml" Target="../ink/ink174.xml"/><Relationship Id="rId30" Type="http://schemas.openxmlformats.org/officeDocument/2006/relationships/customXml" Target="../ink/ink15.xml"/><Relationship Id="rId105" Type="http://schemas.openxmlformats.org/officeDocument/2006/relationships/customXml" Target="../ink/ink71.xml"/><Relationship Id="rId126" Type="http://schemas.openxmlformats.org/officeDocument/2006/relationships/customXml" Target="../ink/ink82.xml"/><Relationship Id="rId147" Type="http://schemas.openxmlformats.org/officeDocument/2006/relationships/customXml" Target="../ink/ink93.xml"/><Relationship Id="rId168" Type="http://schemas.openxmlformats.org/officeDocument/2006/relationships/customXml" Target="../ink/ink106.xml"/><Relationship Id="rId312" Type="http://schemas.openxmlformats.org/officeDocument/2006/relationships/image" Target="../media/image154.png"/><Relationship Id="rId333" Type="http://schemas.openxmlformats.org/officeDocument/2006/relationships/image" Target="../media/image13.png"/><Relationship Id="rId354" Type="http://schemas.openxmlformats.org/officeDocument/2006/relationships/image" Target="../media/image174.png"/><Relationship Id="rId51" Type="http://schemas.openxmlformats.org/officeDocument/2006/relationships/customXml" Target="../ink/ink32.xml"/><Relationship Id="rId72" Type="http://schemas.openxmlformats.org/officeDocument/2006/relationships/customXml" Target="../ink/ink50.xml"/><Relationship Id="rId93" Type="http://schemas.openxmlformats.org/officeDocument/2006/relationships/image" Target="../media/image58.png"/><Relationship Id="rId189" Type="http://schemas.openxmlformats.org/officeDocument/2006/relationships/image" Target="../media/image101.png"/><Relationship Id="rId3" Type="http://schemas.openxmlformats.org/officeDocument/2006/relationships/image" Target="../media/image9.png"/><Relationship Id="rId214" Type="http://schemas.openxmlformats.org/officeDocument/2006/relationships/customXml" Target="../ink/ink129.xml"/><Relationship Id="rId235" Type="http://schemas.openxmlformats.org/officeDocument/2006/relationships/image" Target="../media/image124.png"/><Relationship Id="rId256" Type="http://schemas.openxmlformats.org/officeDocument/2006/relationships/image" Target="../media/image130.png"/><Relationship Id="rId277" Type="http://schemas.openxmlformats.org/officeDocument/2006/relationships/customXml" Target="../ink/ink168.xml"/><Relationship Id="rId298" Type="http://schemas.openxmlformats.org/officeDocument/2006/relationships/image" Target="../media/image147.png"/><Relationship Id="rId116" Type="http://schemas.openxmlformats.org/officeDocument/2006/relationships/customXml" Target="../ink/ink77.xml"/><Relationship Id="rId137" Type="http://schemas.openxmlformats.org/officeDocument/2006/relationships/customXml" Target="../ink/ink88.xml"/><Relationship Id="rId158" Type="http://schemas.openxmlformats.org/officeDocument/2006/relationships/customXml" Target="../ink/ink99.xml"/><Relationship Id="rId302" Type="http://schemas.openxmlformats.org/officeDocument/2006/relationships/image" Target="../media/image149.png"/><Relationship Id="rId323" Type="http://schemas.openxmlformats.org/officeDocument/2006/relationships/image" Target="../media/image156.png"/><Relationship Id="rId344" Type="http://schemas.openxmlformats.org/officeDocument/2006/relationships/image" Target="../media/image169.png"/><Relationship Id="rId20" Type="http://schemas.openxmlformats.org/officeDocument/2006/relationships/customXml" Target="../ink/ink10.xml"/><Relationship Id="rId41" Type="http://schemas.openxmlformats.org/officeDocument/2006/relationships/customXml" Target="../ink/ink23.xml"/><Relationship Id="rId62" Type="http://schemas.openxmlformats.org/officeDocument/2006/relationships/customXml" Target="../ink/ink43.xml"/><Relationship Id="rId83" Type="http://schemas.openxmlformats.org/officeDocument/2006/relationships/image" Target="../media/image53.png"/><Relationship Id="rId179" Type="http://schemas.openxmlformats.org/officeDocument/2006/relationships/image" Target="../media/image96.png"/><Relationship Id="rId365" Type="http://schemas.openxmlformats.org/officeDocument/2006/relationships/customXml" Target="../ink/ink218.xml"/><Relationship Id="rId190" Type="http://schemas.openxmlformats.org/officeDocument/2006/relationships/customXml" Target="../ink/ink117.xml"/><Relationship Id="rId204" Type="http://schemas.openxmlformats.org/officeDocument/2006/relationships/customXml" Target="../ink/ink124.xml"/><Relationship Id="rId225" Type="http://schemas.openxmlformats.org/officeDocument/2006/relationships/image" Target="../media/image119.png"/><Relationship Id="rId246" Type="http://schemas.openxmlformats.org/officeDocument/2006/relationships/customXml" Target="../ink/ink146.xml"/><Relationship Id="rId267" Type="http://schemas.openxmlformats.org/officeDocument/2006/relationships/customXml" Target="../ink/ink160.xml"/><Relationship Id="rId288" Type="http://schemas.openxmlformats.org/officeDocument/2006/relationships/image" Target="../media/image142.png"/><Relationship Id="rId106" Type="http://schemas.openxmlformats.org/officeDocument/2006/relationships/customXml" Target="../ink/ink72.xml"/><Relationship Id="rId127" Type="http://schemas.openxmlformats.org/officeDocument/2006/relationships/image" Target="../media/image73.png"/><Relationship Id="rId313" Type="http://schemas.openxmlformats.org/officeDocument/2006/relationships/customXml" Target="../ink/ink187.xml"/><Relationship Id="rId10" Type="http://schemas.openxmlformats.org/officeDocument/2006/relationships/customXml" Target="../ink/ink5.xml"/><Relationship Id="rId31" Type="http://schemas.openxmlformats.org/officeDocument/2006/relationships/image" Target="../media/image44.png"/><Relationship Id="rId52" Type="http://schemas.openxmlformats.org/officeDocument/2006/relationships/customXml" Target="../ink/ink33.xml"/><Relationship Id="rId73" Type="http://schemas.openxmlformats.org/officeDocument/2006/relationships/customXml" Target="../ink/ink51.xml"/><Relationship Id="rId94" Type="http://schemas.openxmlformats.org/officeDocument/2006/relationships/customXml" Target="../ink/ink64.xml"/><Relationship Id="rId148" Type="http://schemas.openxmlformats.org/officeDocument/2006/relationships/image" Target="../media/image83.png"/><Relationship Id="rId169" Type="http://schemas.openxmlformats.org/officeDocument/2006/relationships/image" Target="../media/image91.png"/><Relationship Id="rId334" Type="http://schemas.openxmlformats.org/officeDocument/2006/relationships/image" Target="../media/image14.png"/><Relationship Id="rId355" Type="http://schemas.openxmlformats.org/officeDocument/2006/relationships/customXml" Target="../ink/ink209.xml"/><Relationship Id="rId4" Type="http://schemas.openxmlformats.org/officeDocument/2006/relationships/customXml" Target="../ink/ink1.xml"/><Relationship Id="rId180" Type="http://schemas.openxmlformats.org/officeDocument/2006/relationships/customXml" Target="../ink/ink112.xml"/><Relationship Id="rId215" Type="http://schemas.openxmlformats.org/officeDocument/2006/relationships/image" Target="../media/image114.png"/><Relationship Id="rId236" Type="http://schemas.openxmlformats.org/officeDocument/2006/relationships/customXml" Target="../ink/ink140.xml"/><Relationship Id="rId257" Type="http://schemas.openxmlformats.org/officeDocument/2006/relationships/customXml" Target="../ink/ink155.xml"/><Relationship Id="rId278" Type="http://schemas.openxmlformats.org/officeDocument/2006/relationships/customXml" Target="../ink/ink169.xml"/><Relationship Id="rId303" Type="http://schemas.openxmlformats.org/officeDocument/2006/relationships/customXml" Target="../ink/ink182.xml"/><Relationship Id="rId42" Type="http://schemas.openxmlformats.org/officeDocument/2006/relationships/customXml" Target="../ink/ink24.xml"/><Relationship Id="rId84" Type="http://schemas.openxmlformats.org/officeDocument/2006/relationships/customXml" Target="../ink/ink59.xml"/><Relationship Id="rId138" Type="http://schemas.openxmlformats.org/officeDocument/2006/relationships/image" Target="../media/image78.png"/><Relationship Id="rId345" Type="http://schemas.openxmlformats.org/officeDocument/2006/relationships/customXml" Target="../ink/ink204.xml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247" Type="http://schemas.openxmlformats.org/officeDocument/2006/relationships/customXml" Target="../ink/ink147.xml"/><Relationship Id="rId107" Type="http://schemas.openxmlformats.org/officeDocument/2006/relationships/image" Target="../media/image63.png"/><Relationship Id="rId289" Type="http://schemas.openxmlformats.org/officeDocument/2006/relationships/customXml" Target="../ink/ink175.xml"/><Relationship Id="rId11" Type="http://schemas.openxmlformats.org/officeDocument/2006/relationships/image" Target="../media/image34.png"/><Relationship Id="rId53" Type="http://schemas.openxmlformats.org/officeDocument/2006/relationships/customXml" Target="../ink/ink34.xml"/><Relationship Id="rId149" Type="http://schemas.openxmlformats.org/officeDocument/2006/relationships/customXml" Target="../ink/ink94.xml"/><Relationship Id="rId314" Type="http://schemas.openxmlformats.org/officeDocument/2006/relationships/customXml" Target="../ink/ink188.xml"/><Relationship Id="rId356" Type="http://schemas.openxmlformats.org/officeDocument/2006/relationships/customXml" Target="../ink/ink210.xml"/><Relationship Id="rId95" Type="http://schemas.openxmlformats.org/officeDocument/2006/relationships/image" Target="../media/image59.png"/><Relationship Id="rId160" Type="http://schemas.openxmlformats.org/officeDocument/2006/relationships/image" Target="../media/image88.png"/><Relationship Id="rId216" Type="http://schemas.openxmlformats.org/officeDocument/2006/relationships/customXml" Target="../ink/ink130.xml"/><Relationship Id="rId258" Type="http://schemas.openxmlformats.org/officeDocument/2006/relationships/image" Target="../media/image131.png"/><Relationship Id="rId22" Type="http://schemas.openxmlformats.org/officeDocument/2006/relationships/customXml" Target="../ink/ink11.xml"/><Relationship Id="rId64" Type="http://schemas.openxmlformats.org/officeDocument/2006/relationships/image" Target="../media/image48.png"/><Relationship Id="rId118" Type="http://schemas.openxmlformats.org/officeDocument/2006/relationships/customXml" Target="../ink/ink78.xml"/><Relationship Id="rId325" Type="http://schemas.openxmlformats.org/officeDocument/2006/relationships/image" Target="../media/image157.png"/><Relationship Id="rId171" Type="http://schemas.openxmlformats.org/officeDocument/2006/relationships/image" Target="../media/image92.png"/><Relationship Id="rId227" Type="http://schemas.openxmlformats.org/officeDocument/2006/relationships/image" Target="../media/image120.png"/><Relationship Id="rId269" Type="http://schemas.openxmlformats.org/officeDocument/2006/relationships/customXml" Target="../ink/ink161.xml"/><Relationship Id="rId33" Type="http://schemas.openxmlformats.org/officeDocument/2006/relationships/customXml" Target="../ink/ink17.xml"/><Relationship Id="rId129" Type="http://schemas.openxmlformats.org/officeDocument/2006/relationships/customXml" Target="../ink/ink84.xml"/><Relationship Id="rId280" Type="http://schemas.openxmlformats.org/officeDocument/2006/relationships/image" Target="../media/image138.png"/><Relationship Id="rId336" Type="http://schemas.openxmlformats.org/officeDocument/2006/relationships/image" Target="../media/image165.png"/><Relationship Id="rId75" Type="http://schemas.openxmlformats.org/officeDocument/2006/relationships/customXml" Target="../ink/ink53.xml"/><Relationship Id="rId140" Type="http://schemas.openxmlformats.org/officeDocument/2006/relationships/image" Target="../media/image79.png"/><Relationship Id="rId182" Type="http://schemas.openxmlformats.org/officeDocument/2006/relationships/customXml" Target="../ink/ink113.xml"/><Relationship Id="rId6" Type="http://schemas.openxmlformats.org/officeDocument/2006/relationships/customXml" Target="../ink/ink2.xml"/><Relationship Id="rId238" Type="http://schemas.openxmlformats.org/officeDocument/2006/relationships/customXml" Target="../ink/ink141.xml"/><Relationship Id="rId291" Type="http://schemas.openxmlformats.org/officeDocument/2006/relationships/customXml" Target="../ink/ink176.xml"/><Relationship Id="rId305" Type="http://schemas.openxmlformats.org/officeDocument/2006/relationships/customXml" Target="../ink/ink183.xml"/><Relationship Id="rId347" Type="http://schemas.openxmlformats.org/officeDocument/2006/relationships/customXml" Target="../ink/ink205.xml"/><Relationship Id="rId44" Type="http://schemas.openxmlformats.org/officeDocument/2006/relationships/image" Target="../media/image47.png"/><Relationship Id="rId86" Type="http://schemas.openxmlformats.org/officeDocument/2006/relationships/customXml" Target="../ink/ink60.xml"/><Relationship Id="rId151" Type="http://schemas.openxmlformats.org/officeDocument/2006/relationships/customXml" Target="../ink/ink95.xml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249" Type="http://schemas.openxmlformats.org/officeDocument/2006/relationships/customXml" Target="../ink/ink149.xml"/><Relationship Id="rId13" Type="http://schemas.openxmlformats.org/officeDocument/2006/relationships/image" Target="../media/image35.png"/><Relationship Id="rId109" Type="http://schemas.openxmlformats.org/officeDocument/2006/relationships/image" Target="../media/image64.png"/><Relationship Id="rId260" Type="http://schemas.openxmlformats.org/officeDocument/2006/relationships/image" Target="../media/image132.png"/><Relationship Id="rId316" Type="http://schemas.openxmlformats.org/officeDocument/2006/relationships/customXml" Target="../ink/ink189.xml"/><Relationship Id="rId55" Type="http://schemas.openxmlformats.org/officeDocument/2006/relationships/customXml" Target="../ink/ink36.xml"/><Relationship Id="rId97" Type="http://schemas.openxmlformats.org/officeDocument/2006/relationships/image" Target="../media/image60.png"/><Relationship Id="rId120" Type="http://schemas.openxmlformats.org/officeDocument/2006/relationships/customXml" Target="../ink/ink79.xml"/><Relationship Id="rId358" Type="http://schemas.openxmlformats.org/officeDocument/2006/relationships/customXml" Target="../ink/ink212.xml"/><Relationship Id="rId162" Type="http://schemas.openxmlformats.org/officeDocument/2006/relationships/image" Target="../media/image89.png"/><Relationship Id="rId218" Type="http://schemas.openxmlformats.org/officeDocument/2006/relationships/customXml" Target="../ink/ink131.xml"/><Relationship Id="rId271" Type="http://schemas.openxmlformats.org/officeDocument/2006/relationships/customXml" Target="../ink/ink162.xml"/><Relationship Id="rId24" Type="http://schemas.openxmlformats.org/officeDocument/2006/relationships/customXml" Target="../ink/ink12.xml"/><Relationship Id="rId66" Type="http://schemas.openxmlformats.org/officeDocument/2006/relationships/image" Target="../media/image49.png"/><Relationship Id="rId131" Type="http://schemas.openxmlformats.org/officeDocument/2006/relationships/customXml" Target="../ink/ink85.xml"/><Relationship Id="rId327" Type="http://schemas.openxmlformats.org/officeDocument/2006/relationships/image" Target="../media/image158.png"/><Relationship Id="rId173" Type="http://schemas.openxmlformats.org/officeDocument/2006/relationships/image" Target="../media/image93.png"/><Relationship Id="rId229" Type="http://schemas.openxmlformats.org/officeDocument/2006/relationships/image" Target="../media/image121.png"/><Relationship Id="rId240" Type="http://schemas.openxmlformats.org/officeDocument/2006/relationships/customXml" Target="../ink/ink142.xml"/><Relationship Id="rId35" Type="http://schemas.openxmlformats.org/officeDocument/2006/relationships/customXml" Target="../ink/ink19.xml"/><Relationship Id="rId77" Type="http://schemas.openxmlformats.org/officeDocument/2006/relationships/customXml" Target="../ink/ink55.xml"/><Relationship Id="rId100" Type="http://schemas.openxmlformats.org/officeDocument/2006/relationships/customXml" Target="../ink/ink67.xml"/><Relationship Id="rId282" Type="http://schemas.openxmlformats.org/officeDocument/2006/relationships/image" Target="../media/image139.png"/><Relationship Id="rId338" Type="http://schemas.openxmlformats.org/officeDocument/2006/relationships/image" Target="../media/image166.png"/><Relationship Id="rId8" Type="http://schemas.openxmlformats.org/officeDocument/2006/relationships/customXml" Target="../ink/ink4.xml"/><Relationship Id="rId142" Type="http://schemas.openxmlformats.org/officeDocument/2006/relationships/image" Target="../media/image80.png"/><Relationship Id="rId184" Type="http://schemas.openxmlformats.org/officeDocument/2006/relationships/customXml" Target="../ink/ink114.xml"/><Relationship Id="rId251" Type="http://schemas.openxmlformats.org/officeDocument/2006/relationships/customXml" Target="../ink/ink151.xml"/><Relationship Id="rId46" Type="http://schemas.openxmlformats.org/officeDocument/2006/relationships/customXml" Target="../ink/ink27.xml"/><Relationship Id="rId293" Type="http://schemas.openxmlformats.org/officeDocument/2006/relationships/customXml" Target="../ink/ink177.xml"/><Relationship Id="rId307" Type="http://schemas.openxmlformats.org/officeDocument/2006/relationships/customXml" Target="../ink/ink184.xml"/><Relationship Id="rId349" Type="http://schemas.openxmlformats.org/officeDocument/2006/relationships/customXml" Target="../ink/ink206.xml"/><Relationship Id="rId88" Type="http://schemas.openxmlformats.org/officeDocument/2006/relationships/customXml" Target="../ink/ink61.xml"/><Relationship Id="rId111" Type="http://schemas.openxmlformats.org/officeDocument/2006/relationships/image" Target="../media/image65.png"/><Relationship Id="rId153" Type="http://schemas.openxmlformats.org/officeDocument/2006/relationships/customXml" Target="../ink/ink96.xml"/><Relationship Id="rId195" Type="http://schemas.openxmlformats.org/officeDocument/2006/relationships/image" Target="../media/image104.png"/><Relationship Id="rId209" Type="http://schemas.openxmlformats.org/officeDocument/2006/relationships/image" Target="../media/image111.png"/><Relationship Id="rId360" Type="http://schemas.openxmlformats.org/officeDocument/2006/relationships/customXml" Target="../ink/ink2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microsoft.com/office/2014/relationships/chartEx" Target="../charts/chartEx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97BADF9-0608-4FC7-24F1-26ED275147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3432" y="163067"/>
            <a:ext cx="45720" cy="181355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B01A454C-6EC1-A8CE-EE91-1AB4B13E51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912" y="180197"/>
            <a:ext cx="618744" cy="12460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18AEDAD-E03E-8204-176F-5D0B75A55985}"/>
              </a:ext>
            </a:extLst>
          </p:cNvPr>
          <p:cNvSpPr txBox="1"/>
          <p:nvPr/>
        </p:nvSpPr>
        <p:spPr>
          <a:xfrm>
            <a:off x="3969944" y="165596"/>
            <a:ext cx="212407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T</a:t>
            </a:r>
            <a:r>
              <a:rPr sz="800" b="1" spc="30" dirty="0">
                <a:solidFill>
                  <a:srgbClr val="F05C25"/>
                </a:solidFill>
                <a:latin typeface="+mj-lt"/>
                <a:cs typeface="Arial"/>
              </a:rPr>
              <a:t>H</a:t>
            </a:r>
            <a:r>
              <a:rPr sz="800" b="1" spc="20" dirty="0">
                <a:solidFill>
                  <a:srgbClr val="F05C25"/>
                </a:solidFill>
                <a:latin typeface="+mj-lt"/>
                <a:cs typeface="Arial"/>
              </a:rPr>
              <a:t>Ị</a:t>
            </a: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dirty="0">
                <a:solidFill>
                  <a:srgbClr val="F05C25"/>
                </a:solidFill>
                <a:latin typeface="+mj-lt"/>
                <a:cs typeface="Arial"/>
              </a:rPr>
              <a:t>P</a:t>
            </a:r>
            <a:r>
              <a:rPr sz="800" b="1" spc="-5" dirty="0">
                <a:solidFill>
                  <a:srgbClr val="F05C25"/>
                </a:solidFill>
                <a:latin typeface="+mj-lt"/>
                <a:cs typeface="Arial"/>
              </a:rPr>
              <a:t>H</a:t>
            </a:r>
            <a:r>
              <a:rPr sz="800" b="1" spc="-30" dirty="0">
                <a:solidFill>
                  <a:srgbClr val="F05C25"/>
                </a:solidFill>
                <a:latin typeface="+mj-lt"/>
                <a:cs typeface="Arial"/>
              </a:rPr>
              <a:t>Ầ</a:t>
            </a:r>
            <a:r>
              <a:rPr sz="800" b="1" spc="75" dirty="0">
                <a:solidFill>
                  <a:srgbClr val="F05C25"/>
                </a:solidFill>
                <a:latin typeface="+mj-lt"/>
                <a:cs typeface="Arial"/>
              </a:rPr>
              <a:t>N</a:t>
            </a:r>
            <a:r>
              <a:rPr sz="800" b="1" spc="-15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spc="15" dirty="0">
                <a:solidFill>
                  <a:srgbClr val="F05C25"/>
                </a:solidFill>
                <a:latin typeface="+mj-lt"/>
                <a:cs typeface="Arial"/>
              </a:rPr>
              <a:t>D</a:t>
            </a:r>
            <a:r>
              <a:rPr sz="800" b="1" spc="10" dirty="0">
                <a:solidFill>
                  <a:srgbClr val="F05C25"/>
                </a:solidFill>
                <a:latin typeface="+mj-lt"/>
                <a:cs typeface="Arial"/>
              </a:rPr>
              <a:t>O</a:t>
            </a:r>
            <a:r>
              <a:rPr sz="800" b="1" spc="-30" dirty="0">
                <a:solidFill>
                  <a:srgbClr val="F05C25"/>
                </a:solidFill>
                <a:latin typeface="+mj-lt"/>
                <a:cs typeface="Arial"/>
              </a:rPr>
              <a:t>A</a:t>
            </a:r>
            <a:r>
              <a:rPr sz="800" b="1" spc="65" dirty="0">
                <a:solidFill>
                  <a:srgbClr val="F05C25"/>
                </a:solidFill>
                <a:latin typeface="+mj-lt"/>
                <a:cs typeface="Arial"/>
              </a:rPr>
              <a:t>N</a:t>
            </a:r>
            <a:r>
              <a:rPr sz="800" b="1" spc="35" dirty="0">
                <a:solidFill>
                  <a:srgbClr val="F05C25"/>
                </a:solidFill>
                <a:latin typeface="+mj-lt"/>
                <a:cs typeface="Arial"/>
              </a:rPr>
              <a:t>H</a:t>
            </a:r>
            <a:r>
              <a:rPr sz="800" b="1" spc="-35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T</a:t>
            </a:r>
            <a:r>
              <a:rPr sz="800" b="1" spc="30" dirty="0">
                <a:solidFill>
                  <a:srgbClr val="F05C25"/>
                </a:solidFill>
                <a:latin typeface="+mj-lt"/>
                <a:cs typeface="Arial"/>
              </a:rPr>
              <a:t>HU</a:t>
            </a:r>
            <a:r>
              <a:rPr sz="800" b="1" spc="-15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spc="-70" dirty="0">
                <a:solidFill>
                  <a:srgbClr val="F05C25"/>
                </a:solidFill>
                <a:latin typeface="+mj-lt"/>
                <a:cs typeface="Arial"/>
              </a:rPr>
              <a:t>C</a:t>
            </a:r>
            <a:r>
              <a:rPr sz="800" b="1" spc="30" dirty="0">
                <a:solidFill>
                  <a:srgbClr val="F05C25"/>
                </a:solidFill>
                <a:latin typeface="+mj-lt"/>
                <a:cs typeface="Arial"/>
              </a:rPr>
              <a:t>Ủ</a:t>
            </a: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A</a:t>
            </a:r>
            <a:r>
              <a:rPr sz="800" b="1" spc="-35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spc="-70" dirty="0">
                <a:solidFill>
                  <a:srgbClr val="F05C25"/>
                </a:solidFill>
                <a:latin typeface="+mj-lt"/>
                <a:cs typeface="Arial"/>
              </a:rPr>
              <a:t>C</a:t>
            </a:r>
            <a:r>
              <a:rPr sz="800" b="1" spc="-30" dirty="0">
                <a:solidFill>
                  <a:srgbClr val="F05C25"/>
                </a:solidFill>
                <a:latin typeface="+mj-lt"/>
                <a:cs typeface="Arial"/>
              </a:rPr>
              <a:t>Á</a:t>
            </a:r>
            <a:r>
              <a:rPr sz="800" b="1" spc="-70" dirty="0">
                <a:solidFill>
                  <a:srgbClr val="F05C25"/>
                </a:solidFill>
                <a:latin typeface="+mj-lt"/>
                <a:cs typeface="Arial"/>
              </a:rPr>
              <a:t>C</a:t>
            </a:r>
            <a:r>
              <a:rPr sz="800" b="1" spc="-15" dirty="0">
                <a:solidFill>
                  <a:srgbClr val="F05C25"/>
                </a:solidFill>
                <a:latin typeface="+mj-lt"/>
                <a:cs typeface="Arial"/>
              </a:rPr>
              <a:t> SÀN</a:t>
            </a:r>
            <a:r>
              <a:rPr sz="800" b="1" spc="-30" dirty="0">
                <a:solidFill>
                  <a:srgbClr val="F05C25"/>
                </a:solidFill>
                <a:latin typeface="+mj-lt"/>
                <a:cs typeface="Arial"/>
              </a:rPr>
              <a:t> </a:t>
            </a: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T</a:t>
            </a:r>
            <a:r>
              <a:rPr sz="800" b="1" spc="50" dirty="0">
                <a:solidFill>
                  <a:srgbClr val="F05C25"/>
                </a:solidFill>
                <a:latin typeface="+mj-lt"/>
                <a:cs typeface="Arial"/>
              </a:rPr>
              <a:t>MĐ</a:t>
            </a:r>
            <a:r>
              <a:rPr sz="800" b="1" spc="-25" dirty="0">
                <a:solidFill>
                  <a:srgbClr val="F05C25"/>
                </a:solidFill>
                <a:latin typeface="+mj-lt"/>
                <a:cs typeface="Arial"/>
              </a:rPr>
              <a:t>T</a:t>
            </a:r>
            <a:endParaRPr sz="800" dirty="0">
              <a:latin typeface="+mj-lt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7480E-6976-0633-E8FF-397925F05F58}"/>
              </a:ext>
            </a:extLst>
          </p:cNvPr>
          <p:cNvSpPr txBox="1"/>
          <p:nvPr/>
        </p:nvSpPr>
        <p:spPr>
          <a:xfrm>
            <a:off x="361447" y="2705931"/>
            <a:ext cx="5819999" cy="13281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pPr marL="239395" marR="322580">
              <a:lnSpc>
                <a:spcPct val="114999"/>
              </a:lnSpc>
              <a:spcBef>
                <a:spcPts val="790"/>
              </a:spcBef>
            </a:pP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Quý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II/2023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6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hạng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 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sàn 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TMĐT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có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4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ngoạn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sàn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Tiktok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Shop.</a:t>
            </a:r>
            <a:endParaRPr lang="vi-VN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39395" marR="245745">
              <a:lnSpc>
                <a:spcPct val="113700"/>
              </a:lnSpc>
              <a:spcBef>
                <a:spcPts val="5"/>
              </a:spcBef>
            </a:pP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Ở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Quý IV/2022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 </a:t>
            </a:r>
            <a:r>
              <a:rPr lang="vi-VN" sz="900" spc="4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Tiktok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 </a:t>
            </a:r>
            <a:r>
              <a:rPr lang="vi-VN" sz="900" spc="4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 </a:t>
            </a:r>
            <a:r>
              <a:rPr lang="vi-VN" sz="900" spc="4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mắt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tháng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 </a:t>
            </a:r>
            <a:r>
              <a:rPr lang="vi-VN" sz="900" spc="5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 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80%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 </a:t>
            </a:r>
            <a:r>
              <a:rPr lang="vi-VN" sz="900" spc="5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 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Lazada, 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vi-VN" sz="900" spc="-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Quý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I/2023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kém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Lazada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3.5%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doanh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Quý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II/2023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Tiktok</a:t>
            </a:r>
            <a:r>
              <a:rPr lang="vi-VN" sz="900" b="1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</a:t>
            </a:r>
            <a:r>
              <a:rPr lang="vi-VN" sz="900" b="1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vi-VN" sz="900" b="1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vượt</a:t>
            </a:r>
            <a:r>
              <a:rPr lang="vi-VN" sz="900" b="1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Lazada </a:t>
            </a:r>
            <a:r>
              <a:rPr lang="vi-VN" sz="900" b="1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vươn</a:t>
            </a:r>
            <a:r>
              <a:rPr lang="vi-VN" sz="900" b="1" spc="-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vi-VN" sz="900" b="1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sàn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TMĐT</a:t>
            </a:r>
            <a:r>
              <a:rPr lang="vi-VN" sz="900" b="1" spc="-4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4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</a:t>
            </a:r>
            <a:r>
              <a:rPr lang="vi-VN" sz="900" b="1" spc="-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vi-VN" sz="900" b="1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4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tại</a:t>
            </a:r>
            <a:r>
              <a:rPr lang="vi-VN" sz="900" b="1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vi-VN" sz="900" b="1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6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vi-VN" sz="900" b="1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vi-VN" sz="900" b="1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b="1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Shopee.</a:t>
            </a:r>
            <a:endParaRPr lang="vi-VN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vi-VN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39395" marR="341630">
              <a:lnSpc>
                <a:spcPct val="113700"/>
              </a:lnSpc>
            </a:pP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vi-VN" sz="900" spc="-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của Shopee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7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đầu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4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nay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gần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đổi,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vậy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Tiktok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đang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4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</a:t>
            </a:r>
            <a:r>
              <a:rPr lang="vi-VN" sz="900" spc="-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 </a:t>
            </a:r>
            <a:r>
              <a:rPr lang="vi-VN" sz="900" spc="-2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3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7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vi-VN" sz="900" spc="-1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các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sàn</a:t>
            </a:r>
            <a:r>
              <a:rPr lang="vi-VN" sz="90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-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TMĐT</a:t>
            </a:r>
            <a:r>
              <a:rPr lang="vi-VN" sz="900" spc="-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2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còn</a:t>
            </a:r>
            <a:r>
              <a:rPr lang="vi-VN" sz="900" spc="10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vi-VN" sz="900" spc="5" dirty="0">
                <a:solidFill>
                  <a:srgbClr val="001F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lại.</a:t>
            </a:r>
            <a:endParaRPr lang="vi-VN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4" name="object 68">
            <a:extLst>
              <a:ext uri="{FF2B5EF4-FFF2-40B4-BE49-F238E27FC236}">
                <a16:creationId xmlns:a16="http://schemas.microsoft.com/office/drawing/2014/main" id="{DB4D693E-04BC-3CB7-0D74-9AA035B2030E}"/>
              </a:ext>
            </a:extLst>
          </p:cNvPr>
          <p:cNvSpPr/>
          <p:nvPr/>
        </p:nvSpPr>
        <p:spPr>
          <a:xfrm>
            <a:off x="1056929" y="664794"/>
            <a:ext cx="152389" cy="1977828"/>
          </a:xfrm>
          <a:custGeom>
            <a:avLst/>
            <a:gdLst/>
            <a:ahLst/>
            <a:cxnLst/>
            <a:rect l="l" t="t" r="r" b="b"/>
            <a:pathLst>
              <a:path h="2874645">
                <a:moveTo>
                  <a:pt x="0" y="0"/>
                </a:moveTo>
                <a:lnTo>
                  <a:pt x="0" y="2874264"/>
                </a:lnTo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68">
            <a:extLst>
              <a:ext uri="{FF2B5EF4-FFF2-40B4-BE49-F238E27FC236}">
                <a16:creationId xmlns:a16="http://schemas.microsoft.com/office/drawing/2014/main" id="{71F15D7E-CA81-87C7-B86F-E7D578BF929A}"/>
              </a:ext>
            </a:extLst>
          </p:cNvPr>
          <p:cNvSpPr/>
          <p:nvPr/>
        </p:nvSpPr>
        <p:spPr>
          <a:xfrm>
            <a:off x="4709813" y="641570"/>
            <a:ext cx="45719" cy="1975104"/>
          </a:xfrm>
          <a:custGeom>
            <a:avLst/>
            <a:gdLst/>
            <a:ahLst/>
            <a:cxnLst/>
            <a:rect l="l" t="t" r="r" b="b"/>
            <a:pathLst>
              <a:path h="2874645">
                <a:moveTo>
                  <a:pt x="0" y="0"/>
                </a:moveTo>
                <a:lnTo>
                  <a:pt x="0" y="2874264"/>
                </a:lnTo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B943E34-8658-6A2B-A2F5-05AAA86A7B08}"/>
              </a:ext>
            </a:extLst>
          </p:cNvPr>
          <p:cNvCxnSpPr>
            <a:cxnSpLocks/>
          </p:cNvCxnSpPr>
          <p:nvPr/>
        </p:nvCxnSpPr>
        <p:spPr>
          <a:xfrm>
            <a:off x="4715530" y="699020"/>
            <a:ext cx="0" cy="1152144"/>
          </a:xfrm>
          <a:prstGeom prst="line">
            <a:avLst/>
          </a:prstGeom>
          <a:ln w="38100">
            <a:solidFill>
              <a:srgbClr val="F85F2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A3389A7-12E7-0D83-DFB9-A25AAE61E219}"/>
              </a:ext>
            </a:extLst>
          </p:cNvPr>
          <p:cNvCxnSpPr>
            <a:cxnSpLocks/>
          </p:cNvCxnSpPr>
          <p:nvPr/>
        </p:nvCxnSpPr>
        <p:spPr>
          <a:xfrm>
            <a:off x="1063372" y="704788"/>
            <a:ext cx="0" cy="1161288"/>
          </a:xfrm>
          <a:prstGeom prst="line">
            <a:avLst/>
          </a:prstGeom>
          <a:ln w="38100">
            <a:solidFill>
              <a:srgbClr val="F85F2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245A5A8C-8F4F-E4FF-39C4-712CD2C3A43C}"/>
              </a:ext>
            </a:extLst>
          </p:cNvPr>
          <p:cNvSpPr/>
          <p:nvPr/>
        </p:nvSpPr>
        <p:spPr>
          <a:xfrm>
            <a:off x="1063373" y="672458"/>
            <a:ext cx="3652157" cy="192024"/>
          </a:xfrm>
          <a:custGeom>
            <a:avLst/>
            <a:gdLst>
              <a:gd name="connsiteX0" fmla="*/ 0 w 3652157"/>
              <a:gd name="connsiteY0" fmla="*/ 42496 h 184294"/>
              <a:gd name="connsiteX1" fmla="*/ 941614 w 3652157"/>
              <a:gd name="connsiteY1" fmla="*/ 184010 h 184294"/>
              <a:gd name="connsiteX2" fmla="*/ 2590800 w 3652157"/>
              <a:gd name="connsiteY2" fmla="*/ 9838 h 184294"/>
              <a:gd name="connsiteX3" fmla="*/ 3652157 w 3652157"/>
              <a:gd name="connsiteY3" fmla="*/ 37053 h 1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2157" h="184294">
                <a:moveTo>
                  <a:pt x="0" y="42496"/>
                </a:moveTo>
                <a:cubicBezTo>
                  <a:pt x="254907" y="115974"/>
                  <a:pt x="509814" y="189453"/>
                  <a:pt x="941614" y="184010"/>
                </a:cubicBezTo>
                <a:cubicBezTo>
                  <a:pt x="1373414" y="178567"/>
                  <a:pt x="2139043" y="34331"/>
                  <a:pt x="2590800" y="9838"/>
                </a:cubicBezTo>
                <a:cubicBezTo>
                  <a:pt x="3042557" y="-14655"/>
                  <a:pt x="3347357" y="11199"/>
                  <a:pt x="3652157" y="37053"/>
                </a:cubicBezTo>
              </a:path>
            </a:pathLst>
          </a:custGeom>
          <a:ln>
            <a:solidFill>
              <a:srgbClr val="F85F27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6CD8E8E-75AB-D2A1-9B39-18696AD29869}"/>
              </a:ext>
            </a:extLst>
          </p:cNvPr>
          <p:cNvCxnSpPr>
            <a:cxnSpLocks/>
          </p:cNvCxnSpPr>
          <p:nvPr/>
        </p:nvCxnSpPr>
        <p:spPr>
          <a:xfrm>
            <a:off x="4715530" y="2248274"/>
            <a:ext cx="0" cy="2926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5E8944A5-BE0C-607A-526D-781D82EC5CC8}"/>
              </a:ext>
            </a:extLst>
          </p:cNvPr>
          <p:cNvSpPr/>
          <p:nvPr/>
        </p:nvSpPr>
        <p:spPr>
          <a:xfrm>
            <a:off x="1061460" y="1895806"/>
            <a:ext cx="3652838" cy="444747"/>
          </a:xfrm>
          <a:custGeom>
            <a:avLst/>
            <a:gdLst>
              <a:gd name="connsiteX0" fmla="*/ 0 w 3652838"/>
              <a:gd name="connsiteY0" fmla="*/ 0 h 444747"/>
              <a:gd name="connsiteX1" fmla="*/ 681038 w 3652838"/>
              <a:gd name="connsiteY1" fmla="*/ 261937 h 444747"/>
              <a:gd name="connsiteX2" fmla="*/ 2309813 w 3652838"/>
              <a:gd name="connsiteY2" fmla="*/ 442912 h 444747"/>
              <a:gd name="connsiteX3" fmla="*/ 3652838 w 3652838"/>
              <a:gd name="connsiteY3" fmla="*/ 357187 h 4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2838" h="444747">
                <a:moveTo>
                  <a:pt x="0" y="0"/>
                </a:moveTo>
                <a:cubicBezTo>
                  <a:pt x="148034" y="94059"/>
                  <a:pt x="296069" y="188118"/>
                  <a:pt x="681038" y="261937"/>
                </a:cubicBezTo>
                <a:cubicBezTo>
                  <a:pt x="1066007" y="335756"/>
                  <a:pt x="1814513" y="427037"/>
                  <a:pt x="2309813" y="442912"/>
                </a:cubicBezTo>
                <a:cubicBezTo>
                  <a:pt x="2805113" y="458787"/>
                  <a:pt x="3429794" y="366712"/>
                  <a:pt x="3652838" y="357187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49025F43-616C-E7F7-4E99-E9092C44B39C}"/>
              </a:ext>
            </a:extLst>
          </p:cNvPr>
          <p:cNvSpPr/>
          <p:nvPr/>
        </p:nvSpPr>
        <p:spPr>
          <a:xfrm>
            <a:off x="1064280" y="2184687"/>
            <a:ext cx="3657600" cy="348199"/>
          </a:xfrm>
          <a:custGeom>
            <a:avLst/>
            <a:gdLst>
              <a:gd name="connsiteX0" fmla="*/ 0 w 3657600"/>
              <a:gd name="connsiteY0" fmla="*/ 45045 h 348199"/>
              <a:gd name="connsiteX1" fmla="*/ 174625 w 3657600"/>
              <a:gd name="connsiteY1" fmla="*/ 595 h 348199"/>
              <a:gd name="connsiteX2" fmla="*/ 466725 w 3657600"/>
              <a:gd name="connsiteY2" fmla="*/ 73620 h 348199"/>
              <a:gd name="connsiteX3" fmla="*/ 1260475 w 3657600"/>
              <a:gd name="connsiteY3" fmla="*/ 206970 h 348199"/>
              <a:gd name="connsiteX4" fmla="*/ 2517775 w 3657600"/>
              <a:gd name="connsiteY4" fmla="*/ 321270 h 348199"/>
              <a:gd name="connsiteX5" fmla="*/ 3657600 w 3657600"/>
              <a:gd name="connsiteY5" fmla="*/ 337145 h 34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0" h="348199">
                <a:moveTo>
                  <a:pt x="0" y="45045"/>
                </a:moveTo>
                <a:cubicBezTo>
                  <a:pt x="48419" y="20439"/>
                  <a:pt x="96838" y="-4167"/>
                  <a:pt x="174625" y="595"/>
                </a:cubicBezTo>
                <a:cubicBezTo>
                  <a:pt x="252412" y="5357"/>
                  <a:pt x="285750" y="39224"/>
                  <a:pt x="466725" y="73620"/>
                </a:cubicBezTo>
                <a:cubicBezTo>
                  <a:pt x="647700" y="108016"/>
                  <a:pt x="918633" y="165695"/>
                  <a:pt x="1260475" y="206970"/>
                </a:cubicBezTo>
                <a:cubicBezTo>
                  <a:pt x="1602317" y="248245"/>
                  <a:pt x="2118254" y="299574"/>
                  <a:pt x="2517775" y="321270"/>
                </a:cubicBezTo>
                <a:cubicBezTo>
                  <a:pt x="2917296" y="342966"/>
                  <a:pt x="3437467" y="360428"/>
                  <a:pt x="3657600" y="337145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11645F-AF01-9284-E194-5490CCD89302}"/>
              </a:ext>
            </a:extLst>
          </p:cNvPr>
          <p:cNvGrpSpPr/>
          <p:nvPr/>
        </p:nvGrpSpPr>
        <p:grpSpPr>
          <a:xfrm>
            <a:off x="1061105" y="1851164"/>
            <a:ext cx="3660775" cy="664136"/>
            <a:chOff x="1412875" y="1777257"/>
            <a:chExt cx="3660775" cy="664136"/>
          </a:xfrm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8C96983-6BAD-04D6-2FF7-6A8DCDF7AE6E}"/>
                </a:ext>
              </a:extLst>
            </p:cNvPr>
            <p:cNvSpPr/>
            <p:nvPr/>
          </p:nvSpPr>
          <p:spPr>
            <a:xfrm>
              <a:off x="1416050" y="2081183"/>
              <a:ext cx="3651250" cy="354042"/>
            </a:xfrm>
            <a:custGeom>
              <a:avLst/>
              <a:gdLst>
                <a:gd name="connsiteX0" fmla="*/ 0 w 3651250"/>
                <a:gd name="connsiteY0" fmla="*/ 354042 h 354042"/>
                <a:gd name="connsiteX1" fmla="*/ 241300 w 3651250"/>
                <a:gd name="connsiteY1" fmla="*/ 287367 h 354042"/>
                <a:gd name="connsiteX2" fmla="*/ 952500 w 3651250"/>
                <a:gd name="connsiteY2" fmla="*/ 217517 h 354042"/>
                <a:gd name="connsiteX3" fmla="*/ 2752725 w 3651250"/>
                <a:gd name="connsiteY3" fmla="*/ 11142 h 354042"/>
                <a:gd name="connsiteX4" fmla="*/ 3651250 w 3651250"/>
                <a:gd name="connsiteY4" fmla="*/ 46067 h 3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250" h="354042">
                  <a:moveTo>
                    <a:pt x="0" y="354042"/>
                  </a:moveTo>
                  <a:cubicBezTo>
                    <a:pt x="41275" y="332081"/>
                    <a:pt x="82550" y="310121"/>
                    <a:pt x="241300" y="287367"/>
                  </a:cubicBezTo>
                  <a:cubicBezTo>
                    <a:pt x="400050" y="264613"/>
                    <a:pt x="952500" y="217517"/>
                    <a:pt x="952500" y="217517"/>
                  </a:cubicBezTo>
                  <a:cubicBezTo>
                    <a:pt x="1371071" y="171480"/>
                    <a:pt x="2302933" y="39717"/>
                    <a:pt x="2752725" y="11142"/>
                  </a:cubicBezTo>
                  <a:cubicBezTo>
                    <a:pt x="3202517" y="-17433"/>
                    <a:pt x="3426883" y="14317"/>
                    <a:pt x="3651250" y="4606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4B0E59F-0CFF-1ADD-5F4E-6BEC6C8B1E86}"/>
                </a:ext>
              </a:extLst>
            </p:cNvPr>
            <p:cNvSpPr/>
            <p:nvPr/>
          </p:nvSpPr>
          <p:spPr>
            <a:xfrm>
              <a:off x="1412875" y="1790700"/>
              <a:ext cx="3660775" cy="436907"/>
            </a:xfrm>
            <a:custGeom>
              <a:avLst/>
              <a:gdLst>
                <a:gd name="connsiteX0" fmla="*/ 0 w 3660775"/>
                <a:gd name="connsiteY0" fmla="*/ 384175 h 436907"/>
                <a:gd name="connsiteX1" fmla="*/ 215900 w 3660775"/>
                <a:gd name="connsiteY1" fmla="*/ 431800 h 436907"/>
                <a:gd name="connsiteX2" fmla="*/ 1114425 w 3660775"/>
                <a:gd name="connsiteY2" fmla="*/ 276225 h 436907"/>
                <a:gd name="connsiteX3" fmla="*/ 2774950 w 3660775"/>
                <a:gd name="connsiteY3" fmla="*/ 63500 h 436907"/>
                <a:gd name="connsiteX4" fmla="*/ 3660775 w 3660775"/>
                <a:gd name="connsiteY4" fmla="*/ 0 h 43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775" h="436907">
                  <a:moveTo>
                    <a:pt x="0" y="384175"/>
                  </a:moveTo>
                  <a:cubicBezTo>
                    <a:pt x="15081" y="416983"/>
                    <a:pt x="30163" y="449792"/>
                    <a:pt x="215900" y="431800"/>
                  </a:cubicBezTo>
                  <a:cubicBezTo>
                    <a:pt x="401638" y="413808"/>
                    <a:pt x="687917" y="337608"/>
                    <a:pt x="1114425" y="276225"/>
                  </a:cubicBezTo>
                  <a:cubicBezTo>
                    <a:pt x="1540933" y="214842"/>
                    <a:pt x="2350558" y="109537"/>
                    <a:pt x="2774950" y="63500"/>
                  </a:cubicBezTo>
                  <a:cubicBezTo>
                    <a:pt x="3199342" y="17462"/>
                    <a:pt x="3430058" y="8731"/>
                    <a:pt x="3660775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02FE1B7-1385-C0FE-C452-5DF3F22F0338}"/>
                </a:ext>
              </a:extLst>
            </p:cNvPr>
            <p:cNvCxnSpPr>
              <a:cxnSpLocks/>
            </p:cNvCxnSpPr>
            <p:nvPr/>
          </p:nvCxnSpPr>
          <p:spPr>
            <a:xfrm>
              <a:off x="5067300" y="1777257"/>
              <a:ext cx="0" cy="3657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FB40975-EFC6-3B6F-CE16-624DFA9BDE2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42" y="2167073"/>
              <a:ext cx="0" cy="274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333126-E607-D73A-F014-DF8DF1028FBC}"/>
                  </a:ext>
                </a:extLst>
              </p14:cNvPr>
              <p14:cNvContentPartPr/>
              <p14:nvPr/>
            </p14:nvContentPartPr>
            <p14:xfrm>
              <a:off x="1133837" y="92131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333126-E607-D73A-F014-DF8DF1028F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9837" y="8136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13422D-EC29-9F0C-D53D-583C6C0D1EFD}"/>
                  </a:ext>
                </a:extLst>
              </p14:cNvPr>
              <p14:cNvContentPartPr/>
              <p14:nvPr/>
            </p14:nvContentPartPr>
            <p14:xfrm>
              <a:off x="1133837" y="92131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13422D-EC29-9F0C-D53D-583C6C0D1E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9837" y="8136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83539C-1B7C-11A2-9137-860683D91B9F}"/>
                  </a:ext>
                </a:extLst>
              </p14:cNvPr>
              <p14:cNvContentPartPr/>
              <p14:nvPr/>
            </p14:nvContentPartPr>
            <p14:xfrm>
              <a:off x="1138517" y="106423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83539C-1B7C-11A2-9137-860683D91B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877" y="9565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40C3A1-F6A8-057C-1F45-13D5671EAC2F}"/>
                  </a:ext>
                </a:extLst>
              </p14:cNvPr>
              <p14:cNvContentPartPr/>
              <p14:nvPr/>
            </p14:nvContentPartPr>
            <p14:xfrm>
              <a:off x="1137797" y="1106350"/>
              <a:ext cx="3134520" cy="536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40C3A1-F6A8-057C-1F45-13D5671EAC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4157" y="998710"/>
                <a:ext cx="324216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1306A8-67F2-DB9B-6813-E90A6A984067}"/>
                  </a:ext>
                </a:extLst>
              </p14:cNvPr>
              <p14:cNvContentPartPr/>
              <p14:nvPr/>
            </p14:nvContentPartPr>
            <p14:xfrm>
              <a:off x="1285397" y="1435750"/>
              <a:ext cx="1476720" cy="20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1306A8-67F2-DB9B-6813-E90A6A9840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1397" y="1327750"/>
                <a:ext cx="1584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ADFB3-9A4F-163F-43CC-8BA21AF3B958}"/>
                  </a:ext>
                </a:extLst>
              </p14:cNvPr>
              <p14:cNvContentPartPr/>
              <p14:nvPr/>
            </p14:nvContentPartPr>
            <p14:xfrm>
              <a:off x="1129544" y="1534933"/>
              <a:ext cx="3092760" cy="23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ADFB3-9A4F-163F-43CC-8BA21AF3B9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904" y="1427293"/>
                <a:ext cx="3200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5D9529-1399-F91B-5FC9-399DCEE79F99}"/>
                  </a:ext>
                </a:extLst>
              </p14:cNvPr>
              <p14:cNvContentPartPr/>
              <p14:nvPr/>
            </p14:nvContentPartPr>
            <p14:xfrm>
              <a:off x="3837824" y="1254853"/>
              <a:ext cx="809640" cy="457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5D9529-1399-F91B-5FC9-399DCEE79F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3824" y="1147213"/>
                <a:ext cx="9172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B1BFAE-B803-54FB-ACCF-5AD76CCD9CAE}"/>
                  </a:ext>
                </a:extLst>
              </p14:cNvPr>
              <p14:cNvContentPartPr/>
              <p14:nvPr/>
            </p14:nvContentPartPr>
            <p14:xfrm>
              <a:off x="1137797" y="801610"/>
              <a:ext cx="3508560" cy="410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B1BFAE-B803-54FB-ACCF-5AD76CCD9C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3797" y="693970"/>
                <a:ext cx="36162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AFDDD8-2AD5-A656-5227-D129D972D523}"/>
                  </a:ext>
                </a:extLst>
              </p14:cNvPr>
              <p14:cNvContentPartPr/>
              <p14:nvPr/>
            </p14:nvContentPartPr>
            <p14:xfrm>
              <a:off x="1098224" y="1794448"/>
              <a:ext cx="1778760" cy="158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AFDDD8-2AD5-A656-5227-D129D972D5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224" y="1758808"/>
                <a:ext cx="18144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7459A6-B641-93B9-5578-A8E98826E0FB}"/>
                  </a:ext>
                </a:extLst>
              </p14:cNvPr>
              <p14:cNvContentPartPr/>
              <p14:nvPr/>
            </p14:nvContentPartPr>
            <p14:xfrm>
              <a:off x="4236704" y="730828"/>
              <a:ext cx="455040" cy="858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7459A6-B641-93B9-5578-A8E98826E0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8704" y="695188"/>
                <a:ext cx="49068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46EE88-96A7-8BCB-32B0-D135F5E2AD41}"/>
                  </a:ext>
                </a:extLst>
              </p14:cNvPr>
              <p14:cNvContentPartPr/>
              <p14:nvPr/>
            </p14:nvContentPartPr>
            <p14:xfrm>
              <a:off x="1086344" y="1766908"/>
              <a:ext cx="257400" cy="107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46EE88-96A7-8BCB-32B0-D135F5E2AD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8344" y="1730908"/>
                <a:ext cx="293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109D26-AD76-BBD8-CEE0-75DB9D7467FD}"/>
                  </a:ext>
                </a:extLst>
              </p14:cNvPr>
              <p14:cNvContentPartPr/>
              <p14:nvPr/>
            </p14:nvContentPartPr>
            <p14:xfrm>
              <a:off x="1210184" y="1814428"/>
              <a:ext cx="102600" cy="6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109D26-AD76-BBD8-CEE0-75DB9D7467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2184" y="1778428"/>
                <a:ext cx="138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1680EE-C1DF-D0C6-ACE4-9E04714EC748}"/>
                  </a:ext>
                </a:extLst>
              </p14:cNvPr>
              <p14:cNvContentPartPr/>
              <p14:nvPr/>
            </p14:nvContentPartPr>
            <p14:xfrm>
              <a:off x="1310264" y="1857268"/>
              <a:ext cx="59760" cy="38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1680EE-C1DF-D0C6-ACE4-9E04714EC7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2264" y="1821268"/>
                <a:ext cx="95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73A5E65-7DF1-4E45-69EA-C3C7F0B3D16D}"/>
                  </a:ext>
                </a:extLst>
              </p14:cNvPr>
              <p14:cNvContentPartPr/>
              <p14:nvPr/>
            </p14:nvContentPartPr>
            <p14:xfrm>
              <a:off x="1286144" y="1861948"/>
              <a:ext cx="142920" cy="31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3A5E65-7DF1-4E45-69EA-C3C7F0B3D1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8504" y="1826308"/>
                <a:ext cx="1785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23A443-A576-F915-C889-DB3B5D1E94CC}"/>
                  </a:ext>
                </a:extLst>
              </p14:cNvPr>
              <p14:cNvContentPartPr/>
              <p14:nvPr/>
            </p14:nvContentPartPr>
            <p14:xfrm>
              <a:off x="1405304" y="1897588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23A443-A576-F915-C889-DB3B5D1E94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87664" y="186194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01891ED-5AFF-D776-0E04-DCAD8D08B113}"/>
                  </a:ext>
                </a:extLst>
              </p14:cNvPr>
              <p14:cNvContentPartPr/>
              <p14:nvPr/>
            </p14:nvContentPartPr>
            <p14:xfrm>
              <a:off x="1424384" y="1902628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01891ED-5AFF-D776-0E04-DCAD8D08B1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6744" y="18666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0F8D8D-AD03-92F3-E760-D2B30A8C1859}"/>
                  </a:ext>
                </a:extLst>
              </p14:cNvPr>
              <p14:cNvContentPartPr/>
              <p14:nvPr/>
            </p14:nvContentPartPr>
            <p14:xfrm>
              <a:off x="1398104" y="1895428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0F8D8D-AD03-92F3-E760-D2B30A8C18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80464" y="18594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0CD3109-8799-11A9-6520-74F354E77E27}"/>
                  </a:ext>
                </a:extLst>
              </p14:cNvPr>
              <p14:cNvContentPartPr/>
              <p14:nvPr/>
            </p14:nvContentPartPr>
            <p14:xfrm>
              <a:off x="1460024" y="1907308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0CD3109-8799-11A9-6520-74F354E77E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2384" y="187130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FCE305-5772-B96A-0E50-27B62B60E719}"/>
                  </a:ext>
                </a:extLst>
              </p14:cNvPr>
              <p14:cNvContentPartPr/>
              <p14:nvPr/>
            </p14:nvContentPartPr>
            <p14:xfrm>
              <a:off x="1452824" y="1909828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FCE305-5772-B96A-0E50-27B62B60E7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35184" y="18738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EF76DD-38DF-E89C-59E4-954FC14DB390}"/>
                  </a:ext>
                </a:extLst>
              </p14:cNvPr>
              <p14:cNvContentPartPr/>
              <p14:nvPr/>
            </p14:nvContentPartPr>
            <p14:xfrm>
              <a:off x="1443464" y="1885708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EF76DD-38DF-E89C-59E4-954FC14DB3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5464" y="18500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B41947-0A67-E5AE-4C6D-19EC68CD9B39}"/>
                  </a:ext>
                </a:extLst>
              </p14:cNvPr>
              <p14:cNvContentPartPr/>
              <p14:nvPr/>
            </p14:nvContentPartPr>
            <p14:xfrm>
              <a:off x="1479104" y="1916668"/>
              <a:ext cx="144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B41947-0A67-E5AE-4C6D-19EC68CD9B3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61464" y="188102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E48D14-C81D-0616-A835-10E80D65241F}"/>
                  </a:ext>
                </a:extLst>
              </p14:cNvPr>
              <p14:cNvContentPartPr/>
              <p14:nvPr/>
            </p14:nvContentPartPr>
            <p14:xfrm>
              <a:off x="1510064" y="1921708"/>
              <a:ext cx="1800" cy="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E48D14-C81D-0616-A835-10E80D65241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92424" y="1885708"/>
                <a:ext cx="374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B68787C-929E-F0E2-0CD7-C16620070812}"/>
                  </a:ext>
                </a:extLst>
              </p14:cNvPr>
              <p14:cNvContentPartPr/>
              <p14:nvPr/>
            </p14:nvContentPartPr>
            <p14:xfrm>
              <a:off x="1557584" y="192386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B68787C-929E-F0E2-0CD7-C166200708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9944" y="18882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96F3AC8-4D57-EE67-3EE5-DB2A82E1F02A}"/>
                  </a:ext>
                </a:extLst>
              </p14:cNvPr>
              <p14:cNvContentPartPr/>
              <p14:nvPr/>
            </p14:nvContentPartPr>
            <p14:xfrm>
              <a:off x="1543544" y="1919188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96F3AC8-4D57-EE67-3EE5-DB2A82E1F0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25544" y="18831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E769704-B165-1727-EF67-AF700CBC5DC6}"/>
                  </a:ext>
                </a:extLst>
              </p14:cNvPr>
              <p14:cNvContentPartPr/>
              <p14:nvPr/>
            </p14:nvContentPartPr>
            <p14:xfrm>
              <a:off x="1600784" y="1931068"/>
              <a:ext cx="144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E769704-B165-1727-EF67-AF700CBC5D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82784" y="189542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8780F5D-C82B-D023-AECF-AD1F063FAD86}"/>
                  </a:ext>
                </a:extLst>
              </p14:cNvPr>
              <p14:cNvContentPartPr/>
              <p14:nvPr/>
            </p14:nvContentPartPr>
            <p14:xfrm>
              <a:off x="1517264" y="1919188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8780F5D-C82B-D023-AECF-AD1F063FAD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9264" y="18831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D9B1CC-C813-E457-CCB8-AC1F69764508}"/>
                  </a:ext>
                </a:extLst>
              </p14:cNvPr>
              <p14:cNvContentPartPr/>
              <p14:nvPr/>
            </p14:nvContentPartPr>
            <p14:xfrm>
              <a:off x="1581704" y="1928548"/>
              <a:ext cx="144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D9B1CC-C813-E457-CCB8-AC1F69764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63704" y="189290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68B69B-2A19-ADB0-B8D2-C95BF651A53E}"/>
                  </a:ext>
                </a:extLst>
              </p14:cNvPr>
              <p14:cNvContentPartPr/>
              <p14:nvPr/>
            </p14:nvContentPartPr>
            <p14:xfrm>
              <a:off x="1548224" y="1916668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68B69B-2A19-ADB0-B8D2-C95BF651A5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0224" y="18810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2EEF2B-830B-25E5-32D2-F995723606E1}"/>
                  </a:ext>
                </a:extLst>
              </p14:cNvPr>
              <p14:cNvContentPartPr/>
              <p14:nvPr/>
            </p14:nvContentPartPr>
            <p14:xfrm>
              <a:off x="1550744" y="192386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2EEF2B-830B-25E5-32D2-F995723606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2744" y="18882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3585A1-51C3-6493-7417-F4D479F45458}"/>
                  </a:ext>
                </a:extLst>
              </p14:cNvPr>
              <p14:cNvContentPartPr/>
              <p14:nvPr/>
            </p14:nvContentPartPr>
            <p14:xfrm>
              <a:off x="1638584" y="1935748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3585A1-51C3-6493-7417-F4D479F454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0944" y="190010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0878917-0730-4F09-55ED-56D3F1C3C678}"/>
                  </a:ext>
                </a:extLst>
              </p14:cNvPr>
              <p14:cNvContentPartPr/>
              <p14:nvPr/>
            </p14:nvContentPartPr>
            <p14:xfrm>
              <a:off x="1626704" y="1926388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0878917-0730-4F09-55ED-56D3F1C3C6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09064" y="18903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83E0B17-CEFE-2B7C-AAF0-D6A05F8AE6ED}"/>
                  </a:ext>
                </a:extLst>
              </p14:cNvPr>
              <p14:cNvContentPartPr/>
              <p14:nvPr/>
            </p14:nvContentPartPr>
            <p14:xfrm>
              <a:off x="1660184" y="1940788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83E0B17-CEFE-2B7C-AAF0-D6A05F8AE6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42184" y="19047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12A6DD-55E9-B334-C7A2-9D0F875C6A4C}"/>
                  </a:ext>
                </a:extLst>
              </p14:cNvPr>
              <p14:cNvContentPartPr/>
              <p14:nvPr/>
            </p14:nvContentPartPr>
            <p14:xfrm>
              <a:off x="1622024" y="1931068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12A6DD-55E9-B334-C7A2-9D0F875C6A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04384" y="189542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07C908D-5213-8FE6-E591-BA4AA53B7240}"/>
                  </a:ext>
                </a:extLst>
              </p14:cNvPr>
              <p14:cNvContentPartPr/>
              <p14:nvPr/>
            </p14:nvContentPartPr>
            <p14:xfrm>
              <a:off x="1695824" y="1933588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07C908D-5213-8FE6-E591-BA4AA53B72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78184" y="18975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5D7542-AB97-9981-96B2-58D107A7DD73}"/>
                  </a:ext>
                </a:extLst>
              </p14:cNvPr>
              <p14:cNvContentPartPr/>
              <p14:nvPr/>
            </p14:nvContentPartPr>
            <p14:xfrm>
              <a:off x="1695824" y="1942948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5D7542-AB97-9981-96B2-58D107A7DD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78184" y="190730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FFD4729-8384-9783-FCF0-9F7C4AC5EAFF}"/>
                  </a:ext>
                </a:extLst>
              </p14:cNvPr>
              <p14:cNvContentPartPr/>
              <p14:nvPr/>
            </p14:nvContentPartPr>
            <p14:xfrm>
              <a:off x="1750544" y="1942948"/>
              <a:ext cx="14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FFD4729-8384-9783-FCF0-9F7C4AC5EAF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32904" y="190730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15B3013-0B80-1D51-9042-95EAB51FD606}"/>
                  </a:ext>
                </a:extLst>
              </p14:cNvPr>
              <p14:cNvContentPartPr/>
              <p14:nvPr/>
            </p14:nvContentPartPr>
            <p14:xfrm>
              <a:off x="1707704" y="1933588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15B3013-0B80-1D51-9042-95EAB51FD6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0064" y="18975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39BDF4-43E4-FCCA-976D-1DBE16589323}"/>
                  </a:ext>
                </a:extLst>
              </p14:cNvPr>
              <p14:cNvContentPartPr/>
              <p14:nvPr/>
            </p14:nvContentPartPr>
            <p14:xfrm>
              <a:off x="1672064" y="1933588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39BDF4-43E4-FCCA-976D-1DBE165893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4064" y="18975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0350937-6151-B25F-F12B-D4655D459F3D}"/>
                  </a:ext>
                </a:extLst>
              </p14:cNvPr>
              <p14:cNvContentPartPr/>
              <p14:nvPr/>
            </p14:nvContentPartPr>
            <p14:xfrm>
              <a:off x="1743344" y="1940788"/>
              <a:ext cx="144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0350937-6151-B25F-F12B-D4655D459F3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25704" y="190478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358A424-0368-8917-EE81-D101A2222E36}"/>
                  </a:ext>
                </a:extLst>
              </p14:cNvPr>
              <p14:cNvContentPartPr/>
              <p14:nvPr/>
            </p14:nvContentPartPr>
            <p14:xfrm>
              <a:off x="1717424" y="194078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358A424-0368-8917-EE81-D101A2222E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9424" y="19047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67EFF5-3B3B-1D82-C70F-0B87016AC63F}"/>
                  </a:ext>
                </a:extLst>
              </p14:cNvPr>
              <p14:cNvContentPartPr/>
              <p14:nvPr/>
            </p14:nvContentPartPr>
            <p14:xfrm>
              <a:off x="1676744" y="1940788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67EFF5-3B3B-1D82-C70F-0B87016AC6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9104" y="19047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9E12B4-ABBF-D981-4097-85F9A5865A18}"/>
                  </a:ext>
                </a:extLst>
              </p14:cNvPr>
              <p14:cNvContentPartPr/>
              <p14:nvPr/>
            </p14:nvContentPartPr>
            <p14:xfrm>
              <a:off x="1791224" y="1942948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9E12B4-ABBF-D981-4097-85F9A5865A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73224" y="190730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4CF5ECA-6561-AF12-4178-56012B8D99AF}"/>
                  </a:ext>
                </a:extLst>
              </p14:cNvPr>
              <p14:cNvContentPartPr/>
              <p14:nvPr/>
            </p14:nvContentPartPr>
            <p14:xfrm>
              <a:off x="1822184" y="194294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4CF5ECA-6561-AF12-4178-56012B8D99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4184" y="190730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48C7F8F-3516-5403-DFA8-700B0D3F5E29}"/>
                  </a:ext>
                </a:extLst>
              </p14:cNvPr>
              <p14:cNvContentPartPr/>
              <p14:nvPr/>
            </p14:nvContentPartPr>
            <p14:xfrm>
              <a:off x="1776824" y="1942948"/>
              <a:ext cx="38520" cy="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48C7F8F-3516-5403-DFA8-700B0D3F5E2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58824" y="1907308"/>
                <a:ext cx="741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73AB26D-8083-5FFD-8625-CF8D08C542B6}"/>
                  </a:ext>
                </a:extLst>
              </p14:cNvPr>
              <p14:cNvContentPartPr/>
              <p14:nvPr/>
            </p14:nvContentPartPr>
            <p14:xfrm>
              <a:off x="1784024" y="1945468"/>
              <a:ext cx="684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73AB26D-8083-5FFD-8625-CF8D08C542B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66024" y="1909468"/>
                <a:ext cx="42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F0A7B0A-2704-380C-2A38-94AAFBDB1C50}"/>
                  </a:ext>
                </a:extLst>
              </p14:cNvPr>
              <p14:cNvContentPartPr/>
              <p14:nvPr/>
            </p14:nvContentPartPr>
            <p14:xfrm>
              <a:off x="1845944" y="1945468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F0A7B0A-2704-380C-2A38-94AAFBDB1C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7944" y="19094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5BFC3B-B01F-3FEF-1BEB-5BDF7D7252C2}"/>
                  </a:ext>
                </a:extLst>
              </p14:cNvPr>
              <p14:cNvContentPartPr/>
              <p14:nvPr/>
            </p14:nvContentPartPr>
            <p14:xfrm>
              <a:off x="2000744" y="1938313"/>
              <a:ext cx="181080" cy="15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5BFC3B-B01F-3FEF-1BEB-5BDF7D7252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82744" y="1902673"/>
                <a:ext cx="216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FF0306E-A4F0-503B-BB44-66FA560E88DE}"/>
                  </a:ext>
                </a:extLst>
              </p14:cNvPr>
              <p14:cNvContentPartPr/>
              <p14:nvPr/>
            </p14:nvContentPartPr>
            <p14:xfrm>
              <a:off x="2222144" y="1933633"/>
              <a:ext cx="144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F0306E-A4F0-503B-BB44-66FA560E88D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04144" y="1897633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BDAA7A-79DE-0365-984A-34DC93FA9E26}"/>
                  </a:ext>
                </a:extLst>
              </p14:cNvPr>
              <p14:cNvContentPartPr/>
              <p14:nvPr/>
            </p14:nvContentPartPr>
            <p14:xfrm>
              <a:off x="2200544" y="1935793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BDAA7A-79DE-0365-984A-34DC93FA9E2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2904" y="190015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66475BF-C4C0-2DA7-8333-A36055D0EF04}"/>
                  </a:ext>
                </a:extLst>
              </p14:cNvPr>
              <p14:cNvContentPartPr/>
              <p14:nvPr/>
            </p14:nvContentPartPr>
            <p14:xfrm>
              <a:off x="2257784" y="1940473"/>
              <a:ext cx="684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66475BF-C4C0-2DA7-8333-A36055D0EF0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40144" y="1904833"/>
                <a:ext cx="42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ACD49DA-10F2-81B4-6A8E-9924AA3B7782}"/>
                  </a:ext>
                </a:extLst>
              </p14:cNvPr>
              <p14:cNvContentPartPr/>
              <p14:nvPr/>
            </p14:nvContentPartPr>
            <p14:xfrm>
              <a:off x="2200544" y="1928593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ACD49DA-10F2-81B4-6A8E-9924AA3B77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2904" y="189295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7D01AB4-8291-C2AD-19C8-0C1D4FCCF290}"/>
                  </a:ext>
                </a:extLst>
              </p14:cNvPr>
              <p14:cNvContentPartPr/>
              <p14:nvPr/>
            </p14:nvContentPartPr>
            <p14:xfrm>
              <a:off x="2198384" y="1938313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7D01AB4-8291-C2AD-19C8-0C1D4FCCF2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0384" y="19023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29FC49E-E1EF-9DC9-DE19-5D723C33855C}"/>
                  </a:ext>
                </a:extLst>
              </p14:cNvPr>
              <p14:cNvContentPartPr/>
              <p14:nvPr/>
            </p14:nvContentPartPr>
            <p14:xfrm>
              <a:off x="2248424" y="1938313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29FC49E-E1EF-9DC9-DE19-5D723C3385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0424" y="19023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4746322-EA76-6E34-73F3-194C1CEECD09}"/>
                  </a:ext>
                </a:extLst>
              </p14:cNvPr>
              <p14:cNvContentPartPr/>
              <p14:nvPr/>
            </p14:nvContentPartPr>
            <p14:xfrm>
              <a:off x="2226824" y="1935793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746322-EA76-6E34-73F3-194C1CEECD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9184" y="190015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E13C727-52D7-D7E6-07AF-0D9D356A528C}"/>
                  </a:ext>
                </a:extLst>
              </p14:cNvPr>
              <p14:cNvContentPartPr/>
              <p14:nvPr/>
            </p14:nvContentPartPr>
            <p14:xfrm>
              <a:off x="2226824" y="1938313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E13C727-52D7-D7E6-07AF-0D9D356A52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9184" y="19023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1AD4A7C-7269-5E6E-450C-58314EC3E9E8}"/>
                  </a:ext>
                </a:extLst>
              </p14:cNvPr>
              <p14:cNvContentPartPr/>
              <p14:nvPr/>
            </p14:nvContentPartPr>
            <p14:xfrm>
              <a:off x="1070504" y="762913"/>
              <a:ext cx="812880" cy="755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1AD4A7C-7269-5E6E-450C-58314EC3E9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2864" y="726913"/>
                <a:ext cx="84852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8787BB8-8DD1-0362-A93B-A4DE549D64C0}"/>
                  </a:ext>
                </a:extLst>
              </p14:cNvPr>
              <p14:cNvContentPartPr/>
              <p14:nvPr/>
            </p14:nvContentPartPr>
            <p14:xfrm>
              <a:off x="1591064" y="782713"/>
              <a:ext cx="1631160" cy="138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8787BB8-8DD1-0362-A93B-A4DE549D64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3424" y="747073"/>
                <a:ext cx="16668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87BC9CC-C0E5-4499-7D2F-EA8680735931}"/>
                  </a:ext>
                </a:extLst>
              </p14:cNvPr>
              <p14:cNvContentPartPr/>
              <p14:nvPr/>
            </p14:nvContentPartPr>
            <p14:xfrm>
              <a:off x="2869784" y="776593"/>
              <a:ext cx="416520" cy="47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87BC9CC-C0E5-4499-7D2F-EA86807359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52144" y="740953"/>
                <a:ext cx="452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FB9D9F-D9C9-2212-2B4B-CAA84611E11A}"/>
                  </a:ext>
                </a:extLst>
              </p14:cNvPr>
              <p14:cNvContentPartPr/>
              <p14:nvPr/>
            </p14:nvContentPartPr>
            <p14:xfrm>
              <a:off x="1969784" y="706753"/>
              <a:ext cx="2731680" cy="588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FB9D9F-D9C9-2212-2B4B-CAA84611E11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51784" y="671113"/>
                <a:ext cx="27673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B1C62B-DA4C-9829-6255-8CCD3EF7BFB0}"/>
                  </a:ext>
                </a:extLst>
              </p14:cNvPr>
              <p14:cNvContentPartPr/>
              <p14:nvPr/>
            </p14:nvContentPartPr>
            <p14:xfrm>
              <a:off x="2267504" y="1854793"/>
              <a:ext cx="622080" cy="83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B1C62B-DA4C-9829-6255-8CCD3EF7BF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49504" y="1819153"/>
                <a:ext cx="657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FD9A49C-36B3-56F7-1C5D-ED0BF500B55A}"/>
                  </a:ext>
                </a:extLst>
              </p14:cNvPr>
              <p14:cNvContentPartPr/>
              <p14:nvPr/>
            </p14:nvContentPartPr>
            <p14:xfrm>
              <a:off x="2506184" y="1755793"/>
              <a:ext cx="1899720" cy="144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FD9A49C-36B3-56F7-1C5D-ED0BF500B5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88544" y="1720153"/>
                <a:ext cx="1935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AECA3C-6717-EDBB-8D8F-61B070146B54}"/>
                  </a:ext>
                </a:extLst>
              </p14:cNvPr>
              <p14:cNvContentPartPr/>
              <p14:nvPr/>
            </p14:nvContentPartPr>
            <p14:xfrm>
              <a:off x="3017744" y="1509553"/>
              <a:ext cx="1670760" cy="303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AECA3C-6717-EDBB-8D8F-61B070146B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99744" y="1473913"/>
                <a:ext cx="1706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0D823E2-9028-A9B3-9355-C097F6B40934}"/>
                  </a:ext>
                </a:extLst>
              </p14:cNvPr>
              <p14:cNvContentPartPr/>
              <p14:nvPr/>
            </p14:nvContentPartPr>
            <p14:xfrm>
              <a:off x="1624544" y="1063873"/>
              <a:ext cx="2777040" cy="5270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0D823E2-9028-A9B3-9355-C097F6B409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06904" y="1028233"/>
                <a:ext cx="28126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3A8F7DE-8892-C756-ADDA-88961A81F23D}"/>
                  </a:ext>
                </a:extLst>
              </p14:cNvPr>
              <p14:cNvContentPartPr/>
              <p14:nvPr/>
            </p14:nvContentPartPr>
            <p14:xfrm>
              <a:off x="2294504" y="1597753"/>
              <a:ext cx="366120" cy="76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3A8F7DE-8892-C756-ADDA-88961A81F2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76864" y="1561753"/>
                <a:ext cx="401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CAAA44-1C05-8BFA-99E1-1A22E1673E4B}"/>
                  </a:ext>
                </a:extLst>
              </p14:cNvPr>
              <p14:cNvContentPartPr/>
              <p14:nvPr/>
            </p14:nvContentPartPr>
            <p14:xfrm>
              <a:off x="1096064" y="766513"/>
              <a:ext cx="19080" cy="183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CAAA44-1C05-8BFA-99E1-1A22E1673E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8424" y="730513"/>
                <a:ext cx="54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729976C-0371-C985-7BB6-926E00D25CC5}"/>
                  </a:ext>
                </a:extLst>
              </p14:cNvPr>
              <p14:cNvContentPartPr/>
              <p14:nvPr/>
            </p14:nvContentPartPr>
            <p14:xfrm>
              <a:off x="1078424" y="764713"/>
              <a:ext cx="2220840" cy="751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729976C-0371-C985-7BB6-926E00D25CC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0784" y="729073"/>
                <a:ext cx="225648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BBE9B2A-1737-A010-15CA-12CDAEE81A2F}"/>
                  </a:ext>
                </a:extLst>
              </p14:cNvPr>
              <p14:cNvContentPartPr/>
              <p14:nvPr/>
            </p14:nvContentPartPr>
            <p14:xfrm>
              <a:off x="2810384" y="1211833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BBE9B2A-1737-A010-15CA-12CDAEE81A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2384" y="11761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3C2637-F22E-7250-65BF-81C33A48C29E}"/>
                  </a:ext>
                </a:extLst>
              </p14:cNvPr>
              <p14:cNvContentPartPr/>
              <p14:nvPr/>
            </p14:nvContentPartPr>
            <p14:xfrm>
              <a:off x="1071944" y="1950193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3C2637-F22E-7250-65BF-81C33A48C29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4304" y="19141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974B66C-61AE-DE2D-6DF2-F814C47BA338}"/>
                  </a:ext>
                </a:extLst>
              </p14:cNvPr>
              <p14:cNvContentPartPr/>
              <p14:nvPr/>
            </p14:nvContentPartPr>
            <p14:xfrm>
              <a:off x="1079144" y="1964593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974B66C-61AE-DE2D-6DF2-F814C47BA33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61144" y="19285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5FD6665-1911-82AF-C6B3-0CC75A881328}"/>
                  </a:ext>
                </a:extLst>
              </p14:cNvPr>
              <p14:cNvContentPartPr/>
              <p14:nvPr/>
            </p14:nvContentPartPr>
            <p14:xfrm>
              <a:off x="1079144" y="1962073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5FD6665-1911-82AF-C6B3-0CC75A88132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61144" y="192607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30782B7-1923-DDF6-7399-95EC2600A772}"/>
                  </a:ext>
                </a:extLst>
              </p14:cNvPr>
              <p14:cNvContentPartPr/>
              <p14:nvPr/>
            </p14:nvContentPartPr>
            <p14:xfrm>
              <a:off x="1079144" y="1957393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30782B7-1923-DDF6-7399-95EC2600A77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61144" y="19213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C32FF99-0141-3CA2-189F-52EDB4357EE0}"/>
                  </a:ext>
                </a:extLst>
              </p14:cNvPr>
              <p14:cNvContentPartPr/>
              <p14:nvPr/>
            </p14:nvContentPartPr>
            <p14:xfrm>
              <a:off x="1079144" y="1950193"/>
              <a:ext cx="469440" cy="2242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C32FF99-0141-3CA2-189F-52EDB4357EE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1144" y="1914193"/>
                <a:ext cx="505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DC310CE-C024-8F9E-6A07-7EF013964C38}"/>
                  </a:ext>
                </a:extLst>
              </p14:cNvPr>
              <p14:cNvContentPartPr/>
              <p14:nvPr/>
            </p14:nvContentPartPr>
            <p14:xfrm>
              <a:off x="1114784" y="2131273"/>
              <a:ext cx="505440" cy="56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DC310CE-C024-8F9E-6A07-7EF013964C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7144" y="2095633"/>
                <a:ext cx="541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0F9AE79-D0D0-4234-1953-D5F526387B34}"/>
                  </a:ext>
                </a:extLst>
              </p14:cNvPr>
              <p14:cNvContentPartPr/>
              <p14:nvPr/>
            </p14:nvContentPartPr>
            <p14:xfrm>
              <a:off x="2694104" y="2331073"/>
              <a:ext cx="1889640" cy="86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0F9AE79-D0D0-4234-1953-D5F526387B3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76104" y="2295433"/>
                <a:ext cx="19252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C8AAC4D-AFF2-943A-2FEF-DE122DB6A089}"/>
                  </a:ext>
                </a:extLst>
              </p14:cNvPr>
              <p14:cNvContentPartPr/>
              <p14:nvPr/>
            </p14:nvContentPartPr>
            <p14:xfrm>
              <a:off x="2648384" y="2291833"/>
              <a:ext cx="2054880" cy="201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C8AAC4D-AFF2-943A-2FEF-DE122DB6A08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30384" y="2255833"/>
                <a:ext cx="2090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BBB054E-1EDC-C0A6-A26F-3DE0D514B8E1}"/>
                  </a:ext>
                </a:extLst>
              </p14:cNvPr>
              <p14:cNvContentPartPr/>
              <p14:nvPr/>
            </p14:nvContentPartPr>
            <p14:xfrm>
              <a:off x="3531104" y="2323873"/>
              <a:ext cx="1079640" cy="17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BBB054E-1EDC-C0A6-A26F-3DE0D514B8E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13464" y="2287873"/>
                <a:ext cx="1115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01800CD-66B7-141A-922E-F93FA29AB70F}"/>
                  </a:ext>
                </a:extLst>
              </p14:cNvPr>
              <p14:cNvContentPartPr/>
              <p14:nvPr/>
            </p14:nvContentPartPr>
            <p14:xfrm>
              <a:off x="3377384" y="2297233"/>
              <a:ext cx="1302840" cy="110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01800CD-66B7-141A-922E-F93FA29AB7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59384" y="2261233"/>
                <a:ext cx="1338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36FC15F-7891-8913-D012-67BF7F756371}"/>
                  </a:ext>
                </a:extLst>
              </p14:cNvPr>
              <p14:cNvContentPartPr/>
              <p14:nvPr/>
            </p14:nvContentPartPr>
            <p14:xfrm>
              <a:off x="2499704" y="2331793"/>
              <a:ext cx="1253880" cy="61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36FC15F-7891-8913-D012-67BF7F7563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81704" y="2295793"/>
                <a:ext cx="1289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C5170D4-BBC3-9A54-389F-AFFECA07E7AE}"/>
                  </a:ext>
                </a:extLst>
              </p14:cNvPr>
              <p14:cNvContentPartPr/>
              <p14:nvPr/>
            </p14:nvContentPartPr>
            <p14:xfrm>
              <a:off x="2492864" y="2364553"/>
              <a:ext cx="178920" cy="21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C5170D4-BBC3-9A54-389F-AFFECA07E7A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75224" y="2328553"/>
                <a:ext cx="214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ED0DA3B-2B63-1A86-A37E-E57FF3566EDA}"/>
                  </a:ext>
                </a:extLst>
              </p14:cNvPr>
              <p14:cNvContentPartPr/>
              <p14:nvPr/>
            </p14:nvContentPartPr>
            <p14:xfrm>
              <a:off x="2500784" y="2366713"/>
              <a:ext cx="421200" cy="45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ED0DA3B-2B63-1A86-A37E-E57FF3566ED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82784" y="2331073"/>
                <a:ext cx="456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39BC777-AF89-436C-5C8C-951123BD4588}"/>
                  </a:ext>
                </a:extLst>
              </p14:cNvPr>
              <p14:cNvContentPartPr/>
              <p14:nvPr/>
            </p14:nvContentPartPr>
            <p14:xfrm>
              <a:off x="2812544" y="2400193"/>
              <a:ext cx="375840" cy="41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39BC777-AF89-436C-5C8C-951123BD45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94904" y="2364193"/>
                <a:ext cx="411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AC2B5A2-A718-04E9-B032-B79F2CE81562}"/>
                  </a:ext>
                </a:extLst>
              </p14:cNvPr>
              <p14:cNvContentPartPr/>
              <p14:nvPr/>
            </p14:nvContentPartPr>
            <p14:xfrm>
              <a:off x="3205664" y="2431153"/>
              <a:ext cx="3600" cy="3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AC2B5A2-A718-04E9-B032-B79F2CE8156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87664" y="2395153"/>
                <a:ext cx="39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B157DA-C09B-F1D6-EACA-1887369D98FE}"/>
                  </a:ext>
                </a:extLst>
              </p14:cNvPr>
              <p14:cNvContentPartPr/>
              <p14:nvPr/>
            </p14:nvContentPartPr>
            <p14:xfrm>
              <a:off x="3243824" y="2440513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B157DA-C09B-F1D6-EACA-1887369D98F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25824" y="240487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E4F9066-CDD6-F4A7-B5D9-6514D2BDD7E9}"/>
                  </a:ext>
                </a:extLst>
              </p14:cNvPr>
              <p14:cNvContentPartPr/>
              <p14:nvPr/>
            </p14:nvContentPartPr>
            <p14:xfrm>
              <a:off x="3222224" y="2438353"/>
              <a:ext cx="810720" cy="29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E4F9066-CDD6-F4A7-B5D9-6514D2BDD7E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204584" y="2402353"/>
                <a:ext cx="846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A7C95D-2766-D33F-4B06-019604809C8E}"/>
                  </a:ext>
                </a:extLst>
              </p14:cNvPr>
              <p14:cNvContentPartPr/>
              <p14:nvPr/>
            </p14:nvContentPartPr>
            <p14:xfrm>
              <a:off x="1595744" y="2197873"/>
              <a:ext cx="1096920" cy="155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A7C95D-2766-D33F-4B06-019604809C8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578104" y="2161873"/>
                <a:ext cx="1132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54A7A49-6669-B72C-6888-69936F6CD85B}"/>
                  </a:ext>
                </a:extLst>
              </p14:cNvPr>
              <p14:cNvContentPartPr/>
              <p14:nvPr/>
            </p14:nvContentPartPr>
            <p14:xfrm>
              <a:off x="1560104" y="2166913"/>
              <a:ext cx="1153080" cy="183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54A7A49-6669-B72C-6888-69936F6CD85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542464" y="2130913"/>
                <a:ext cx="1188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D468875-4A91-C533-99FC-A8FE66D1BD14}"/>
                  </a:ext>
                </a:extLst>
              </p14:cNvPr>
              <p14:cNvContentPartPr/>
              <p14:nvPr/>
            </p14:nvContentPartPr>
            <p14:xfrm>
              <a:off x="1543544" y="2205073"/>
              <a:ext cx="1028880" cy="157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D468875-4A91-C533-99FC-A8FE66D1BD1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25544" y="2169073"/>
                <a:ext cx="1064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F29DE3D-520D-3903-134F-EF18E47E4541}"/>
                  </a:ext>
                </a:extLst>
              </p14:cNvPr>
              <p14:cNvContentPartPr/>
              <p14:nvPr/>
            </p14:nvContentPartPr>
            <p14:xfrm>
              <a:off x="1369664" y="2149993"/>
              <a:ext cx="559440" cy="13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F29DE3D-520D-3903-134F-EF18E47E454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351664" y="2114353"/>
                <a:ext cx="595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5CC337B-1BE4-30BD-5530-63EFDBFDCF33}"/>
                  </a:ext>
                </a:extLst>
              </p14:cNvPr>
              <p14:cNvContentPartPr/>
              <p14:nvPr/>
            </p14:nvContentPartPr>
            <p14:xfrm>
              <a:off x="1679264" y="2224153"/>
              <a:ext cx="453240" cy="9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5CC337B-1BE4-30BD-5530-63EFDBFDCF3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661264" y="2188153"/>
                <a:ext cx="488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0D5449B-838D-A093-FAD9-955EF26C3486}"/>
                  </a:ext>
                </a:extLst>
              </p14:cNvPr>
              <p14:cNvContentPartPr/>
              <p14:nvPr/>
            </p14:nvContentPartPr>
            <p14:xfrm>
              <a:off x="2043584" y="2304793"/>
              <a:ext cx="468360" cy="60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0D5449B-838D-A093-FAD9-955EF26C348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025584" y="2269153"/>
                <a:ext cx="504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5280C8B-36AF-A08B-1A58-1ACD97726E17}"/>
                  </a:ext>
                </a:extLst>
              </p14:cNvPr>
              <p14:cNvContentPartPr/>
              <p14:nvPr/>
            </p14:nvContentPartPr>
            <p14:xfrm>
              <a:off x="2203064" y="2331073"/>
              <a:ext cx="495360" cy="60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5280C8B-36AF-A08B-1A58-1ACD97726E1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185064" y="2295433"/>
                <a:ext cx="531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B929B76-00EE-C4D1-3A3A-A68A2B38F79E}"/>
                  </a:ext>
                </a:extLst>
              </p14:cNvPr>
              <p14:cNvContentPartPr/>
              <p14:nvPr/>
            </p14:nvContentPartPr>
            <p14:xfrm>
              <a:off x="1743344" y="2200033"/>
              <a:ext cx="54720" cy="14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B929B76-00EE-C4D1-3A3A-A68A2B38F79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725704" y="2164393"/>
                <a:ext cx="90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2A53778-4297-9751-7D0B-7BA8ACE771F4}"/>
                  </a:ext>
                </a:extLst>
              </p14:cNvPr>
              <p14:cNvContentPartPr/>
              <p14:nvPr/>
            </p14:nvContentPartPr>
            <p14:xfrm>
              <a:off x="1738664" y="2202553"/>
              <a:ext cx="936360" cy="128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2A53778-4297-9751-7D0B-7BA8ACE771F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721024" y="2166553"/>
                <a:ext cx="972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F133305-4F29-907F-A5F1-4F6B52A48455}"/>
                  </a:ext>
                </a:extLst>
              </p14:cNvPr>
              <p14:cNvContentPartPr/>
              <p14:nvPr/>
            </p14:nvContentPartPr>
            <p14:xfrm>
              <a:off x="1998224" y="2257273"/>
              <a:ext cx="262440" cy="29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F133305-4F29-907F-A5F1-4F6B52A4845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980584" y="2221273"/>
                <a:ext cx="2980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F963F58-0858-FF18-3F6A-A23C156243A1}"/>
                  </a:ext>
                </a:extLst>
              </p14:cNvPr>
              <p14:cNvContentPartPr/>
              <p14:nvPr/>
            </p14:nvContentPartPr>
            <p14:xfrm>
              <a:off x="2093624" y="2262673"/>
              <a:ext cx="661320" cy="81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F963F58-0858-FF18-3F6A-A23C156243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075624" y="2226673"/>
                <a:ext cx="696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955A836-260E-3370-4BAC-89CB8B81410A}"/>
                  </a:ext>
                </a:extLst>
              </p14:cNvPr>
              <p14:cNvContentPartPr/>
              <p14:nvPr/>
            </p14:nvContentPartPr>
            <p14:xfrm>
              <a:off x="1093544" y="1971433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955A836-260E-3370-4BAC-89CB8B81410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75544" y="19357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1E13F98-2160-C3CB-5885-2E752CBE7B7F}"/>
                  </a:ext>
                </a:extLst>
              </p14:cNvPr>
              <p14:cNvContentPartPr/>
              <p14:nvPr/>
            </p14:nvContentPartPr>
            <p14:xfrm>
              <a:off x="1093544" y="1969273"/>
              <a:ext cx="905400" cy="2905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1E13F98-2160-C3CB-5885-2E752CBE7B7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5544" y="1933273"/>
                <a:ext cx="941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3DA52BB-D711-36C6-7DE0-BBDC8253F4CE}"/>
                  </a:ext>
                </a:extLst>
              </p14:cNvPr>
              <p14:cNvContentPartPr/>
              <p14:nvPr/>
            </p14:nvContentPartPr>
            <p14:xfrm>
              <a:off x="1295864" y="2107153"/>
              <a:ext cx="345240" cy="129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3DA52BB-D711-36C6-7DE0-BBDC8253F4C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277864" y="2071513"/>
                <a:ext cx="380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D4B7ED5-C1BC-8DB6-30C6-BCC9D85459F5}"/>
                  </a:ext>
                </a:extLst>
              </p14:cNvPr>
              <p14:cNvContentPartPr/>
              <p14:nvPr/>
            </p14:nvContentPartPr>
            <p14:xfrm>
              <a:off x="1076624" y="2178793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D4B7ED5-C1BC-8DB6-30C6-BCC9D85459F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58984" y="21427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A223156-BE5B-9530-29C6-A432D0B4FADB}"/>
                  </a:ext>
                </a:extLst>
              </p14:cNvPr>
              <p14:cNvContentPartPr/>
              <p14:nvPr/>
            </p14:nvContentPartPr>
            <p14:xfrm>
              <a:off x="1110104" y="2162233"/>
              <a:ext cx="900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A223156-BE5B-9530-29C6-A432D0B4FAD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92104" y="2126233"/>
                <a:ext cx="44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74D46C-EDA0-290D-FED9-F804A1379AFA}"/>
                  </a:ext>
                </a:extLst>
              </p14:cNvPr>
              <p14:cNvContentPartPr/>
              <p14:nvPr/>
            </p14:nvContentPartPr>
            <p14:xfrm>
              <a:off x="1083104" y="2140633"/>
              <a:ext cx="236160" cy="39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74D46C-EDA0-290D-FED9-F804A1379AF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65104" y="2104633"/>
                <a:ext cx="271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7147B68-5622-CA22-2393-A91457E50DE5}"/>
                  </a:ext>
                </a:extLst>
              </p14:cNvPr>
              <p14:cNvContentPartPr/>
              <p14:nvPr/>
            </p14:nvContentPartPr>
            <p14:xfrm>
              <a:off x="1719584" y="2259793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7147B68-5622-CA22-2393-A91457E50DE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01944" y="222379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87E5E6-9A61-6ADC-AD24-6CE27B4BF7B4}"/>
                  </a:ext>
                </a:extLst>
              </p14:cNvPr>
              <p14:cNvContentPartPr/>
              <p14:nvPr/>
            </p14:nvContentPartPr>
            <p14:xfrm>
              <a:off x="1343384" y="2166913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87E5E6-9A61-6ADC-AD24-6CE27B4BF7B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325744" y="21309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5DAC18C-29D1-AD57-7FD1-7903F6263CE7}"/>
                  </a:ext>
                </a:extLst>
              </p14:cNvPr>
              <p14:cNvContentPartPr/>
              <p14:nvPr/>
            </p14:nvContentPartPr>
            <p14:xfrm>
              <a:off x="1355264" y="2169073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5DAC18C-29D1-AD57-7FD1-7903F6263CE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337624" y="213343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FB26AA0-1A82-BD06-A506-A146A9B15F39}"/>
                  </a:ext>
                </a:extLst>
              </p14:cNvPr>
              <p14:cNvContentPartPr/>
              <p14:nvPr/>
            </p14:nvContentPartPr>
            <p14:xfrm>
              <a:off x="1083824" y="2242288"/>
              <a:ext cx="1233000" cy="126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FB26AA0-1A82-BD06-A506-A146A9B15F3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66184" y="2206288"/>
                <a:ext cx="1268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0A00893-2EE5-0A32-D62A-857B2FD2D29D}"/>
                  </a:ext>
                </a:extLst>
              </p14:cNvPr>
              <p14:cNvContentPartPr/>
              <p14:nvPr/>
            </p14:nvContentPartPr>
            <p14:xfrm>
              <a:off x="1588904" y="2195488"/>
              <a:ext cx="761400" cy="114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0A00893-2EE5-0A32-D62A-857B2FD2D29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570904" y="2159488"/>
                <a:ext cx="797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00C30D4-AA53-C2D5-F6BD-E5A12D1470A4}"/>
                  </a:ext>
                </a:extLst>
              </p14:cNvPr>
              <p14:cNvContentPartPr/>
              <p14:nvPr/>
            </p14:nvContentPartPr>
            <p14:xfrm>
              <a:off x="1534184" y="2215648"/>
              <a:ext cx="691200" cy="110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00C30D4-AA53-C2D5-F6BD-E5A12D1470A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516544" y="2179648"/>
                <a:ext cx="7268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658765AC-CF8C-DCA3-8B34-2902504C57CB}"/>
                  </a:ext>
                </a:extLst>
              </p14:cNvPr>
              <p14:cNvContentPartPr/>
              <p14:nvPr/>
            </p14:nvContentPartPr>
            <p14:xfrm>
              <a:off x="2694464" y="1904968"/>
              <a:ext cx="2013120" cy="26208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658765AC-CF8C-DCA3-8B34-2902504C57C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76824" y="1868968"/>
                <a:ext cx="20487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C8291347-A3AD-B44F-74F2-8ED6363817BB}"/>
                  </a:ext>
                </a:extLst>
              </p14:cNvPr>
              <p14:cNvContentPartPr/>
              <p14:nvPr/>
            </p14:nvContentPartPr>
            <p14:xfrm>
              <a:off x="3285944" y="1990648"/>
              <a:ext cx="639720" cy="9072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C8291347-A3AD-B44F-74F2-8ED6363817B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68304" y="1954648"/>
                <a:ext cx="675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CA7C7670-7B46-3ED9-82EB-CBE91729B6DD}"/>
                  </a:ext>
                </a:extLst>
              </p14:cNvPr>
              <p14:cNvContentPartPr/>
              <p14:nvPr/>
            </p14:nvContentPartPr>
            <p14:xfrm>
              <a:off x="3285944" y="1969048"/>
              <a:ext cx="1325880" cy="11952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CA7C7670-7B46-3ED9-82EB-CBE91729B6D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68304" y="1933408"/>
                <a:ext cx="1361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AED1F963-C668-80D2-993C-61A2A0696D22}"/>
                  </a:ext>
                </a:extLst>
              </p14:cNvPr>
              <p14:cNvContentPartPr/>
              <p14:nvPr/>
            </p14:nvContentPartPr>
            <p14:xfrm>
              <a:off x="1567304" y="2066968"/>
              <a:ext cx="2118960" cy="25740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AED1F963-C668-80D2-993C-61A2A0696D2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549304" y="2030968"/>
                <a:ext cx="21546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F32D0A0-CF14-C705-A916-E8F9B60FFA2A}"/>
                  </a:ext>
                </a:extLst>
              </p14:cNvPr>
              <p14:cNvContentPartPr/>
              <p14:nvPr/>
            </p14:nvContentPartPr>
            <p14:xfrm>
              <a:off x="1922984" y="2107288"/>
              <a:ext cx="2066400" cy="215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F32D0A0-CF14-C705-A916-E8F9B60FFA2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905344" y="2071288"/>
                <a:ext cx="2102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FF5B919-97D3-50BB-A1B0-13CF7C052EEF}"/>
                  </a:ext>
                </a:extLst>
              </p14:cNvPr>
              <p14:cNvContentPartPr/>
              <p14:nvPr/>
            </p14:nvContentPartPr>
            <p14:xfrm>
              <a:off x="1067984" y="2210968"/>
              <a:ext cx="915840" cy="239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FF5B919-97D3-50BB-A1B0-13CF7C052EE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9984" y="2175328"/>
                <a:ext cx="951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D2E0C87-591E-875F-EF1B-00066E9D558E}"/>
                  </a:ext>
                </a:extLst>
              </p14:cNvPr>
              <p14:cNvContentPartPr/>
              <p14:nvPr/>
            </p14:nvContentPartPr>
            <p14:xfrm>
              <a:off x="1076624" y="2464408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D2E0C87-591E-875F-EF1B-00066E9D558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58984" y="24287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2339FFB-4BA3-727F-E820-7E51D11EFD75}"/>
                  </a:ext>
                </a:extLst>
              </p14:cNvPr>
              <p14:cNvContentPartPr/>
              <p14:nvPr/>
            </p14:nvContentPartPr>
            <p14:xfrm>
              <a:off x="1093544" y="2424088"/>
              <a:ext cx="83520" cy="10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2339FFB-4BA3-727F-E820-7E51D11EFD7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75544" y="2388088"/>
                <a:ext cx="119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E776321-200B-64B4-B3A5-361B3C058AE4}"/>
                  </a:ext>
                </a:extLst>
              </p14:cNvPr>
              <p14:cNvContentPartPr/>
              <p14:nvPr/>
            </p14:nvContentPartPr>
            <p14:xfrm>
              <a:off x="1120904" y="2289088"/>
              <a:ext cx="1078560" cy="152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E776321-200B-64B4-B3A5-361B3C058AE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03264" y="2253448"/>
                <a:ext cx="1114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A6B8E8F1-65DE-6A7A-7BA1-9752EA651B1F}"/>
                  </a:ext>
                </a:extLst>
              </p14:cNvPr>
              <p14:cNvContentPartPr/>
              <p14:nvPr/>
            </p14:nvContentPartPr>
            <p14:xfrm>
              <a:off x="1975544" y="2090368"/>
              <a:ext cx="1330200" cy="13176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A6B8E8F1-65DE-6A7A-7BA1-9752EA651B1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57544" y="2054368"/>
                <a:ext cx="13658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630F518F-F418-3575-7412-8CF75D2AE1ED}"/>
                  </a:ext>
                </a:extLst>
              </p14:cNvPr>
              <p14:cNvContentPartPr/>
              <p14:nvPr/>
            </p14:nvContentPartPr>
            <p14:xfrm>
              <a:off x="2791664" y="2096128"/>
              <a:ext cx="16200" cy="396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630F518F-F418-3575-7412-8CF75D2AE1E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773664" y="2060128"/>
                <a:ext cx="51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09C59425-B878-60C7-2E6F-7284125EAA1A}"/>
                  </a:ext>
                </a:extLst>
              </p14:cNvPr>
              <p14:cNvContentPartPr/>
              <p14:nvPr/>
            </p14:nvContentPartPr>
            <p14:xfrm>
              <a:off x="2473064" y="2100808"/>
              <a:ext cx="368280" cy="6588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09C59425-B878-60C7-2E6F-7284125EAA1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455064" y="2064808"/>
                <a:ext cx="403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B14EAC89-F64F-9717-02DE-6E039BA6A19E}"/>
                  </a:ext>
                </a:extLst>
              </p14:cNvPr>
              <p14:cNvContentPartPr/>
              <p14:nvPr/>
            </p14:nvContentPartPr>
            <p14:xfrm>
              <a:off x="1960064" y="2101888"/>
              <a:ext cx="859680" cy="23436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B14EAC89-F64F-9717-02DE-6E039BA6A1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42424" y="2066248"/>
                <a:ext cx="8953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F07E0F14-066B-127C-8DAE-47A34FB93B7F}"/>
                  </a:ext>
                </a:extLst>
              </p14:cNvPr>
              <p14:cNvContentPartPr/>
              <p14:nvPr/>
            </p14:nvContentPartPr>
            <p14:xfrm>
              <a:off x="3286304" y="1923328"/>
              <a:ext cx="1037520" cy="1152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F07E0F14-066B-127C-8DAE-47A34FB93B7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268304" y="1887328"/>
                <a:ext cx="1073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46F90661-BA4E-6BDF-2F99-7D636EB8001B}"/>
                  </a:ext>
                </a:extLst>
              </p14:cNvPr>
              <p14:cNvContentPartPr/>
              <p14:nvPr/>
            </p14:nvContentPartPr>
            <p14:xfrm>
              <a:off x="3285944" y="2035648"/>
              <a:ext cx="69120" cy="612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46F90661-BA4E-6BDF-2F99-7D636EB8001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68304" y="2000008"/>
                <a:ext cx="104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BC2EE259-E718-D056-70BF-07648D318DCF}"/>
                  </a:ext>
                </a:extLst>
              </p14:cNvPr>
              <p14:cNvContentPartPr/>
              <p14:nvPr/>
            </p14:nvContentPartPr>
            <p14:xfrm>
              <a:off x="3285944" y="2032048"/>
              <a:ext cx="60840" cy="720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BC2EE259-E718-D056-70BF-07648D318DC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68304" y="1996408"/>
                <a:ext cx="96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164095FD-E904-E831-0D6A-26CE2A1D9E61}"/>
                  </a:ext>
                </a:extLst>
              </p14:cNvPr>
              <p14:cNvContentPartPr/>
              <p14:nvPr/>
            </p14:nvContentPartPr>
            <p14:xfrm>
              <a:off x="3285944" y="2026648"/>
              <a:ext cx="85320" cy="1476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164095FD-E904-E831-0D6A-26CE2A1D9E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268304" y="1990648"/>
                <a:ext cx="120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08632FE2-A1EC-0B38-7B53-23E0E8EFD593}"/>
                  </a:ext>
                </a:extLst>
              </p14:cNvPr>
              <p14:cNvContentPartPr/>
              <p14:nvPr/>
            </p14:nvContentPartPr>
            <p14:xfrm>
              <a:off x="3286304" y="2028808"/>
              <a:ext cx="163440" cy="1512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08632FE2-A1EC-0B38-7B53-23E0E8EFD59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268304" y="1992808"/>
                <a:ext cx="1990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B8BC8815-66E8-14D5-23E6-1B9B85B5B970}"/>
                  </a:ext>
                </a:extLst>
              </p14:cNvPr>
              <p14:cNvContentPartPr/>
              <p14:nvPr/>
            </p14:nvContentPartPr>
            <p14:xfrm>
              <a:off x="3285944" y="2030968"/>
              <a:ext cx="50040" cy="9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B8BC8815-66E8-14D5-23E6-1B9B85B5B97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268304" y="1995328"/>
                <a:ext cx="85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6C929207-A3D1-C6BE-0F6F-1791597107E7}"/>
                  </a:ext>
                </a:extLst>
              </p14:cNvPr>
              <p14:cNvContentPartPr/>
              <p14:nvPr/>
            </p14:nvContentPartPr>
            <p14:xfrm>
              <a:off x="3285944" y="2038168"/>
              <a:ext cx="14760" cy="396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6C929207-A3D1-C6BE-0F6F-1791597107E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68304" y="2002168"/>
                <a:ext cx="50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CF8A94CC-16E7-C0E3-9833-F3EAE9AFD5C7}"/>
                  </a:ext>
                </a:extLst>
              </p14:cNvPr>
              <p14:cNvContentPartPr/>
              <p14:nvPr/>
            </p14:nvContentPartPr>
            <p14:xfrm>
              <a:off x="3142304" y="2063728"/>
              <a:ext cx="244080" cy="5364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CF8A94CC-16E7-C0E3-9833-F3EAE9AFD5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24304" y="2028088"/>
                <a:ext cx="279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112867-7B40-442F-280A-D49254314AD6}"/>
                  </a:ext>
                </a:extLst>
              </p14:cNvPr>
              <p14:cNvContentPartPr/>
              <p14:nvPr/>
            </p14:nvContentPartPr>
            <p14:xfrm>
              <a:off x="2007944" y="2319328"/>
              <a:ext cx="1800" cy="1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112867-7B40-442F-280A-D49254314AD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89944" y="2283328"/>
                <a:ext cx="374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D7D61AE-333F-1FCC-8132-8BB2AF11B3CF}"/>
                  </a:ext>
                </a:extLst>
              </p14:cNvPr>
              <p14:cNvContentPartPr/>
              <p14:nvPr/>
            </p14:nvContentPartPr>
            <p14:xfrm>
              <a:off x="2017304" y="2173888"/>
              <a:ext cx="1253160" cy="155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D7D61AE-333F-1FCC-8132-8BB2AF11B3C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999664" y="2137888"/>
                <a:ext cx="1288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0A4FFCB-45C1-4812-A7D6-ECF8FFA60A34}"/>
                  </a:ext>
                </a:extLst>
              </p14:cNvPr>
              <p14:cNvContentPartPr/>
              <p14:nvPr/>
            </p14:nvContentPartPr>
            <p14:xfrm>
              <a:off x="2276864" y="2264968"/>
              <a:ext cx="228600" cy="33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0A4FFCB-45C1-4812-A7D6-ECF8FFA60A3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259224" y="2228968"/>
                <a:ext cx="264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8E29CD1-6BCE-4DA1-FF91-755E40E30098}"/>
                  </a:ext>
                </a:extLst>
              </p14:cNvPr>
              <p14:cNvContentPartPr/>
              <p14:nvPr/>
            </p14:nvContentPartPr>
            <p14:xfrm>
              <a:off x="3757184" y="1959688"/>
              <a:ext cx="933120" cy="199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8E29CD1-6BCE-4DA1-FF91-755E40E3009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39544" y="1923688"/>
                <a:ext cx="968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7819BF5C-79F2-86EF-31D3-BBC35086CB44}"/>
                  </a:ext>
                </a:extLst>
              </p14:cNvPr>
              <p14:cNvContentPartPr/>
              <p14:nvPr/>
            </p14:nvContentPartPr>
            <p14:xfrm>
              <a:off x="3285944" y="1982728"/>
              <a:ext cx="433440" cy="10224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7819BF5C-79F2-86EF-31D3-BBC35086CB4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268304" y="1947088"/>
                <a:ext cx="469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3F05B0CE-21FC-CA65-F5E6-284BB8DA21CA}"/>
                  </a:ext>
                </a:extLst>
              </p14:cNvPr>
              <p14:cNvContentPartPr/>
              <p14:nvPr/>
            </p14:nvContentPartPr>
            <p14:xfrm>
              <a:off x="3285944" y="2030968"/>
              <a:ext cx="9720" cy="252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3F05B0CE-21FC-CA65-F5E6-284BB8DA21C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268304" y="1995328"/>
                <a:ext cx="45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805388DC-6B0A-311C-FDC8-1216718F0C95}"/>
                  </a:ext>
                </a:extLst>
              </p14:cNvPr>
              <p14:cNvContentPartPr/>
              <p14:nvPr/>
            </p14:nvContentPartPr>
            <p14:xfrm>
              <a:off x="3285944" y="2030968"/>
              <a:ext cx="19080" cy="2520"/>
            </p14:xfrm>
          </p:contentPart>
        </mc:Choice>
        <mc:Fallback xmlns=""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805388DC-6B0A-311C-FDC8-1216718F0C9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68304" y="1995328"/>
                <a:ext cx="54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F22572CE-687D-B8DE-8703-2CD85324E648}"/>
                  </a:ext>
                </a:extLst>
              </p14:cNvPr>
              <p14:cNvContentPartPr/>
              <p14:nvPr/>
            </p14:nvContentPartPr>
            <p14:xfrm>
              <a:off x="3285944" y="2055088"/>
              <a:ext cx="34920" cy="180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F22572CE-687D-B8DE-8703-2CD85324E64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268304" y="2019088"/>
                <a:ext cx="70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D8993CCC-A7F2-B329-6543-1CE69AEBBBF4}"/>
                  </a:ext>
                </a:extLst>
              </p14:cNvPr>
              <p14:cNvContentPartPr/>
              <p14:nvPr/>
            </p14:nvContentPartPr>
            <p14:xfrm>
              <a:off x="2569184" y="2102248"/>
              <a:ext cx="257400" cy="7200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D8993CCC-A7F2-B329-6543-1CE69AEBBBF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51544" y="2066608"/>
                <a:ext cx="293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C5A49FF-AE88-F507-AF45-0C8EAD9424A3}"/>
                  </a:ext>
                </a:extLst>
              </p14:cNvPr>
              <p14:cNvContentPartPr/>
              <p14:nvPr/>
            </p14:nvContentPartPr>
            <p14:xfrm>
              <a:off x="3089744" y="2154808"/>
              <a:ext cx="196560" cy="48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C5A49FF-AE88-F507-AF45-0C8EAD9424A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071744" y="2119168"/>
                <a:ext cx="232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26BBDE4-2C1D-CBED-539D-DEA33370D9AF}"/>
                  </a:ext>
                </a:extLst>
              </p14:cNvPr>
              <p14:cNvContentPartPr/>
              <p14:nvPr/>
            </p14:nvContentPartPr>
            <p14:xfrm>
              <a:off x="3480344" y="1926208"/>
              <a:ext cx="982800" cy="199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26BBDE4-2C1D-CBED-539D-DEA33370D9A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462344" y="1890568"/>
                <a:ext cx="1018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F6A8368-F4C2-CAC9-9492-B3E6FCD336C8}"/>
                  </a:ext>
                </a:extLst>
              </p14:cNvPr>
              <p14:cNvContentPartPr/>
              <p14:nvPr/>
            </p14:nvContentPartPr>
            <p14:xfrm>
              <a:off x="1556144" y="2257408"/>
              <a:ext cx="690480" cy="119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F6A8368-F4C2-CAC9-9492-B3E6FCD336C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38504" y="2221408"/>
                <a:ext cx="726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D65E6D9-6B3B-4C87-B100-C504E88CD4A1}"/>
                  </a:ext>
                </a:extLst>
              </p14:cNvPr>
              <p14:cNvContentPartPr/>
              <p14:nvPr/>
            </p14:nvContentPartPr>
            <p14:xfrm>
              <a:off x="2194424" y="2223928"/>
              <a:ext cx="511200" cy="86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D65E6D9-6B3B-4C87-B100-C504E88CD4A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176424" y="2187928"/>
                <a:ext cx="546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0A837D-5068-29C3-FBB0-DBF9F1A920B3}"/>
                  </a:ext>
                </a:extLst>
              </p14:cNvPr>
              <p14:cNvContentPartPr/>
              <p14:nvPr/>
            </p14:nvContentPartPr>
            <p14:xfrm>
              <a:off x="1318904" y="2354968"/>
              <a:ext cx="77400" cy="50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0A837D-5068-29C3-FBB0-DBF9F1A920B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300904" y="2318968"/>
                <a:ext cx="113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EE3A318-8BC0-D6C5-C512-ABFA583D516D}"/>
                  </a:ext>
                </a:extLst>
              </p14:cNvPr>
              <p14:cNvContentPartPr/>
              <p14:nvPr/>
            </p14:nvContentPartPr>
            <p14:xfrm>
              <a:off x="1272104" y="2304928"/>
              <a:ext cx="216000" cy="52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EE3A318-8BC0-D6C5-C512-ABFA583D516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254104" y="2268928"/>
                <a:ext cx="251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C7BA36E-0B91-1ED3-03C7-760AEBD7495A}"/>
                  </a:ext>
                </a:extLst>
              </p14:cNvPr>
              <p14:cNvContentPartPr/>
              <p14:nvPr/>
            </p14:nvContentPartPr>
            <p14:xfrm>
              <a:off x="1102904" y="2445328"/>
              <a:ext cx="144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C7BA36E-0B91-1ED3-03C7-760AEBD7495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85264" y="2409688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97E46B4-16AE-BDBB-FEC9-F12F961AC968}"/>
                  </a:ext>
                </a:extLst>
              </p14:cNvPr>
              <p14:cNvContentPartPr/>
              <p14:nvPr/>
            </p14:nvContentPartPr>
            <p14:xfrm>
              <a:off x="1117304" y="2443168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97E46B4-16AE-BDBB-FEC9-F12F961AC96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9304" y="24071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C73CBAA-768D-F7A6-6F7D-A8A255B3BC84}"/>
                  </a:ext>
                </a:extLst>
              </p14:cNvPr>
              <p14:cNvContentPartPr/>
              <p14:nvPr/>
            </p14:nvContentPartPr>
            <p14:xfrm>
              <a:off x="1083824" y="2452408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C73CBAA-768D-F7A6-6F7D-A8A255B3BC8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6184" y="24167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65B7AD-7028-ECF9-48FC-99C3EEDEC034}"/>
                  </a:ext>
                </a:extLst>
              </p14:cNvPr>
              <p14:cNvContentPartPr/>
              <p14:nvPr/>
            </p14:nvContentPartPr>
            <p14:xfrm>
              <a:off x="1098224" y="2447728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65B7AD-7028-ECF9-48FC-99C3EEDEC03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80224" y="24120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9CA96DC-D2A1-D481-27DA-FC267BFC959A}"/>
                  </a:ext>
                </a:extLst>
              </p14:cNvPr>
              <p14:cNvContentPartPr/>
              <p14:nvPr/>
            </p14:nvContentPartPr>
            <p14:xfrm>
              <a:off x="1081664" y="2452408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9CA96DC-D2A1-D481-27DA-FC267BFC959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3664" y="24167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A539596-C432-EEF4-D9B2-6D1306BCB811}"/>
                  </a:ext>
                </a:extLst>
              </p14:cNvPr>
              <p14:cNvContentPartPr/>
              <p14:nvPr/>
            </p14:nvContentPartPr>
            <p14:xfrm>
              <a:off x="1088504" y="245024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A539596-C432-EEF4-D9B2-6D1306BCB81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0864" y="241424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066A9B7-C7B5-EDA5-37BA-B51D5513E81E}"/>
                  </a:ext>
                </a:extLst>
              </p14:cNvPr>
              <p14:cNvContentPartPr/>
              <p14:nvPr/>
            </p14:nvContentPartPr>
            <p14:xfrm>
              <a:off x="1081664" y="2454928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066A9B7-C7B5-EDA5-37BA-B51D5513E81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3664" y="24192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DFA3D8C-0EF2-657D-24E2-F6C788F02599}"/>
                  </a:ext>
                </a:extLst>
              </p14:cNvPr>
              <p14:cNvContentPartPr/>
              <p14:nvPr/>
            </p14:nvContentPartPr>
            <p14:xfrm>
              <a:off x="1086344" y="2445568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DFA3D8C-0EF2-657D-24E2-F6C788F025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8344" y="24095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7E9BF65-C473-FD55-1BA4-E5B126AEB654}"/>
                  </a:ext>
                </a:extLst>
              </p14:cNvPr>
              <p14:cNvContentPartPr/>
              <p14:nvPr/>
            </p14:nvContentPartPr>
            <p14:xfrm>
              <a:off x="1062197" y="2459770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7E9BF65-C473-FD55-1BA4-E5B126AEB65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44557" y="2423770"/>
                <a:ext cx="36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C961975-27DD-FA2C-3100-8C404A36F926}"/>
              </a:ext>
            </a:extLst>
          </p:cNvPr>
          <p:cNvCxnSpPr>
            <a:cxnSpLocks/>
          </p:cNvCxnSpPr>
          <p:nvPr/>
        </p:nvCxnSpPr>
        <p:spPr>
          <a:xfrm>
            <a:off x="4715529" y="2564015"/>
            <a:ext cx="0" cy="1828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2CC4113-3145-A607-EDCC-72C79A7AA73D}"/>
                  </a:ext>
                </a:extLst>
              </p14:cNvPr>
              <p14:cNvContentPartPr/>
              <p14:nvPr/>
            </p14:nvContentPartPr>
            <p14:xfrm>
              <a:off x="1086344" y="2542971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2CC4113-3145-A607-EDCC-72C79A7AA73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77344" y="25343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EB9C5A9-6389-B4F4-234A-89C332A496E1}"/>
                  </a:ext>
                </a:extLst>
              </p14:cNvPr>
              <p14:cNvContentPartPr/>
              <p14:nvPr/>
            </p14:nvContentPartPr>
            <p14:xfrm>
              <a:off x="3505544" y="2553411"/>
              <a:ext cx="366480" cy="35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EB9C5A9-6389-B4F4-234A-89C332A496E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501224" y="2549091"/>
                <a:ext cx="375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620C2C6-E310-EB8D-EFE0-9450283990A7}"/>
                  </a:ext>
                </a:extLst>
              </p14:cNvPr>
              <p14:cNvContentPartPr/>
              <p14:nvPr/>
            </p14:nvContentPartPr>
            <p14:xfrm>
              <a:off x="1086344" y="2540451"/>
              <a:ext cx="60480" cy="9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620C2C6-E310-EB8D-EFE0-9450283990A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82024" y="2536131"/>
                <a:ext cx="69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3C9462E-A6A7-CC9D-C26C-2D8846F0EAD5}"/>
                  </a:ext>
                </a:extLst>
              </p14:cNvPr>
              <p14:cNvContentPartPr/>
              <p14:nvPr/>
            </p14:nvContentPartPr>
            <p14:xfrm>
              <a:off x="1083824" y="2552691"/>
              <a:ext cx="72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3C9462E-A6A7-CC9D-C26C-2D8846F0EAD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79504" y="2548371"/>
                <a:ext cx="93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D8607E7-668A-7807-3B57-0004FD577064}"/>
                  </a:ext>
                </a:extLst>
              </p14:cNvPr>
              <p14:cNvContentPartPr/>
              <p14:nvPr/>
            </p14:nvContentPartPr>
            <p14:xfrm>
              <a:off x="1090664" y="2441811"/>
              <a:ext cx="1639080" cy="1015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D8607E7-668A-7807-3B57-0004FD57706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86344" y="2437491"/>
                <a:ext cx="1647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B2DEFAE-1359-E010-EA36-27F634385745}"/>
                  </a:ext>
                </a:extLst>
              </p14:cNvPr>
              <p14:cNvContentPartPr/>
              <p14:nvPr/>
            </p14:nvContentPartPr>
            <p14:xfrm>
              <a:off x="2734064" y="2533251"/>
              <a:ext cx="845280" cy="50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B2DEFAE-1359-E010-EA36-27F63438574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729744" y="2528931"/>
                <a:ext cx="853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610FF60-0AB5-7FC8-EED9-F0F65606F7D9}"/>
                  </a:ext>
                </a:extLst>
              </p14:cNvPr>
              <p14:cNvContentPartPr/>
              <p14:nvPr/>
            </p14:nvContentPartPr>
            <p14:xfrm>
              <a:off x="2687264" y="2512011"/>
              <a:ext cx="870120" cy="69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610FF60-0AB5-7FC8-EED9-F0F65606F7D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682944" y="2507691"/>
                <a:ext cx="8787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74F3EEE-4A4B-3C15-0FE1-E26555AE2284}"/>
                  </a:ext>
                </a:extLst>
              </p14:cNvPr>
              <p14:cNvContentPartPr/>
              <p14:nvPr/>
            </p14:nvContentPartPr>
            <p14:xfrm>
              <a:off x="3757904" y="2554491"/>
              <a:ext cx="883440" cy="219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74F3EEE-4A4B-3C15-0FE1-E26555AE228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753584" y="2550171"/>
                <a:ext cx="8920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3A1C5DA-76E4-ADB6-19FF-F2E6A06CF19B}"/>
                  </a:ext>
                </a:extLst>
              </p14:cNvPr>
              <p14:cNvContentPartPr/>
              <p14:nvPr/>
            </p14:nvContentPartPr>
            <p14:xfrm>
              <a:off x="4629464" y="2571771"/>
              <a:ext cx="1800" cy="1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3A1C5DA-76E4-ADB6-19FF-F2E6A06CF19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625144" y="2567451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ABB467D-EE77-C78B-1056-77E7C2BC76B2}"/>
                  </a:ext>
                </a:extLst>
              </p14:cNvPr>
              <p14:cNvContentPartPr/>
              <p14:nvPr/>
            </p14:nvContentPartPr>
            <p14:xfrm>
              <a:off x="4651064" y="2571771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ABB467D-EE77-C78B-1056-77E7C2BC76B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46744" y="256745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560448-45B0-98C1-761B-E6E9BF6A44E1}"/>
                  </a:ext>
                </a:extLst>
              </p14:cNvPr>
              <p14:cNvContentPartPr/>
              <p14:nvPr/>
            </p14:nvContentPartPr>
            <p14:xfrm>
              <a:off x="4655744" y="2566731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560448-45B0-98C1-761B-E6E9BF6A44E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51424" y="256241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B4B7344-0929-B53A-A053-10CD94D538C5}"/>
                  </a:ext>
                </a:extLst>
              </p14:cNvPr>
              <p14:cNvContentPartPr/>
              <p14:nvPr/>
            </p14:nvContentPartPr>
            <p14:xfrm>
              <a:off x="4648544" y="2564571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B4B7344-0929-B53A-A053-10CD94D538C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44224" y="256025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471B3D5-41F5-0AE6-815D-D12030A530E5}"/>
                  </a:ext>
                </a:extLst>
              </p14:cNvPr>
              <p14:cNvContentPartPr/>
              <p14:nvPr/>
            </p14:nvContentPartPr>
            <p14:xfrm>
              <a:off x="4672304" y="2569251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471B3D5-41F5-0AE6-815D-D12030A530E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67984" y="25649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D6F1368-4B95-B47E-7A50-A871A99074EC}"/>
                  </a:ext>
                </a:extLst>
              </p14:cNvPr>
              <p14:cNvContentPartPr/>
              <p14:nvPr/>
            </p14:nvContentPartPr>
            <p14:xfrm>
              <a:off x="4689224" y="2566731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D6F1368-4B95-B47E-7A50-A871A99074E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84904" y="256241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F8969CA-F781-BE7A-6AEA-C0F102994A58}"/>
                  </a:ext>
                </a:extLst>
              </p14:cNvPr>
              <p14:cNvContentPartPr/>
              <p14:nvPr/>
            </p14:nvContentPartPr>
            <p14:xfrm>
              <a:off x="4674824" y="2566731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F8969CA-F781-BE7A-6AEA-C0F102994A5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70504" y="256241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8A9D2F9-A252-F9AC-B0B1-161E9A874E0B}"/>
                  </a:ext>
                </a:extLst>
              </p14:cNvPr>
              <p14:cNvContentPartPr/>
              <p14:nvPr/>
            </p14:nvContentPartPr>
            <p14:xfrm>
              <a:off x="4686704" y="2569251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8A9D2F9-A252-F9AC-B0B1-161E9A874E0B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82384" y="25649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D989F31-FF94-1DF6-AF63-10A6B309CE72}"/>
                  </a:ext>
                </a:extLst>
              </p14:cNvPr>
              <p14:cNvContentPartPr/>
              <p14:nvPr/>
            </p14:nvContentPartPr>
            <p14:xfrm>
              <a:off x="4658264" y="2569251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D989F31-FF94-1DF6-AF63-10A6B309CE7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53944" y="256493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1FF2855-8D03-BF9B-816F-C71C814B47AB}"/>
                  </a:ext>
                </a:extLst>
              </p14:cNvPr>
              <p14:cNvContentPartPr/>
              <p14:nvPr/>
            </p14:nvContentPartPr>
            <p14:xfrm>
              <a:off x="3712184" y="2551971"/>
              <a:ext cx="981720" cy="36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1FF2855-8D03-BF9B-816F-C71C814B47A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707864" y="2547651"/>
                <a:ext cx="99036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8517E65-FBAA-76EA-97FB-2C32F7C2B931}"/>
              </a:ext>
            </a:extLst>
          </p:cNvPr>
          <p:cNvGrpSpPr/>
          <p:nvPr/>
        </p:nvGrpSpPr>
        <p:grpSpPr>
          <a:xfrm>
            <a:off x="3167864" y="2546571"/>
            <a:ext cx="999720" cy="44640"/>
            <a:chOff x="3519634" y="2472664"/>
            <a:chExt cx="99972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973E27C-63CD-4D39-7F97-326200A91673}"/>
                    </a:ext>
                  </a:extLst>
                </p14:cNvPr>
                <p14:cNvContentPartPr/>
                <p14:nvPr/>
              </p14:nvContentPartPr>
              <p14:xfrm>
                <a:off x="4307314" y="2504704"/>
                <a:ext cx="2880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973E27C-63CD-4D39-7F97-326200A9167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02994" y="2500384"/>
                  <a:ext cx="37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B39D6A7-392C-84FB-70CE-B6D39FB21064}"/>
                    </a:ext>
                  </a:extLst>
                </p14:cNvPr>
                <p14:cNvContentPartPr/>
                <p14:nvPr/>
              </p14:nvContentPartPr>
              <p14:xfrm>
                <a:off x="4338274" y="2504704"/>
                <a:ext cx="140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B39D6A7-392C-84FB-70CE-B6D39FB2106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33954" y="2500384"/>
                  <a:ext cx="22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9A5B1E-33BF-27D9-4911-48725903D5BF}"/>
                    </a:ext>
                  </a:extLst>
                </p14:cNvPr>
                <p14:cNvContentPartPr/>
                <p14:nvPr/>
              </p14:nvContentPartPr>
              <p14:xfrm>
                <a:off x="3519634" y="2472664"/>
                <a:ext cx="999720" cy="44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9A5B1E-33BF-27D9-4911-48725903D5B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515314" y="2468344"/>
                  <a:ext cx="100836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3E839E2-5854-5F49-BBDC-CF35657C5397}"/>
                  </a:ext>
                </a:extLst>
              </p14:cNvPr>
              <p14:cNvContentPartPr/>
              <p14:nvPr/>
            </p14:nvContentPartPr>
            <p14:xfrm>
              <a:off x="2975984" y="2542971"/>
              <a:ext cx="218160" cy="40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3E839E2-5854-5F49-BBDC-CF35657C539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971664" y="2538651"/>
                <a:ext cx="226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0359651-5AB0-E11D-F9B5-72197BD34241}"/>
                  </a:ext>
                </a:extLst>
              </p14:cNvPr>
              <p14:cNvContentPartPr/>
              <p14:nvPr/>
            </p14:nvContentPartPr>
            <p14:xfrm>
              <a:off x="1117304" y="2527131"/>
              <a:ext cx="203760" cy="255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0359651-5AB0-E11D-F9B5-72197BD3424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12984" y="2522811"/>
                <a:ext cx="212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1C7ABCE-DAEA-5DF8-63D1-F016CBBD8800}"/>
                  </a:ext>
                </a:extLst>
              </p14:cNvPr>
              <p14:cNvContentPartPr/>
              <p14:nvPr/>
            </p14:nvContentPartPr>
            <p14:xfrm>
              <a:off x="2687264" y="2521731"/>
              <a:ext cx="348840" cy="50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1C7ABCE-DAEA-5DF8-63D1-F016CBBD8800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682944" y="2517411"/>
                <a:ext cx="357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9B94567-1646-2EDB-59CF-47C337B63F0C}"/>
                  </a:ext>
                </a:extLst>
              </p14:cNvPr>
              <p14:cNvContentPartPr/>
              <p14:nvPr/>
            </p14:nvContentPartPr>
            <p14:xfrm>
              <a:off x="2525264" y="2504811"/>
              <a:ext cx="187560" cy="31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9B94567-1646-2EDB-59CF-47C337B63F0C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520944" y="2500491"/>
                <a:ext cx="196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10E0AC6-4D24-C461-86F3-443314C282FF}"/>
                  </a:ext>
                </a:extLst>
              </p14:cNvPr>
              <p14:cNvContentPartPr/>
              <p14:nvPr/>
            </p14:nvContentPartPr>
            <p14:xfrm>
              <a:off x="2781584" y="2526411"/>
              <a:ext cx="451080" cy="291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10E0AC6-4D24-C461-86F3-443314C282F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777264" y="2522091"/>
                <a:ext cx="45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78372CA-A9E6-CF88-F067-819CBB0826BE}"/>
                  </a:ext>
                </a:extLst>
              </p14:cNvPr>
              <p14:cNvContentPartPr/>
              <p14:nvPr/>
            </p14:nvContentPartPr>
            <p14:xfrm>
              <a:off x="2546864" y="2491851"/>
              <a:ext cx="410040" cy="53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78372CA-A9E6-CF88-F067-819CBB0826B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542544" y="2487531"/>
                <a:ext cx="418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891F4E2-4AD3-E484-DFEC-3CFB7C38B5D5}"/>
                  </a:ext>
                </a:extLst>
              </p14:cNvPr>
              <p14:cNvContentPartPr/>
              <p14:nvPr/>
            </p14:nvContentPartPr>
            <p14:xfrm>
              <a:off x="1889144" y="2429571"/>
              <a:ext cx="554040" cy="50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891F4E2-4AD3-E484-DFEC-3CFB7C38B5D5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884824" y="2425251"/>
                <a:ext cx="562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1B42BAD-FE32-B32A-815C-D7C0F5AAEE5A}"/>
                  </a:ext>
                </a:extLst>
              </p14:cNvPr>
              <p14:cNvContentPartPr/>
              <p14:nvPr/>
            </p14:nvContentPartPr>
            <p14:xfrm>
              <a:off x="2401424" y="2479971"/>
              <a:ext cx="263880" cy="468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1B42BAD-FE32-B32A-815C-D7C0F5AAEE5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397104" y="2475651"/>
                <a:ext cx="272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267C3B-C64A-D044-E4EB-4AE46439C648}"/>
                  </a:ext>
                </a:extLst>
              </p14:cNvPr>
              <p14:cNvContentPartPr/>
              <p14:nvPr/>
            </p14:nvContentPartPr>
            <p14:xfrm>
              <a:off x="2276144" y="2447211"/>
              <a:ext cx="440640" cy="60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267C3B-C64A-D044-E4EB-4AE46439C64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271824" y="2442891"/>
                <a:ext cx="4492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F3913F4-32B9-CADC-2ECE-5514F12D529B}"/>
                  </a:ext>
                </a:extLst>
              </p14:cNvPr>
              <p14:cNvContentPartPr/>
              <p14:nvPr/>
            </p14:nvContentPartPr>
            <p14:xfrm>
              <a:off x="2279744" y="2469171"/>
              <a:ext cx="323640" cy="417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F3913F4-32B9-CADC-2ECE-5514F12D529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275424" y="2464851"/>
                <a:ext cx="332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391DF84-9E39-7A35-5ABA-43FA4D44BDD0}"/>
                  </a:ext>
                </a:extLst>
              </p14:cNvPr>
              <p14:cNvContentPartPr/>
              <p14:nvPr/>
            </p14:nvContentPartPr>
            <p14:xfrm>
              <a:off x="2875904" y="2533611"/>
              <a:ext cx="259560" cy="38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391DF84-9E39-7A35-5ABA-43FA4D44BDD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871584" y="2529291"/>
                <a:ext cx="2682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00F5DC-59AD-183F-94E8-5821CC33060E}"/>
                  </a:ext>
                </a:extLst>
              </p14:cNvPr>
              <p14:cNvContentPartPr/>
              <p14:nvPr/>
            </p14:nvContentPartPr>
            <p14:xfrm>
              <a:off x="1217384" y="2469171"/>
              <a:ext cx="571320" cy="74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00F5DC-59AD-183F-94E8-5821CC33060E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213064" y="2464851"/>
                <a:ext cx="5799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3DD105B-2C46-BB37-C9A0-3DBBFFC3C589}"/>
              </a:ext>
            </a:extLst>
          </p:cNvPr>
          <p:cNvGrpSpPr/>
          <p:nvPr/>
        </p:nvGrpSpPr>
        <p:grpSpPr>
          <a:xfrm>
            <a:off x="1090304" y="2440011"/>
            <a:ext cx="1409400" cy="108000"/>
            <a:chOff x="1442074" y="2366104"/>
            <a:chExt cx="140940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FE2FDB3-4E1B-E84F-324C-E1092C675CD4}"/>
                    </a:ext>
                  </a:extLst>
                </p14:cNvPr>
                <p14:cNvContentPartPr/>
                <p14:nvPr/>
              </p14:nvContentPartPr>
              <p14:xfrm>
                <a:off x="1442074" y="2471584"/>
                <a:ext cx="26280" cy="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FE2FDB3-4E1B-E84F-324C-E1092C675CD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37754" y="2467264"/>
                  <a:ext cx="349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3771A2B-2F25-A3E9-798B-E9ED69EB57E7}"/>
                    </a:ext>
                  </a:extLst>
                </p14:cNvPr>
                <p14:cNvContentPartPr/>
                <p14:nvPr/>
              </p14:nvContentPartPr>
              <p14:xfrm>
                <a:off x="1452154" y="2466904"/>
                <a:ext cx="36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3771A2B-2F25-A3E9-798B-E9ED69EB57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7834" y="24625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A92CEC3-373F-15EB-DA45-28AE4A91B1BE}"/>
                    </a:ext>
                  </a:extLst>
                </p14:cNvPr>
                <p14:cNvContentPartPr/>
                <p14:nvPr/>
              </p14:nvContentPartPr>
              <p14:xfrm>
                <a:off x="1461874" y="2464384"/>
                <a:ext cx="180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A92CEC3-373F-15EB-DA45-28AE4A91B1B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57554" y="2460064"/>
                  <a:ext cx="1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42BB862-D5B2-70EA-DB2D-8E0CD21A4246}"/>
                    </a:ext>
                  </a:extLst>
                </p14:cNvPr>
                <p14:cNvContentPartPr/>
                <p14:nvPr/>
              </p14:nvContentPartPr>
              <p14:xfrm>
                <a:off x="1445314" y="246438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42BB862-D5B2-70EA-DB2D-8E0CD21A424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0994" y="24600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145FA16-D43C-D293-82A2-75E3E974191B}"/>
                    </a:ext>
                  </a:extLst>
                </p14:cNvPr>
                <p14:cNvContentPartPr/>
                <p14:nvPr/>
              </p14:nvContentPartPr>
              <p14:xfrm>
                <a:off x="1480954" y="2461864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145FA16-D43C-D293-82A2-75E3E974191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76634" y="24575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983ABE5-D09A-214A-B76F-F8D19BF44276}"/>
                    </a:ext>
                  </a:extLst>
                </p14:cNvPr>
                <p14:cNvContentPartPr/>
                <p14:nvPr/>
              </p14:nvContentPartPr>
              <p14:xfrm>
                <a:off x="1442794" y="2461864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983ABE5-D09A-214A-B76F-F8D19BF4427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38474" y="24575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A44A5E7-6094-F05B-77BB-03072A15DC7E}"/>
                    </a:ext>
                  </a:extLst>
                </p14:cNvPr>
                <p14:cNvContentPartPr/>
                <p14:nvPr/>
              </p14:nvContentPartPr>
              <p14:xfrm>
                <a:off x="1471234" y="2461864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A44A5E7-6094-F05B-77BB-03072A15DC7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66914" y="245754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1C79B1F-ACD8-5843-3810-5E0DE99F44C7}"/>
                    </a:ext>
                  </a:extLst>
                </p14:cNvPr>
                <p14:cNvContentPartPr/>
                <p14:nvPr/>
              </p14:nvContentPartPr>
              <p14:xfrm>
                <a:off x="1452154" y="2473744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1C79B1F-ACD8-5843-3810-5E0DE99F44C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7834" y="246942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6DF601B-7720-0BD3-E171-84DF36769931}"/>
                    </a:ext>
                  </a:extLst>
                </p14:cNvPr>
                <p14:cNvContentPartPr/>
                <p14:nvPr/>
              </p14:nvContentPartPr>
              <p14:xfrm>
                <a:off x="1449994" y="2464384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6DF601B-7720-0BD3-E171-84DF3676993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5674" y="24600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4345FC-0112-3B4E-CB8A-77135B1ECA6C}"/>
                    </a:ext>
                  </a:extLst>
                </p14:cNvPr>
                <p14:cNvContentPartPr/>
                <p14:nvPr/>
              </p14:nvContentPartPr>
              <p14:xfrm>
                <a:off x="1652674" y="2366104"/>
                <a:ext cx="779400" cy="86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4345FC-0112-3B4E-CB8A-77135B1ECA6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48354" y="2361784"/>
                  <a:ext cx="788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92A674-258B-0835-01D7-8DE64ED5E50E}"/>
                    </a:ext>
                  </a:extLst>
                </p14:cNvPr>
                <p14:cNvContentPartPr/>
                <p14:nvPr/>
              </p14:nvContentPartPr>
              <p14:xfrm>
                <a:off x="2433514" y="2378704"/>
                <a:ext cx="10728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92A674-258B-0835-01D7-8DE64ED5E50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29194" y="2374384"/>
                  <a:ext cx="115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909A00E-4150-9013-116D-2F377E9A94BE}"/>
                    </a:ext>
                  </a:extLst>
                </p14:cNvPr>
                <p14:cNvContentPartPr/>
                <p14:nvPr/>
              </p14:nvContentPartPr>
              <p14:xfrm>
                <a:off x="2069194" y="2375824"/>
                <a:ext cx="550080" cy="36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909A00E-4150-9013-116D-2F377E9A94B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64874" y="2371504"/>
                  <a:ext cx="558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768BE06-79A2-733C-6CFA-60851C9358F5}"/>
                    </a:ext>
                  </a:extLst>
                </p14:cNvPr>
                <p14:cNvContentPartPr/>
                <p14:nvPr/>
              </p14:nvContentPartPr>
              <p14:xfrm>
                <a:off x="2823754" y="2404984"/>
                <a:ext cx="27720" cy="3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768BE06-79A2-733C-6CFA-60851C9358F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819434" y="2400664"/>
                  <a:ext cx="36360" cy="1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FD54ED34-FD8F-6F8A-F27E-3A6399CB180C}"/>
              </a:ext>
            </a:extLst>
          </p:cNvPr>
          <p:cNvSpPr/>
          <p:nvPr/>
        </p:nvSpPr>
        <p:spPr>
          <a:xfrm>
            <a:off x="1057930" y="2464380"/>
            <a:ext cx="3657600" cy="133223"/>
          </a:xfrm>
          <a:custGeom>
            <a:avLst/>
            <a:gdLst>
              <a:gd name="connsiteX0" fmla="*/ 0 w 3657600"/>
              <a:gd name="connsiteY0" fmla="*/ 98727 h 133223"/>
              <a:gd name="connsiteX1" fmla="*/ 222250 w 3657600"/>
              <a:gd name="connsiteY1" fmla="*/ 82852 h 133223"/>
              <a:gd name="connsiteX2" fmla="*/ 561975 w 3657600"/>
              <a:gd name="connsiteY2" fmla="*/ 41577 h 133223"/>
              <a:gd name="connsiteX3" fmla="*/ 996950 w 3657600"/>
              <a:gd name="connsiteY3" fmla="*/ 302 h 133223"/>
              <a:gd name="connsiteX4" fmla="*/ 1501775 w 3657600"/>
              <a:gd name="connsiteY4" fmla="*/ 63802 h 133223"/>
              <a:gd name="connsiteX5" fmla="*/ 2111375 w 3657600"/>
              <a:gd name="connsiteY5" fmla="*/ 127302 h 133223"/>
              <a:gd name="connsiteX6" fmla="*/ 3022600 w 3657600"/>
              <a:gd name="connsiteY6" fmla="*/ 130477 h 133223"/>
              <a:gd name="connsiteX7" fmla="*/ 3378200 w 3657600"/>
              <a:gd name="connsiteY7" fmla="*/ 127302 h 133223"/>
              <a:gd name="connsiteX8" fmla="*/ 3657600 w 3657600"/>
              <a:gd name="connsiteY8" fmla="*/ 111427 h 13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133223">
                <a:moveTo>
                  <a:pt x="0" y="98727"/>
                </a:moveTo>
                <a:cubicBezTo>
                  <a:pt x="64294" y="95552"/>
                  <a:pt x="128588" y="92377"/>
                  <a:pt x="222250" y="82852"/>
                </a:cubicBezTo>
                <a:cubicBezTo>
                  <a:pt x="315912" y="73327"/>
                  <a:pt x="432858" y="55335"/>
                  <a:pt x="561975" y="41577"/>
                </a:cubicBezTo>
                <a:cubicBezTo>
                  <a:pt x="691092" y="27819"/>
                  <a:pt x="840317" y="-3402"/>
                  <a:pt x="996950" y="302"/>
                </a:cubicBezTo>
                <a:cubicBezTo>
                  <a:pt x="1153583" y="4006"/>
                  <a:pt x="1501775" y="63802"/>
                  <a:pt x="1501775" y="63802"/>
                </a:cubicBezTo>
                <a:cubicBezTo>
                  <a:pt x="1687513" y="84969"/>
                  <a:pt x="1857904" y="116190"/>
                  <a:pt x="2111375" y="127302"/>
                </a:cubicBezTo>
                <a:cubicBezTo>
                  <a:pt x="2364846" y="138414"/>
                  <a:pt x="3022600" y="130477"/>
                  <a:pt x="3022600" y="130477"/>
                </a:cubicBezTo>
                <a:lnTo>
                  <a:pt x="3378200" y="127302"/>
                </a:lnTo>
                <a:cubicBezTo>
                  <a:pt x="3484033" y="124127"/>
                  <a:pt x="3570816" y="117777"/>
                  <a:pt x="3657600" y="11142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3C91EF94-3D61-56E1-46B9-FE8CFC181C7A}"/>
              </a:ext>
            </a:extLst>
          </p:cNvPr>
          <p:cNvSpPr/>
          <p:nvPr/>
        </p:nvSpPr>
        <p:spPr>
          <a:xfrm>
            <a:off x="1064280" y="2426559"/>
            <a:ext cx="3648075" cy="139723"/>
          </a:xfrm>
          <a:custGeom>
            <a:avLst/>
            <a:gdLst>
              <a:gd name="connsiteX0" fmla="*/ 0 w 3648075"/>
              <a:gd name="connsiteY0" fmla="*/ 95273 h 139723"/>
              <a:gd name="connsiteX1" fmla="*/ 177800 w 3648075"/>
              <a:gd name="connsiteY1" fmla="*/ 92098 h 139723"/>
              <a:gd name="connsiteX2" fmla="*/ 1044575 w 3648075"/>
              <a:gd name="connsiteY2" fmla="*/ 23 h 139723"/>
              <a:gd name="connsiteX3" fmla="*/ 1968500 w 3648075"/>
              <a:gd name="connsiteY3" fmla="*/ 101623 h 139723"/>
              <a:gd name="connsiteX4" fmla="*/ 3648075 w 3648075"/>
              <a:gd name="connsiteY4" fmla="*/ 139723 h 13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075" h="139723">
                <a:moveTo>
                  <a:pt x="0" y="95273"/>
                </a:moveTo>
                <a:cubicBezTo>
                  <a:pt x="1852" y="101623"/>
                  <a:pt x="3704" y="107973"/>
                  <a:pt x="177800" y="92098"/>
                </a:cubicBezTo>
                <a:cubicBezTo>
                  <a:pt x="351896" y="76223"/>
                  <a:pt x="746125" y="-1564"/>
                  <a:pt x="1044575" y="23"/>
                </a:cubicBezTo>
                <a:cubicBezTo>
                  <a:pt x="1343025" y="1610"/>
                  <a:pt x="1534583" y="78340"/>
                  <a:pt x="1968500" y="101623"/>
                </a:cubicBezTo>
                <a:cubicBezTo>
                  <a:pt x="2402417" y="124906"/>
                  <a:pt x="3511550" y="113794"/>
                  <a:pt x="3648075" y="139723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6911BAB-B523-9773-1CA5-04B9D24262FE}"/>
              </a:ext>
            </a:extLst>
          </p:cNvPr>
          <p:cNvCxnSpPr>
            <a:cxnSpLocks/>
          </p:cNvCxnSpPr>
          <p:nvPr/>
        </p:nvCxnSpPr>
        <p:spPr>
          <a:xfrm>
            <a:off x="1063372" y="2524063"/>
            <a:ext cx="0" cy="4572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0" name="object 14">
            <a:extLst>
              <a:ext uri="{FF2B5EF4-FFF2-40B4-BE49-F238E27FC236}">
                <a16:creationId xmlns:a16="http://schemas.microsoft.com/office/drawing/2014/main" id="{DB2CFEC9-D0AC-CAF9-C58E-9C8985B992B9}"/>
              </a:ext>
            </a:extLst>
          </p:cNvPr>
          <p:cNvSpPr txBox="1"/>
          <p:nvPr/>
        </p:nvSpPr>
        <p:spPr>
          <a:xfrm>
            <a:off x="2132736" y="472778"/>
            <a:ext cx="1735455" cy="14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 marR="5080" indent="-585470">
              <a:lnSpc>
                <a:spcPct val="113799"/>
              </a:lnSpc>
              <a:spcBef>
                <a:spcPts val="95"/>
              </a:spcBef>
            </a:pPr>
            <a:r>
              <a:rPr sz="800" b="1" spc="10" dirty="0">
                <a:solidFill>
                  <a:srgbClr val="001F5F"/>
                </a:solidFill>
                <a:cs typeface="Arial"/>
              </a:rPr>
              <a:t>Thị</a:t>
            </a:r>
            <a:r>
              <a:rPr sz="800" b="1" spc="-35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30" dirty="0">
                <a:solidFill>
                  <a:srgbClr val="001F5F"/>
                </a:solidFill>
                <a:cs typeface="Arial"/>
              </a:rPr>
              <a:t>phần</a:t>
            </a:r>
            <a:r>
              <a:rPr sz="800" b="1" spc="-20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20" dirty="0">
                <a:solidFill>
                  <a:srgbClr val="001F5F"/>
                </a:solidFill>
                <a:cs typeface="Arial"/>
              </a:rPr>
              <a:t>doanh</a:t>
            </a:r>
            <a:r>
              <a:rPr sz="800" b="1" spc="-30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50" dirty="0">
                <a:solidFill>
                  <a:srgbClr val="001F5F"/>
                </a:solidFill>
                <a:cs typeface="Arial"/>
              </a:rPr>
              <a:t>thu</a:t>
            </a:r>
            <a:r>
              <a:rPr sz="800" b="1" spc="-30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-15" dirty="0">
                <a:solidFill>
                  <a:srgbClr val="001F5F"/>
                </a:solidFill>
                <a:cs typeface="Arial"/>
              </a:rPr>
              <a:t>các</a:t>
            </a:r>
            <a:r>
              <a:rPr sz="800" b="1" spc="-20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5" dirty="0" err="1">
                <a:solidFill>
                  <a:srgbClr val="001F5F"/>
                </a:solidFill>
                <a:cs typeface="Arial"/>
              </a:rPr>
              <a:t>sàn</a:t>
            </a:r>
            <a:r>
              <a:rPr sz="800" b="1" spc="-20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15" dirty="0">
                <a:solidFill>
                  <a:srgbClr val="001F5F"/>
                </a:solidFill>
                <a:cs typeface="Arial"/>
              </a:rPr>
              <a:t>TMĐT</a:t>
            </a:r>
            <a:endParaRPr sz="800" dirty="0">
              <a:cs typeface="Arial"/>
            </a:endParaRPr>
          </a:p>
        </p:txBody>
      </p:sp>
      <p:sp>
        <p:nvSpPr>
          <p:cNvPr id="241" name="object 14">
            <a:extLst>
              <a:ext uri="{FF2B5EF4-FFF2-40B4-BE49-F238E27FC236}">
                <a16:creationId xmlns:a16="http://schemas.microsoft.com/office/drawing/2014/main" id="{DBD2938D-0E05-99BD-7632-89E58A28ABE6}"/>
              </a:ext>
            </a:extLst>
          </p:cNvPr>
          <p:cNvSpPr txBox="1"/>
          <p:nvPr/>
        </p:nvSpPr>
        <p:spPr>
          <a:xfrm>
            <a:off x="753794" y="527681"/>
            <a:ext cx="568813" cy="14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 marR="5080" indent="-585470">
              <a:lnSpc>
                <a:spcPct val="113799"/>
              </a:lnSpc>
              <a:spcBef>
                <a:spcPts val="95"/>
              </a:spcBef>
            </a:pPr>
            <a:r>
              <a:rPr sz="800" b="1" spc="15" dirty="0" err="1">
                <a:solidFill>
                  <a:srgbClr val="001F5F"/>
                </a:solidFill>
                <a:cs typeface="Arial"/>
              </a:rPr>
              <a:t>Quý</a:t>
            </a:r>
            <a:r>
              <a:rPr sz="800" b="1" spc="-25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30" dirty="0">
                <a:solidFill>
                  <a:srgbClr val="001F5F"/>
                </a:solidFill>
                <a:cs typeface="Arial"/>
              </a:rPr>
              <a:t>I/2023</a:t>
            </a:r>
            <a:endParaRPr sz="800" dirty="0">
              <a:cs typeface="Arial"/>
            </a:endParaRPr>
          </a:p>
        </p:txBody>
      </p:sp>
      <p:sp>
        <p:nvSpPr>
          <p:cNvPr id="242" name="object 14">
            <a:extLst>
              <a:ext uri="{FF2B5EF4-FFF2-40B4-BE49-F238E27FC236}">
                <a16:creationId xmlns:a16="http://schemas.microsoft.com/office/drawing/2014/main" id="{D6F2EAE4-39C1-1476-B25F-8A7EB490A8BF}"/>
              </a:ext>
            </a:extLst>
          </p:cNvPr>
          <p:cNvSpPr txBox="1"/>
          <p:nvPr/>
        </p:nvSpPr>
        <p:spPr>
          <a:xfrm>
            <a:off x="4437473" y="500762"/>
            <a:ext cx="706027" cy="143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7535" marR="5080" indent="-585470">
              <a:lnSpc>
                <a:spcPct val="113799"/>
              </a:lnSpc>
              <a:spcBef>
                <a:spcPts val="95"/>
              </a:spcBef>
            </a:pPr>
            <a:r>
              <a:rPr sz="800" b="1" spc="15" dirty="0" err="1">
                <a:solidFill>
                  <a:srgbClr val="001F5F"/>
                </a:solidFill>
                <a:cs typeface="Arial"/>
              </a:rPr>
              <a:t>Quý</a:t>
            </a:r>
            <a:r>
              <a:rPr sz="800" b="1" spc="-25" dirty="0">
                <a:solidFill>
                  <a:srgbClr val="001F5F"/>
                </a:solidFill>
                <a:cs typeface="Arial"/>
              </a:rPr>
              <a:t> </a:t>
            </a:r>
            <a:r>
              <a:rPr sz="800" b="1" spc="30" dirty="0">
                <a:solidFill>
                  <a:srgbClr val="001F5F"/>
                </a:solidFill>
                <a:cs typeface="Arial"/>
              </a:rPr>
              <a:t>I</a:t>
            </a:r>
            <a:r>
              <a:rPr lang="en-US" sz="800" b="1" spc="30" dirty="0">
                <a:solidFill>
                  <a:srgbClr val="001F5F"/>
                </a:solidFill>
                <a:cs typeface="Arial"/>
              </a:rPr>
              <a:t>I</a:t>
            </a:r>
            <a:r>
              <a:rPr sz="800" b="1" spc="30" dirty="0">
                <a:solidFill>
                  <a:srgbClr val="001F5F"/>
                </a:solidFill>
                <a:cs typeface="Arial"/>
              </a:rPr>
              <a:t>/2023</a:t>
            </a:r>
            <a:endParaRPr sz="800" dirty="0">
              <a:cs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96C5A86-E60A-F20E-E429-3DCB082E1170}"/>
              </a:ext>
            </a:extLst>
          </p:cNvPr>
          <p:cNvSpPr txBox="1"/>
          <p:nvPr/>
        </p:nvSpPr>
        <p:spPr>
          <a:xfrm>
            <a:off x="599801" y="1128516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ea typeface="Roboto" panose="02000000000000000000" pitchFamily="2" charset="0"/>
                <a:cs typeface="Roboto" panose="02000000000000000000" pitchFamily="2" charset="0"/>
              </a:rPr>
              <a:t>63.1%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6C02146-3FCE-AF34-184B-A4A3FB43749D}"/>
              </a:ext>
            </a:extLst>
          </p:cNvPr>
          <p:cNvSpPr txBox="1"/>
          <p:nvPr/>
        </p:nvSpPr>
        <p:spPr>
          <a:xfrm>
            <a:off x="595511" y="1950029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ea typeface="Roboto" panose="02000000000000000000" pitchFamily="2" charset="0"/>
                <a:cs typeface="Roboto" panose="02000000000000000000" pitchFamily="2" charset="0"/>
              </a:rPr>
              <a:t>19.1%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9FAD004-D2C4-D35F-0B90-103A8C9A49AD}"/>
              </a:ext>
            </a:extLst>
          </p:cNvPr>
          <p:cNvSpPr txBox="1"/>
          <p:nvPr/>
        </p:nvSpPr>
        <p:spPr>
          <a:xfrm>
            <a:off x="583761" y="2262490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ea typeface="Roboto" panose="02000000000000000000" pitchFamily="2" charset="0"/>
                <a:cs typeface="Roboto" panose="02000000000000000000" pitchFamily="2" charset="0"/>
              </a:rPr>
              <a:t>15.5%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6BC335A-D749-CB46-4C32-6BCA2B40B494}"/>
              </a:ext>
            </a:extLst>
          </p:cNvPr>
          <p:cNvSpPr txBox="1"/>
          <p:nvPr/>
        </p:nvSpPr>
        <p:spPr>
          <a:xfrm>
            <a:off x="588118" y="2452932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ea typeface="Roboto" panose="02000000000000000000" pitchFamily="2" charset="0"/>
                <a:cs typeface="Roboto" panose="02000000000000000000" pitchFamily="2" charset="0"/>
              </a:rPr>
              <a:t>2.2%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78838DB-0970-440F-395D-788F0B4A3369}"/>
              </a:ext>
            </a:extLst>
          </p:cNvPr>
          <p:cNvSpPr txBox="1"/>
          <p:nvPr/>
        </p:nvSpPr>
        <p:spPr>
          <a:xfrm>
            <a:off x="4638249" y="1124853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6"/>
                </a:solidFill>
                <a:ea typeface="Roboto" panose="02000000000000000000" pitchFamily="2" charset="0"/>
                <a:cs typeface="Roboto" panose="02000000000000000000" pitchFamily="2" charset="0"/>
              </a:rPr>
              <a:t>63%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6DF4E58-99A4-1A03-8375-5E8DEA516E72}"/>
              </a:ext>
            </a:extLst>
          </p:cNvPr>
          <p:cNvSpPr txBox="1"/>
          <p:nvPr/>
        </p:nvSpPr>
        <p:spPr>
          <a:xfrm>
            <a:off x="4644651" y="1919908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ea typeface="Roboto" panose="02000000000000000000" pitchFamily="2" charset="0"/>
                <a:cs typeface="Roboto" panose="02000000000000000000" pitchFamily="2" charset="0"/>
              </a:rPr>
              <a:t>20%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BAF879E-2161-7DC1-8454-B46FE70D3956}"/>
              </a:ext>
            </a:extLst>
          </p:cNvPr>
          <p:cNvSpPr txBox="1"/>
          <p:nvPr/>
        </p:nvSpPr>
        <p:spPr>
          <a:xfrm>
            <a:off x="4622209" y="2258827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4A7EBB"/>
                </a:solidFill>
                <a:ea typeface="Roboto" panose="02000000000000000000" pitchFamily="2" charset="0"/>
                <a:cs typeface="Roboto" panose="02000000000000000000" pitchFamily="2" charset="0"/>
              </a:rPr>
              <a:t>16%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3B4DE5A-BA3B-309B-E5EF-58AABB07BAC6}"/>
              </a:ext>
            </a:extLst>
          </p:cNvPr>
          <p:cNvSpPr txBox="1"/>
          <p:nvPr/>
        </p:nvSpPr>
        <p:spPr>
          <a:xfrm>
            <a:off x="4627186" y="2470518"/>
            <a:ext cx="48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5"/>
                </a:solidFill>
                <a:ea typeface="Roboto" panose="02000000000000000000" pitchFamily="2" charset="0"/>
                <a:cs typeface="Roboto" panose="02000000000000000000" pitchFamily="2" charset="0"/>
              </a:rPr>
              <a:t>1%</a:t>
            </a:r>
          </a:p>
        </p:txBody>
      </p: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EFD834EF-7148-6D71-921A-8E10AC70CE67}"/>
              </a:ext>
            </a:extLst>
          </p:cNvPr>
          <p:cNvGrpSpPr/>
          <p:nvPr/>
        </p:nvGrpSpPr>
        <p:grpSpPr>
          <a:xfrm>
            <a:off x="5122028" y="920210"/>
            <a:ext cx="1059419" cy="1479938"/>
            <a:chOff x="5126463" y="946629"/>
            <a:chExt cx="1059419" cy="1479938"/>
          </a:xfrm>
        </p:grpSpPr>
        <p:sp>
          <p:nvSpPr>
            <p:cNvPr id="1079" name="Rectangle: Rounded Corners 1078">
              <a:extLst>
                <a:ext uri="{FF2B5EF4-FFF2-40B4-BE49-F238E27FC236}">
                  <a16:creationId xmlns:a16="http://schemas.microsoft.com/office/drawing/2014/main" id="{B7D079C7-3B5A-2173-2E2C-DED17D9B43F1}"/>
                </a:ext>
              </a:extLst>
            </p:cNvPr>
            <p:cNvSpPr/>
            <p:nvPr/>
          </p:nvSpPr>
          <p:spPr>
            <a:xfrm>
              <a:off x="5126463" y="946629"/>
              <a:ext cx="1059419" cy="1479938"/>
            </a:xfrm>
            <a:prstGeom prst="roundRect">
              <a:avLst>
                <a:gd name="adj" fmla="val 5706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Picture 236" descr="A logo with a black background">
              <a:extLst>
                <a:ext uri="{FF2B5EF4-FFF2-40B4-BE49-F238E27FC236}">
                  <a16:creationId xmlns:a16="http://schemas.microsoft.com/office/drawing/2014/main" id="{BCAD0242-C407-48CD-B766-FD16417DE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721" y="1274792"/>
              <a:ext cx="586333" cy="329526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B625D96-5907-8B10-90DA-48EBCD68F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854" y="1009260"/>
              <a:ext cx="562869" cy="180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ikTok chính thức ra mắt TikTok Shop tại Việt Nam - Mang đến bộ giải pháp  thương mại điện tử toàn diện cho người dùng trong nước | Phòng tin tức  TikTok">
              <a:extLst>
                <a:ext uri="{FF2B5EF4-FFF2-40B4-BE49-F238E27FC236}">
                  <a16:creationId xmlns:a16="http://schemas.microsoft.com/office/drawing/2014/main" id="{4EDF1615-7DA1-5876-C217-FDDB16674C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885" y="1524500"/>
              <a:ext cx="878736" cy="32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Tải Logo Tiki PNG Không Nền Miễn Phí Kích Thước Lớn">
              <a:extLst>
                <a:ext uri="{FF2B5EF4-FFF2-40B4-BE49-F238E27FC236}">
                  <a16:creationId xmlns:a16="http://schemas.microsoft.com/office/drawing/2014/main" id="{FD2ED1DD-6E87-6A47-14BD-2833CDD79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208" y="1829126"/>
              <a:ext cx="326415" cy="20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endo Logo PNG | Brade Mar">
              <a:extLst>
                <a:ext uri="{FF2B5EF4-FFF2-40B4-BE49-F238E27FC236}">
                  <a16:creationId xmlns:a16="http://schemas.microsoft.com/office/drawing/2014/main" id="{1FBF9773-E8F2-84B1-4A5C-4529D02AE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245" y="2089546"/>
              <a:ext cx="390587" cy="24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" name="object 25">
              <a:extLst>
                <a:ext uri="{FF2B5EF4-FFF2-40B4-BE49-F238E27FC236}">
                  <a16:creationId xmlns:a16="http://schemas.microsoft.com/office/drawing/2014/main" id="{7D9FB6EB-6AD8-DE91-5219-7F44A8EFB69B}"/>
                </a:ext>
              </a:extLst>
            </p:cNvPr>
            <p:cNvSpPr/>
            <p:nvPr/>
          </p:nvSpPr>
          <p:spPr>
            <a:xfrm>
              <a:off x="5264031" y="1092085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6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3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A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7">
              <a:extLst>
                <a:ext uri="{FF2B5EF4-FFF2-40B4-BE49-F238E27FC236}">
                  <a16:creationId xmlns:a16="http://schemas.microsoft.com/office/drawing/2014/main" id="{9E99B78A-FEA2-A341-AEE9-F71BC2EE72D1}"/>
                </a:ext>
              </a:extLst>
            </p:cNvPr>
            <p:cNvSpPr/>
            <p:nvPr/>
          </p:nvSpPr>
          <p:spPr>
            <a:xfrm>
              <a:off x="5264031" y="1404086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6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3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A5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9">
              <a:extLst>
                <a:ext uri="{FF2B5EF4-FFF2-40B4-BE49-F238E27FC236}">
                  <a16:creationId xmlns:a16="http://schemas.microsoft.com/office/drawing/2014/main" id="{11BD1435-06FF-53C8-F3E7-A70FFA207F62}"/>
                </a:ext>
              </a:extLst>
            </p:cNvPr>
            <p:cNvSpPr/>
            <p:nvPr/>
          </p:nvSpPr>
          <p:spPr>
            <a:xfrm>
              <a:off x="5264281" y="193079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6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3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31">
              <a:extLst>
                <a:ext uri="{FF2B5EF4-FFF2-40B4-BE49-F238E27FC236}">
                  <a16:creationId xmlns:a16="http://schemas.microsoft.com/office/drawing/2014/main" id="{2D3C1D55-3F85-BF62-05D1-04C0EE74A720}"/>
                </a:ext>
              </a:extLst>
            </p:cNvPr>
            <p:cNvSpPr/>
            <p:nvPr/>
          </p:nvSpPr>
          <p:spPr>
            <a:xfrm>
              <a:off x="5264031" y="2197142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4">
                  <a:moveTo>
                    <a:pt x="5486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3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33">
              <a:extLst>
                <a:ext uri="{FF2B5EF4-FFF2-40B4-BE49-F238E27FC236}">
                  <a16:creationId xmlns:a16="http://schemas.microsoft.com/office/drawing/2014/main" id="{127DEB1B-FC16-6A85-717D-A5977D44FB95}"/>
                </a:ext>
              </a:extLst>
            </p:cNvPr>
            <p:cNvSpPr/>
            <p:nvPr/>
          </p:nvSpPr>
          <p:spPr>
            <a:xfrm>
              <a:off x="5265386" y="1669488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4">
                  <a:moveTo>
                    <a:pt x="5486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54863" y="5486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0843D4FC-F6CD-58B9-3F61-158CC9A3502D}"/>
                  </a:ext>
                </a:extLst>
              </p14:cNvPr>
              <p14:cNvContentPartPr/>
              <p14:nvPr/>
            </p14:nvContentPartPr>
            <p14:xfrm>
              <a:off x="2861194" y="2004866"/>
              <a:ext cx="468360" cy="7632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0843D4FC-F6CD-58B9-3F61-158CC9A3502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856874" y="2000546"/>
                <a:ext cx="477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4606E6D4-2E16-B243-8F06-B2C12495BF85}"/>
                  </a:ext>
                </a:extLst>
              </p14:cNvPr>
              <p14:cNvContentPartPr/>
              <p14:nvPr/>
            </p14:nvContentPartPr>
            <p14:xfrm>
              <a:off x="2782354" y="2042666"/>
              <a:ext cx="625680" cy="5220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4606E6D4-2E16-B243-8F06-B2C12495BF85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2778034" y="2038346"/>
                <a:ext cx="634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619CE2FE-AC72-4D80-6ACC-916AE9C88F30}"/>
                  </a:ext>
                </a:extLst>
              </p14:cNvPr>
              <p14:cNvContentPartPr/>
              <p14:nvPr/>
            </p14:nvContentPartPr>
            <p14:xfrm>
              <a:off x="3022114" y="2015666"/>
              <a:ext cx="191880" cy="25200"/>
            </p14:xfrm>
          </p:contentPart>
        </mc:Choice>
        <mc:Fallback xmlns=""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619CE2FE-AC72-4D80-6ACC-916AE9C88F30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017794" y="2011346"/>
                <a:ext cx="2005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3C31E489-502E-DFE6-6345-CE6A51D05FD3}"/>
              </a:ext>
            </a:extLst>
          </p:cNvPr>
          <p:cNvGrpSpPr/>
          <p:nvPr/>
        </p:nvGrpSpPr>
        <p:grpSpPr>
          <a:xfrm>
            <a:off x="2868394" y="2014586"/>
            <a:ext cx="358920" cy="107280"/>
            <a:chOff x="2868394" y="2014586"/>
            <a:chExt cx="35892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ADCCC67A-5D80-C103-166D-C7AB577C9371}"/>
                    </a:ext>
                  </a:extLst>
                </p14:cNvPr>
                <p14:cNvContentPartPr/>
                <p14:nvPr/>
              </p14:nvContentPartPr>
              <p14:xfrm>
                <a:off x="2868394" y="2033306"/>
                <a:ext cx="150120" cy="885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ADCCC67A-5D80-C103-166D-C7AB577C937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864074" y="2028986"/>
                  <a:ext cx="158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74BA5BC-88D5-3C4D-A3AE-C3D787B1D617}"/>
                    </a:ext>
                  </a:extLst>
                </p14:cNvPr>
                <p14:cNvContentPartPr/>
                <p14:nvPr/>
              </p14:nvContentPartPr>
              <p14:xfrm>
                <a:off x="2870194" y="2014586"/>
                <a:ext cx="357120" cy="5220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74BA5BC-88D5-3C4D-A3AE-C3D787B1D61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865874" y="2010266"/>
                  <a:ext cx="365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EC268335-4DBD-CEB9-C934-633A2F9B7B2C}"/>
                    </a:ext>
                  </a:extLst>
                </p14:cNvPr>
                <p14:cNvContentPartPr/>
                <p14:nvPr/>
              </p14:nvContentPartPr>
              <p14:xfrm>
                <a:off x="2981794" y="2030786"/>
                <a:ext cx="125280" cy="3852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EC268335-4DBD-CEB9-C934-633A2F9B7B2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77474" y="2026466"/>
                  <a:ext cx="13392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BC57643-66C8-7BC1-6148-6A5D8DCE2DFD}"/>
                  </a:ext>
                </a:extLst>
              </p14:cNvPr>
              <p14:cNvContentPartPr/>
              <p14:nvPr/>
            </p14:nvContentPartPr>
            <p14:xfrm>
              <a:off x="2833474" y="2007026"/>
              <a:ext cx="492840" cy="10296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BC57643-66C8-7BC1-6148-6A5D8DCE2DFD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829154" y="2002706"/>
                <a:ext cx="5014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C02BA4DF-C673-D2AC-53D3-AEF3B1B3303B}"/>
              </a:ext>
            </a:extLst>
          </p:cNvPr>
          <p:cNvGrpSpPr/>
          <p:nvPr/>
        </p:nvGrpSpPr>
        <p:grpSpPr>
          <a:xfrm>
            <a:off x="1612714" y="2231996"/>
            <a:ext cx="1217897" cy="165960"/>
            <a:chOff x="1612714" y="2231996"/>
            <a:chExt cx="1217897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97E79A92-AC6B-8B23-6AD1-EA4488F88938}"/>
                    </a:ext>
                  </a:extLst>
                </p14:cNvPr>
                <p14:cNvContentPartPr/>
                <p14:nvPr/>
              </p14:nvContentPartPr>
              <p14:xfrm>
                <a:off x="1612714" y="2249276"/>
                <a:ext cx="1137600" cy="14868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97E79A92-AC6B-8B23-6AD1-EA4488F8893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08394" y="2244956"/>
                  <a:ext cx="1146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B4CE67E2-6A8B-E8DB-40A8-CE22B7773335}"/>
                    </a:ext>
                  </a:extLst>
                </p14:cNvPr>
                <p14:cNvContentPartPr/>
                <p14:nvPr/>
              </p14:nvContentPartPr>
              <p14:xfrm>
                <a:off x="1750594" y="2231996"/>
                <a:ext cx="1066320" cy="15336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B4CE67E2-6A8B-E8DB-40A8-CE22B777333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746274" y="2227676"/>
                  <a:ext cx="1074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877E0E09-D9CF-2E10-0212-6905C9435099}"/>
                    </a:ext>
                  </a:extLst>
                </p14:cNvPr>
                <p14:cNvContentPartPr/>
                <p14:nvPr/>
              </p14:nvContentPartPr>
              <p14:xfrm>
                <a:off x="2770131" y="2264091"/>
                <a:ext cx="360" cy="3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877E0E09-D9CF-2E10-0212-6905C943509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65811" y="22597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EDCED8DD-CEED-6417-45B6-8ACBEFE3AF2A}"/>
                    </a:ext>
                  </a:extLst>
                </p14:cNvPr>
                <p14:cNvContentPartPr/>
                <p14:nvPr/>
              </p14:nvContentPartPr>
              <p14:xfrm>
                <a:off x="2786331" y="2269131"/>
                <a:ext cx="360" cy="36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EDCED8DD-CEED-6417-45B6-8ACBEFE3AF2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782011" y="226481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4A5CEE5B-B24A-7126-C656-76650844FF53}"/>
                    </a:ext>
                  </a:extLst>
                </p14:cNvPr>
                <p14:cNvContentPartPr/>
                <p14:nvPr/>
              </p14:nvContentPartPr>
              <p14:xfrm>
                <a:off x="2830251" y="2264091"/>
                <a:ext cx="360" cy="36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4A5CEE5B-B24A-7126-C656-76650844FF5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25931" y="22597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7060B4B9-6ED5-3EAA-A83B-62419F06A125}"/>
                    </a:ext>
                  </a:extLst>
                </p14:cNvPr>
                <p14:cNvContentPartPr/>
                <p14:nvPr/>
              </p14:nvContentPartPr>
              <p14:xfrm>
                <a:off x="2830251" y="2258691"/>
                <a:ext cx="360" cy="3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7060B4B9-6ED5-3EAA-A83B-62419F06A12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25931" y="22543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4DA546FA-CAC6-E1EE-87D2-E89FE7CE1045}"/>
                    </a:ext>
                  </a:extLst>
                </p14:cNvPr>
                <p14:cNvContentPartPr/>
                <p14:nvPr/>
              </p14:nvContentPartPr>
              <p14:xfrm>
                <a:off x="2830251" y="2258691"/>
                <a:ext cx="360" cy="36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4DA546FA-CAC6-E1EE-87D2-E89FE7CE104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25931" y="22543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080C4FA9-926B-9208-2C31-29854164DE8C}"/>
                    </a:ext>
                  </a:extLst>
                </p14:cNvPr>
                <p14:cNvContentPartPr/>
                <p14:nvPr/>
              </p14:nvContentPartPr>
              <p14:xfrm>
                <a:off x="2813691" y="2264091"/>
                <a:ext cx="360" cy="36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080C4FA9-926B-9208-2C31-29854164DE8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09371" y="22597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394FA872-6B8B-7D62-25EB-776060101BB4}"/>
                    </a:ext>
                  </a:extLst>
                </p14:cNvPr>
                <p14:cNvContentPartPr/>
                <p14:nvPr/>
              </p14:nvContentPartPr>
              <p14:xfrm>
                <a:off x="2628651" y="2280291"/>
                <a:ext cx="360" cy="36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394FA872-6B8B-7D62-25EB-776060101BB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624331" y="22759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4989CDDE-9573-3A38-D67A-9C3C6F2F22B2}"/>
                    </a:ext>
                  </a:extLst>
                </p14:cNvPr>
                <p14:cNvContentPartPr/>
                <p14:nvPr/>
              </p14:nvContentPartPr>
              <p14:xfrm>
                <a:off x="2612091" y="2280291"/>
                <a:ext cx="360" cy="36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4989CDDE-9573-3A38-D67A-9C3C6F2F22B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607771" y="22759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052FA81A-7FF8-C61E-518D-F57246960877}"/>
                    </a:ext>
                  </a:extLst>
                </p14:cNvPr>
                <p14:cNvContentPartPr/>
                <p14:nvPr/>
              </p14:nvContentPartPr>
              <p14:xfrm>
                <a:off x="2612091" y="2291091"/>
                <a:ext cx="360" cy="3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052FA81A-7FF8-C61E-518D-F5724696087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607771" y="22867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F957B7C-5E73-E811-AC81-70CCD36BE608}"/>
              </a:ext>
            </a:extLst>
          </p:cNvPr>
          <p:cNvCxnSpPr>
            <a:cxnSpLocks/>
          </p:cNvCxnSpPr>
          <p:nvPr/>
        </p:nvCxnSpPr>
        <p:spPr>
          <a:xfrm>
            <a:off x="1065614" y="1889391"/>
            <a:ext cx="0" cy="34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DD9EC373-8D1E-3D10-C48C-9186404D6C44}"/>
                  </a:ext>
                </a:extLst>
              </p14:cNvPr>
              <p14:cNvContentPartPr/>
              <p14:nvPr/>
            </p14:nvContentPartPr>
            <p14:xfrm>
              <a:off x="1104660" y="1999943"/>
              <a:ext cx="360" cy="36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DD9EC373-8D1E-3D10-C48C-9186404D6C4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100340" y="19956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B3195148-C3E7-980C-23AF-90AE5D23824F}"/>
                  </a:ext>
                </a:extLst>
              </p14:cNvPr>
              <p14:cNvContentPartPr/>
              <p14:nvPr/>
            </p14:nvContentPartPr>
            <p14:xfrm>
              <a:off x="1085220" y="1920743"/>
              <a:ext cx="287280" cy="24012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B3195148-C3E7-980C-23AF-90AE5D23824F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080900" y="1916423"/>
                <a:ext cx="295920" cy="248760"/>
              </a:xfrm>
              <a:prstGeom prst="rect">
                <a:avLst/>
              </a:prstGeom>
            </p:spPr>
          </p:pic>
        </mc:Fallback>
      </mc:AlternateContent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C70F28C-028D-FCD0-10DC-AB7C22D2B915}"/>
              </a:ext>
            </a:extLst>
          </p:cNvPr>
          <p:cNvSpPr/>
          <p:nvPr/>
        </p:nvSpPr>
        <p:spPr>
          <a:xfrm>
            <a:off x="1057656" y="1814152"/>
            <a:ext cx="3652152" cy="173736"/>
          </a:xfrm>
          <a:custGeom>
            <a:avLst/>
            <a:gdLst>
              <a:gd name="connsiteX0" fmla="*/ 0 w 3652157"/>
              <a:gd name="connsiteY0" fmla="*/ 42496 h 184294"/>
              <a:gd name="connsiteX1" fmla="*/ 941614 w 3652157"/>
              <a:gd name="connsiteY1" fmla="*/ 184010 h 184294"/>
              <a:gd name="connsiteX2" fmla="*/ 2590800 w 3652157"/>
              <a:gd name="connsiteY2" fmla="*/ 9838 h 184294"/>
              <a:gd name="connsiteX3" fmla="*/ 3652157 w 3652157"/>
              <a:gd name="connsiteY3" fmla="*/ 37053 h 1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2157" h="184294">
                <a:moveTo>
                  <a:pt x="0" y="42496"/>
                </a:moveTo>
                <a:cubicBezTo>
                  <a:pt x="254907" y="115974"/>
                  <a:pt x="509814" y="189453"/>
                  <a:pt x="941614" y="184010"/>
                </a:cubicBezTo>
                <a:cubicBezTo>
                  <a:pt x="1373414" y="178567"/>
                  <a:pt x="2139043" y="34331"/>
                  <a:pt x="2590800" y="9838"/>
                </a:cubicBezTo>
                <a:cubicBezTo>
                  <a:pt x="3042557" y="-14655"/>
                  <a:pt x="3347357" y="11199"/>
                  <a:pt x="3652157" y="3705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847E5E94-7A46-0112-3016-AA830DC76E4A}"/>
              </a:ext>
            </a:extLst>
          </p:cNvPr>
          <p:cNvCxnSpPr>
            <a:cxnSpLocks/>
          </p:cNvCxnSpPr>
          <p:nvPr/>
        </p:nvCxnSpPr>
        <p:spPr>
          <a:xfrm flipH="1">
            <a:off x="2340313" y="1574629"/>
            <a:ext cx="1256671" cy="419235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CD66EAD1-AB70-F670-9E7A-D5795C5BEA8D}"/>
              </a:ext>
            </a:extLst>
          </p:cNvPr>
          <p:cNvGrpSpPr/>
          <p:nvPr/>
        </p:nvGrpSpPr>
        <p:grpSpPr>
          <a:xfrm>
            <a:off x="2672810" y="1653708"/>
            <a:ext cx="521334" cy="294435"/>
            <a:chOff x="2672810" y="1653708"/>
            <a:chExt cx="521334" cy="294435"/>
          </a:xfrm>
        </p:grpSpPr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331911B5-2913-5B1F-C0FE-2122C3555A02}"/>
                </a:ext>
              </a:extLst>
            </p:cNvPr>
            <p:cNvSpPr/>
            <p:nvPr/>
          </p:nvSpPr>
          <p:spPr>
            <a:xfrm>
              <a:off x="2672810" y="1653708"/>
              <a:ext cx="514080" cy="294435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29D4967A-A340-2766-4C4B-54852731C163}"/>
                </a:ext>
              </a:extLst>
            </p:cNvPr>
            <p:cNvSpPr txBox="1"/>
            <p:nvPr/>
          </p:nvSpPr>
          <p:spPr>
            <a:xfrm>
              <a:off x="2680339" y="1676362"/>
              <a:ext cx="5138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ea typeface="Roboto" panose="02000000000000000000" pitchFamily="2" charset="0"/>
                  <a:cs typeface="Roboto" panose="02000000000000000000" pitchFamily="2" charset="0"/>
                </a:rPr>
                <a:t>16%</a:t>
              </a:r>
            </a:p>
          </p:txBody>
        </p:sp>
      </p:grpSp>
      <p:sp>
        <p:nvSpPr>
          <p:cNvPr id="1093" name="object 5">
            <a:extLst>
              <a:ext uri="{FF2B5EF4-FFF2-40B4-BE49-F238E27FC236}">
                <a16:creationId xmlns:a16="http://schemas.microsoft.com/office/drawing/2014/main" id="{45D7E6B4-699F-8A4F-12AC-16025D184DA2}"/>
              </a:ext>
            </a:extLst>
          </p:cNvPr>
          <p:cNvSpPr txBox="1"/>
          <p:nvPr/>
        </p:nvSpPr>
        <p:spPr>
          <a:xfrm>
            <a:off x="432003" y="4074972"/>
            <a:ext cx="117726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solidFill>
                  <a:srgbClr val="F05C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sz="700" b="1" spc="5" dirty="0">
                <a:solidFill>
                  <a:srgbClr val="F05C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94" name="object 36">
            <a:extLst>
              <a:ext uri="{FF2B5EF4-FFF2-40B4-BE49-F238E27FC236}">
                <a16:creationId xmlns:a16="http://schemas.microsoft.com/office/drawing/2014/main" id="{0CEA53A5-4610-E558-A908-9C08824C548C}"/>
              </a:ext>
            </a:extLst>
          </p:cNvPr>
          <p:cNvSpPr txBox="1"/>
          <p:nvPr/>
        </p:nvSpPr>
        <p:spPr>
          <a:xfrm>
            <a:off x="4381500" y="4073244"/>
            <a:ext cx="180720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sz="700" b="1" spc="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Â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-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sz="700" b="1" spc="3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Í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spc="2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sz="700" b="1" spc="-1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Á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6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À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-3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TMĐT</a:t>
            </a:r>
            <a:r>
              <a:rPr sz="700" b="1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2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Ử</a:t>
            </a:r>
            <a:r>
              <a:rPr sz="700" b="1" spc="-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Đ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Ầ</a:t>
            </a:r>
            <a:r>
              <a:rPr sz="700" b="1" spc="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sz="700" b="1" spc="-1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2023</a:t>
            </a:r>
            <a:endParaRPr sz="7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3432" y="163067"/>
            <a:ext cx="45720" cy="1813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76" y="172577"/>
            <a:ext cx="618743" cy="1246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74514" y="186308"/>
            <a:ext cx="1177290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2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sz="800" b="1" spc="3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HỐ</a:t>
            </a:r>
            <a:r>
              <a:rPr sz="800" b="1" spc="30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800" b="1" spc="-4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  <a:r>
              <a:rPr sz="800" b="1" spc="-2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800" b="1" spc="-50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sz="800" b="1" spc="-8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Ê</a:t>
            </a:r>
            <a:r>
              <a:rPr sz="800" b="1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800" b="1" spc="-10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sz="800" b="1" spc="3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Ù</a:t>
            </a:r>
            <a:r>
              <a:rPr sz="800" b="1" spc="70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800" b="1" spc="-4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  <a:r>
              <a:rPr sz="800" b="1" spc="-2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800" b="1" spc="1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MI</a:t>
            </a:r>
            <a:r>
              <a:rPr sz="800" b="1" spc="20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Ề</a:t>
            </a:r>
            <a:r>
              <a:rPr sz="800" b="1" spc="75" dirty="0">
                <a:solidFill>
                  <a:srgbClr val="F05C25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endParaRPr sz="8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002" y="4074972"/>
            <a:ext cx="139497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solidFill>
                  <a:srgbClr val="F05C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16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415" y="408253"/>
            <a:ext cx="2762250" cy="355168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2299171" y="1825573"/>
            <a:ext cx="635635" cy="1496695"/>
          </a:xfrm>
          <a:custGeom>
            <a:avLst/>
            <a:gdLst/>
            <a:ahLst/>
            <a:cxnLst/>
            <a:rect l="l" t="t" r="r" b="b"/>
            <a:pathLst>
              <a:path w="635635" h="1496695">
                <a:moveTo>
                  <a:pt x="45720" y="22860"/>
                </a:moveTo>
                <a:lnTo>
                  <a:pt x="43903" y="13995"/>
                </a:lnTo>
                <a:lnTo>
                  <a:pt x="39001" y="6718"/>
                </a:lnTo>
                <a:lnTo>
                  <a:pt x="31724" y="1816"/>
                </a:lnTo>
                <a:lnTo>
                  <a:pt x="22860" y="0"/>
                </a:lnTo>
                <a:lnTo>
                  <a:pt x="13982" y="1816"/>
                </a:lnTo>
                <a:lnTo>
                  <a:pt x="6705" y="6718"/>
                </a:lnTo>
                <a:lnTo>
                  <a:pt x="1803" y="13995"/>
                </a:lnTo>
                <a:lnTo>
                  <a:pt x="0" y="22860"/>
                </a:lnTo>
                <a:lnTo>
                  <a:pt x="1803" y="31737"/>
                </a:lnTo>
                <a:lnTo>
                  <a:pt x="6705" y="39014"/>
                </a:lnTo>
                <a:lnTo>
                  <a:pt x="13982" y="43916"/>
                </a:lnTo>
                <a:lnTo>
                  <a:pt x="22860" y="45720"/>
                </a:lnTo>
                <a:lnTo>
                  <a:pt x="31724" y="43916"/>
                </a:lnTo>
                <a:lnTo>
                  <a:pt x="39001" y="39014"/>
                </a:lnTo>
                <a:lnTo>
                  <a:pt x="43903" y="31737"/>
                </a:lnTo>
                <a:lnTo>
                  <a:pt x="45720" y="22860"/>
                </a:lnTo>
                <a:close/>
              </a:path>
              <a:path w="635635" h="1496695">
                <a:moveTo>
                  <a:pt x="388620" y="1357884"/>
                </a:moveTo>
                <a:lnTo>
                  <a:pt x="386803" y="1348994"/>
                </a:lnTo>
                <a:lnTo>
                  <a:pt x="381901" y="1341729"/>
                </a:lnTo>
                <a:lnTo>
                  <a:pt x="374624" y="1336827"/>
                </a:lnTo>
                <a:lnTo>
                  <a:pt x="365760" y="1335024"/>
                </a:lnTo>
                <a:lnTo>
                  <a:pt x="356882" y="1336827"/>
                </a:lnTo>
                <a:lnTo>
                  <a:pt x="349605" y="1341729"/>
                </a:lnTo>
                <a:lnTo>
                  <a:pt x="344703" y="1348994"/>
                </a:lnTo>
                <a:lnTo>
                  <a:pt x="342900" y="1357884"/>
                </a:lnTo>
                <a:lnTo>
                  <a:pt x="344703" y="1366786"/>
                </a:lnTo>
                <a:lnTo>
                  <a:pt x="349605" y="1374051"/>
                </a:lnTo>
                <a:lnTo>
                  <a:pt x="356882" y="1378953"/>
                </a:lnTo>
                <a:lnTo>
                  <a:pt x="365760" y="1380744"/>
                </a:lnTo>
                <a:lnTo>
                  <a:pt x="374624" y="1378953"/>
                </a:lnTo>
                <a:lnTo>
                  <a:pt x="381901" y="1374051"/>
                </a:lnTo>
                <a:lnTo>
                  <a:pt x="386803" y="1366786"/>
                </a:lnTo>
                <a:lnTo>
                  <a:pt x="388620" y="1357884"/>
                </a:lnTo>
                <a:close/>
              </a:path>
              <a:path w="635635" h="1496695">
                <a:moveTo>
                  <a:pt x="393192" y="1207008"/>
                </a:moveTo>
                <a:lnTo>
                  <a:pt x="391375" y="1198143"/>
                </a:lnTo>
                <a:lnTo>
                  <a:pt x="386473" y="1190866"/>
                </a:lnTo>
                <a:lnTo>
                  <a:pt x="379196" y="1185964"/>
                </a:lnTo>
                <a:lnTo>
                  <a:pt x="370332" y="1184148"/>
                </a:lnTo>
                <a:lnTo>
                  <a:pt x="361454" y="1185964"/>
                </a:lnTo>
                <a:lnTo>
                  <a:pt x="354177" y="1190866"/>
                </a:lnTo>
                <a:lnTo>
                  <a:pt x="349275" y="1198143"/>
                </a:lnTo>
                <a:lnTo>
                  <a:pt x="347472" y="1207008"/>
                </a:lnTo>
                <a:lnTo>
                  <a:pt x="349275" y="1215885"/>
                </a:lnTo>
                <a:lnTo>
                  <a:pt x="354177" y="1223162"/>
                </a:lnTo>
                <a:lnTo>
                  <a:pt x="361454" y="1228064"/>
                </a:lnTo>
                <a:lnTo>
                  <a:pt x="370332" y="1229868"/>
                </a:lnTo>
                <a:lnTo>
                  <a:pt x="379196" y="1228064"/>
                </a:lnTo>
                <a:lnTo>
                  <a:pt x="386473" y="1223162"/>
                </a:lnTo>
                <a:lnTo>
                  <a:pt x="391375" y="1215885"/>
                </a:lnTo>
                <a:lnTo>
                  <a:pt x="393192" y="1207008"/>
                </a:lnTo>
                <a:close/>
              </a:path>
              <a:path w="635635" h="1496695">
                <a:moveTo>
                  <a:pt x="416052" y="1473708"/>
                </a:moveTo>
                <a:lnTo>
                  <a:pt x="414235" y="1464818"/>
                </a:lnTo>
                <a:lnTo>
                  <a:pt x="409333" y="1457553"/>
                </a:lnTo>
                <a:lnTo>
                  <a:pt x="402056" y="1452651"/>
                </a:lnTo>
                <a:lnTo>
                  <a:pt x="393192" y="1450848"/>
                </a:lnTo>
                <a:lnTo>
                  <a:pt x="384314" y="1452651"/>
                </a:lnTo>
                <a:lnTo>
                  <a:pt x="377037" y="1457553"/>
                </a:lnTo>
                <a:lnTo>
                  <a:pt x="372135" y="1464818"/>
                </a:lnTo>
                <a:lnTo>
                  <a:pt x="370332" y="1473708"/>
                </a:lnTo>
                <a:lnTo>
                  <a:pt x="372135" y="1482610"/>
                </a:lnTo>
                <a:lnTo>
                  <a:pt x="377037" y="1489875"/>
                </a:lnTo>
                <a:lnTo>
                  <a:pt x="384314" y="1494777"/>
                </a:lnTo>
                <a:lnTo>
                  <a:pt x="393192" y="1496568"/>
                </a:lnTo>
                <a:lnTo>
                  <a:pt x="402056" y="1494777"/>
                </a:lnTo>
                <a:lnTo>
                  <a:pt x="409333" y="1489875"/>
                </a:lnTo>
                <a:lnTo>
                  <a:pt x="414235" y="1482610"/>
                </a:lnTo>
                <a:lnTo>
                  <a:pt x="416052" y="1473708"/>
                </a:lnTo>
                <a:close/>
              </a:path>
              <a:path w="635635" h="1496695">
                <a:moveTo>
                  <a:pt x="489204" y="1420368"/>
                </a:moveTo>
                <a:lnTo>
                  <a:pt x="487387" y="1411478"/>
                </a:lnTo>
                <a:lnTo>
                  <a:pt x="482485" y="1404213"/>
                </a:lnTo>
                <a:lnTo>
                  <a:pt x="475208" y="1399311"/>
                </a:lnTo>
                <a:lnTo>
                  <a:pt x="466344" y="1397508"/>
                </a:lnTo>
                <a:lnTo>
                  <a:pt x="457466" y="1399311"/>
                </a:lnTo>
                <a:lnTo>
                  <a:pt x="450189" y="1404213"/>
                </a:lnTo>
                <a:lnTo>
                  <a:pt x="445287" y="1411478"/>
                </a:lnTo>
                <a:lnTo>
                  <a:pt x="443484" y="1420368"/>
                </a:lnTo>
                <a:lnTo>
                  <a:pt x="445287" y="1429270"/>
                </a:lnTo>
                <a:lnTo>
                  <a:pt x="450189" y="1436535"/>
                </a:lnTo>
                <a:lnTo>
                  <a:pt x="457466" y="1441437"/>
                </a:lnTo>
                <a:lnTo>
                  <a:pt x="466344" y="1443228"/>
                </a:lnTo>
                <a:lnTo>
                  <a:pt x="475208" y="1441437"/>
                </a:lnTo>
                <a:lnTo>
                  <a:pt x="482485" y="1436535"/>
                </a:lnTo>
                <a:lnTo>
                  <a:pt x="487387" y="1429270"/>
                </a:lnTo>
                <a:lnTo>
                  <a:pt x="489204" y="1420368"/>
                </a:lnTo>
                <a:close/>
              </a:path>
              <a:path w="635635" h="1496695">
                <a:moveTo>
                  <a:pt x="489204" y="1254252"/>
                </a:moveTo>
                <a:lnTo>
                  <a:pt x="487387" y="1245362"/>
                </a:lnTo>
                <a:lnTo>
                  <a:pt x="482485" y="1238097"/>
                </a:lnTo>
                <a:lnTo>
                  <a:pt x="475208" y="1233195"/>
                </a:lnTo>
                <a:lnTo>
                  <a:pt x="466344" y="1231392"/>
                </a:lnTo>
                <a:lnTo>
                  <a:pt x="457466" y="1233195"/>
                </a:lnTo>
                <a:lnTo>
                  <a:pt x="450189" y="1238097"/>
                </a:lnTo>
                <a:lnTo>
                  <a:pt x="445287" y="1245362"/>
                </a:lnTo>
                <a:lnTo>
                  <a:pt x="443484" y="1254252"/>
                </a:lnTo>
                <a:lnTo>
                  <a:pt x="445287" y="1263154"/>
                </a:lnTo>
                <a:lnTo>
                  <a:pt x="450189" y="1270419"/>
                </a:lnTo>
                <a:lnTo>
                  <a:pt x="457466" y="1275321"/>
                </a:lnTo>
                <a:lnTo>
                  <a:pt x="466344" y="1277112"/>
                </a:lnTo>
                <a:lnTo>
                  <a:pt x="475208" y="1275321"/>
                </a:lnTo>
                <a:lnTo>
                  <a:pt x="482485" y="1270419"/>
                </a:lnTo>
                <a:lnTo>
                  <a:pt x="487387" y="1263154"/>
                </a:lnTo>
                <a:lnTo>
                  <a:pt x="489204" y="1254252"/>
                </a:lnTo>
                <a:close/>
              </a:path>
              <a:path w="635635" h="1496695">
                <a:moveTo>
                  <a:pt x="534924" y="1345692"/>
                </a:moveTo>
                <a:lnTo>
                  <a:pt x="533107" y="1336802"/>
                </a:lnTo>
                <a:lnTo>
                  <a:pt x="528205" y="1329537"/>
                </a:lnTo>
                <a:lnTo>
                  <a:pt x="520928" y="1324635"/>
                </a:lnTo>
                <a:lnTo>
                  <a:pt x="512064" y="1322832"/>
                </a:lnTo>
                <a:lnTo>
                  <a:pt x="503186" y="1324635"/>
                </a:lnTo>
                <a:lnTo>
                  <a:pt x="495909" y="1329537"/>
                </a:lnTo>
                <a:lnTo>
                  <a:pt x="491007" y="1336802"/>
                </a:lnTo>
                <a:lnTo>
                  <a:pt x="489204" y="1345692"/>
                </a:lnTo>
                <a:lnTo>
                  <a:pt x="491007" y="1354594"/>
                </a:lnTo>
                <a:lnTo>
                  <a:pt x="495909" y="1361859"/>
                </a:lnTo>
                <a:lnTo>
                  <a:pt x="503186" y="1366761"/>
                </a:lnTo>
                <a:lnTo>
                  <a:pt x="512064" y="1368552"/>
                </a:lnTo>
                <a:lnTo>
                  <a:pt x="520928" y="1366761"/>
                </a:lnTo>
                <a:lnTo>
                  <a:pt x="528205" y="1361859"/>
                </a:lnTo>
                <a:lnTo>
                  <a:pt x="533107" y="1354594"/>
                </a:lnTo>
                <a:lnTo>
                  <a:pt x="534924" y="1345692"/>
                </a:lnTo>
                <a:close/>
              </a:path>
              <a:path w="635635" h="1496695">
                <a:moveTo>
                  <a:pt x="539496" y="1193292"/>
                </a:moveTo>
                <a:lnTo>
                  <a:pt x="537679" y="1184427"/>
                </a:lnTo>
                <a:lnTo>
                  <a:pt x="532777" y="1177150"/>
                </a:lnTo>
                <a:lnTo>
                  <a:pt x="525500" y="1172248"/>
                </a:lnTo>
                <a:lnTo>
                  <a:pt x="516636" y="1170432"/>
                </a:lnTo>
                <a:lnTo>
                  <a:pt x="507758" y="1172248"/>
                </a:lnTo>
                <a:lnTo>
                  <a:pt x="500481" y="1177150"/>
                </a:lnTo>
                <a:lnTo>
                  <a:pt x="495579" y="1184427"/>
                </a:lnTo>
                <a:lnTo>
                  <a:pt x="493776" y="1193292"/>
                </a:lnTo>
                <a:lnTo>
                  <a:pt x="495579" y="1202169"/>
                </a:lnTo>
                <a:lnTo>
                  <a:pt x="500481" y="1209446"/>
                </a:lnTo>
                <a:lnTo>
                  <a:pt x="507758" y="1214348"/>
                </a:lnTo>
                <a:lnTo>
                  <a:pt x="516636" y="1216152"/>
                </a:lnTo>
                <a:lnTo>
                  <a:pt x="525500" y="1214348"/>
                </a:lnTo>
                <a:lnTo>
                  <a:pt x="532777" y="1209446"/>
                </a:lnTo>
                <a:lnTo>
                  <a:pt x="537679" y="1202169"/>
                </a:lnTo>
                <a:lnTo>
                  <a:pt x="539496" y="1193292"/>
                </a:lnTo>
                <a:close/>
              </a:path>
              <a:path w="635635" h="1496695">
                <a:moveTo>
                  <a:pt x="562356" y="1459992"/>
                </a:moveTo>
                <a:lnTo>
                  <a:pt x="560539" y="1451102"/>
                </a:lnTo>
                <a:lnTo>
                  <a:pt x="555637" y="1443837"/>
                </a:lnTo>
                <a:lnTo>
                  <a:pt x="548360" y="1438935"/>
                </a:lnTo>
                <a:lnTo>
                  <a:pt x="539496" y="1437132"/>
                </a:lnTo>
                <a:lnTo>
                  <a:pt x="530618" y="1438935"/>
                </a:lnTo>
                <a:lnTo>
                  <a:pt x="523341" y="1443837"/>
                </a:lnTo>
                <a:lnTo>
                  <a:pt x="518439" y="1451102"/>
                </a:lnTo>
                <a:lnTo>
                  <a:pt x="516636" y="1459992"/>
                </a:lnTo>
                <a:lnTo>
                  <a:pt x="518439" y="1468894"/>
                </a:lnTo>
                <a:lnTo>
                  <a:pt x="523341" y="1476159"/>
                </a:lnTo>
                <a:lnTo>
                  <a:pt x="530618" y="1481061"/>
                </a:lnTo>
                <a:lnTo>
                  <a:pt x="539496" y="1482852"/>
                </a:lnTo>
                <a:lnTo>
                  <a:pt x="548360" y="1481061"/>
                </a:lnTo>
                <a:lnTo>
                  <a:pt x="555637" y="1476159"/>
                </a:lnTo>
                <a:lnTo>
                  <a:pt x="560539" y="1468894"/>
                </a:lnTo>
                <a:lnTo>
                  <a:pt x="562356" y="1459992"/>
                </a:lnTo>
                <a:close/>
              </a:path>
              <a:path w="635635" h="1496695">
                <a:moveTo>
                  <a:pt x="635508" y="1408176"/>
                </a:moveTo>
                <a:lnTo>
                  <a:pt x="633691" y="1399286"/>
                </a:lnTo>
                <a:lnTo>
                  <a:pt x="628789" y="1392021"/>
                </a:lnTo>
                <a:lnTo>
                  <a:pt x="621512" y="1387119"/>
                </a:lnTo>
                <a:lnTo>
                  <a:pt x="612648" y="1385316"/>
                </a:lnTo>
                <a:lnTo>
                  <a:pt x="603770" y="1387119"/>
                </a:lnTo>
                <a:lnTo>
                  <a:pt x="596493" y="1392021"/>
                </a:lnTo>
                <a:lnTo>
                  <a:pt x="591591" y="1399286"/>
                </a:lnTo>
                <a:lnTo>
                  <a:pt x="589788" y="1408176"/>
                </a:lnTo>
                <a:lnTo>
                  <a:pt x="591591" y="1417078"/>
                </a:lnTo>
                <a:lnTo>
                  <a:pt x="596493" y="1424343"/>
                </a:lnTo>
                <a:lnTo>
                  <a:pt x="603770" y="1429245"/>
                </a:lnTo>
                <a:lnTo>
                  <a:pt x="612648" y="1431036"/>
                </a:lnTo>
                <a:lnTo>
                  <a:pt x="621512" y="1429245"/>
                </a:lnTo>
                <a:lnTo>
                  <a:pt x="628789" y="1424343"/>
                </a:lnTo>
                <a:lnTo>
                  <a:pt x="633691" y="1417078"/>
                </a:lnTo>
                <a:lnTo>
                  <a:pt x="635508" y="1408176"/>
                </a:lnTo>
                <a:close/>
              </a:path>
              <a:path w="635635" h="1496695">
                <a:moveTo>
                  <a:pt x="635508" y="1242060"/>
                </a:moveTo>
                <a:lnTo>
                  <a:pt x="633691" y="1233170"/>
                </a:lnTo>
                <a:lnTo>
                  <a:pt x="628789" y="1225905"/>
                </a:lnTo>
                <a:lnTo>
                  <a:pt x="621512" y="1221003"/>
                </a:lnTo>
                <a:lnTo>
                  <a:pt x="612648" y="1219200"/>
                </a:lnTo>
                <a:lnTo>
                  <a:pt x="603770" y="1221003"/>
                </a:lnTo>
                <a:lnTo>
                  <a:pt x="596493" y="1225905"/>
                </a:lnTo>
                <a:lnTo>
                  <a:pt x="591591" y="1233170"/>
                </a:lnTo>
                <a:lnTo>
                  <a:pt x="589788" y="1242060"/>
                </a:lnTo>
                <a:lnTo>
                  <a:pt x="591591" y="1250962"/>
                </a:lnTo>
                <a:lnTo>
                  <a:pt x="596493" y="1258227"/>
                </a:lnTo>
                <a:lnTo>
                  <a:pt x="603770" y="1263129"/>
                </a:lnTo>
                <a:lnTo>
                  <a:pt x="612648" y="1264920"/>
                </a:lnTo>
                <a:lnTo>
                  <a:pt x="621512" y="1263129"/>
                </a:lnTo>
                <a:lnTo>
                  <a:pt x="628789" y="1258227"/>
                </a:lnTo>
                <a:lnTo>
                  <a:pt x="633691" y="1250962"/>
                </a:lnTo>
                <a:lnTo>
                  <a:pt x="635508" y="12420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5851" y="1811857"/>
            <a:ext cx="83820" cy="105156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305267" y="1859101"/>
            <a:ext cx="292735" cy="151130"/>
          </a:xfrm>
          <a:custGeom>
            <a:avLst/>
            <a:gdLst/>
            <a:ahLst/>
            <a:cxnLst/>
            <a:rect l="l" t="t" r="r" b="b"/>
            <a:pathLst>
              <a:path w="292735" h="151130">
                <a:moveTo>
                  <a:pt x="45720" y="128016"/>
                </a:moveTo>
                <a:lnTo>
                  <a:pt x="43903" y="119151"/>
                </a:lnTo>
                <a:lnTo>
                  <a:pt x="39001" y="111874"/>
                </a:lnTo>
                <a:lnTo>
                  <a:pt x="31724" y="106972"/>
                </a:lnTo>
                <a:lnTo>
                  <a:pt x="22860" y="105156"/>
                </a:lnTo>
                <a:lnTo>
                  <a:pt x="13982" y="106972"/>
                </a:lnTo>
                <a:lnTo>
                  <a:pt x="6705" y="111874"/>
                </a:lnTo>
                <a:lnTo>
                  <a:pt x="1803" y="119151"/>
                </a:lnTo>
                <a:lnTo>
                  <a:pt x="0" y="128016"/>
                </a:lnTo>
                <a:lnTo>
                  <a:pt x="1803" y="136893"/>
                </a:lnTo>
                <a:lnTo>
                  <a:pt x="6705" y="144170"/>
                </a:lnTo>
                <a:lnTo>
                  <a:pt x="13982" y="149072"/>
                </a:lnTo>
                <a:lnTo>
                  <a:pt x="22860" y="150876"/>
                </a:lnTo>
                <a:lnTo>
                  <a:pt x="31724" y="149072"/>
                </a:lnTo>
                <a:lnTo>
                  <a:pt x="39001" y="144170"/>
                </a:lnTo>
                <a:lnTo>
                  <a:pt x="43903" y="136893"/>
                </a:lnTo>
                <a:lnTo>
                  <a:pt x="45720" y="128016"/>
                </a:lnTo>
                <a:close/>
              </a:path>
              <a:path w="292735" h="151130">
                <a:moveTo>
                  <a:pt x="192024" y="114300"/>
                </a:moveTo>
                <a:lnTo>
                  <a:pt x="190207" y="105435"/>
                </a:lnTo>
                <a:lnTo>
                  <a:pt x="185305" y="98158"/>
                </a:lnTo>
                <a:lnTo>
                  <a:pt x="178028" y="93256"/>
                </a:lnTo>
                <a:lnTo>
                  <a:pt x="169164" y="91440"/>
                </a:lnTo>
                <a:lnTo>
                  <a:pt x="160286" y="93256"/>
                </a:lnTo>
                <a:lnTo>
                  <a:pt x="153009" y="98158"/>
                </a:lnTo>
                <a:lnTo>
                  <a:pt x="148107" y="105435"/>
                </a:lnTo>
                <a:lnTo>
                  <a:pt x="146304" y="114300"/>
                </a:lnTo>
                <a:lnTo>
                  <a:pt x="148107" y="123177"/>
                </a:lnTo>
                <a:lnTo>
                  <a:pt x="153009" y="130454"/>
                </a:lnTo>
                <a:lnTo>
                  <a:pt x="160286" y="135356"/>
                </a:lnTo>
                <a:lnTo>
                  <a:pt x="169164" y="137160"/>
                </a:lnTo>
                <a:lnTo>
                  <a:pt x="178028" y="135356"/>
                </a:lnTo>
                <a:lnTo>
                  <a:pt x="185305" y="130454"/>
                </a:lnTo>
                <a:lnTo>
                  <a:pt x="190207" y="123177"/>
                </a:lnTo>
                <a:lnTo>
                  <a:pt x="192024" y="114300"/>
                </a:lnTo>
                <a:close/>
              </a:path>
              <a:path w="292735" h="151130">
                <a:moveTo>
                  <a:pt x="292608" y="22860"/>
                </a:moveTo>
                <a:lnTo>
                  <a:pt x="290791" y="13995"/>
                </a:lnTo>
                <a:lnTo>
                  <a:pt x="285889" y="6718"/>
                </a:lnTo>
                <a:lnTo>
                  <a:pt x="278612" y="1816"/>
                </a:lnTo>
                <a:lnTo>
                  <a:pt x="269748" y="0"/>
                </a:lnTo>
                <a:lnTo>
                  <a:pt x="260870" y="1816"/>
                </a:lnTo>
                <a:lnTo>
                  <a:pt x="253593" y="6718"/>
                </a:lnTo>
                <a:lnTo>
                  <a:pt x="248691" y="13995"/>
                </a:lnTo>
                <a:lnTo>
                  <a:pt x="246888" y="22860"/>
                </a:lnTo>
                <a:lnTo>
                  <a:pt x="248691" y="31737"/>
                </a:lnTo>
                <a:lnTo>
                  <a:pt x="253593" y="39014"/>
                </a:lnTo>
                <a:lnTo>
                  <a:pt x="260870" y="43916"/>
                </a:lnTo>
                <a:lnTo>
                  <a:pt x="269748" y="45720"/>
                </a:lnTo>
                <a:lnTo>
                  <a:pt x="278612" y="43916"/>
                </a:lnTo>
                <a:lnTo>
                  <a:pt x="285889" y="39014"/>
                </a:lnTo>
                <a:lnTo>
                  <a:pt x="290791" y="31737"/>
                </a:lnTo>
                <a:lnTo>
                  <a:pt x="292608" y="228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81500" y="4073244"/>
            <a:ext cx="180720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sz="700" b="1" spc="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Â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-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sz="700" b="1" spc="3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Í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spc="2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sz="700" b="1" spc="-1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Á</a:t>
            </a:r>
            <a:r>
              <a:rPr sz="700" b="1" spc="-5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sz="700" b="1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-6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À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-3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TMĐT</a:t>
            </a:r>
            <a:r>
              <a:rPr sz="700" b="1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sz="700" b="1" spc="2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Ử</a:t>
            </a:r>
            <a:r>
              <a:rPr sz="700" b="1" spc="-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Đ</a:t>
            </a:r>
            <a:r>
              <a:rPr sz="700" b="1" spc="-3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Ầ</a:t>
            </a:r>
            <a:r>
              <a:rPr sz="700" b="1" spc="2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U</a:t>
            </a:r>
            <a:r>
              <a:rPr sz="700" b="1" spc="-10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700" b="1" spc="5" dirty="0">
                <a:solidFill>
                  <a:srgbClr val="F05C25"/>
                </a:solidFill>
                <a:ea typeface="Roboto" panose="02000000000000000000" pitchFamily="2" charset="0"/>
                <a:cs typeface="Roboto" panose="02000000000000000000" pitchFamily="2" charset="0"/>
              </a:rPr>
              <a:t>2023</a:t>
            </a:r>
            <a:endParaRPr sz="700" dirty="0"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98BB8548-4E6D-61FA-734D-A88645B0EDC9}"/>
              </a:ext>
            </a:extLst>
          </p:cNvPr>
          <p:cNvSpPr/>
          <p:nvPr/>
        </p:nvSpPr>
        <p:spPr>
          <a:xfrm>
            <a:off x="3276165" y="412876"/>
            <a:ext cx="2868295" cy="2148840"/>
          </a:xfrm>
          <a:custGeom>
            <a:avLst/>
            <a:gdLst/>
            <a:ahLst/>
            <a:cxnLst/>
            <a:rect l="l" t="t" r="r" b="b"/>
            <a:pathLst>
              <a:path w="2868295" h="2148840">
                <a:moveTo>
                  <a:pt x="2868168" y="0"/>
                </a:moveTo>
                <a:lnTo>
                  <a:pt x="0" y="0"/>
                </a:lnTo>
                <a:lnTo>
                  <a:pt x="0" y="2148840"/>
                </a:lnTo>
                <a:lnTo>
                  <a:pt x="2868168" y="2148840"/>
                </a:lnTo>
                <a:lnTo>
                  <a:pt x="28681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D07B8D2D-A775-D0A5-F29D-76DDB8A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45357"/>
              </p:ext>
            </p:extLst>
          </p:nvPr>
        </p:nvGraphicFramePr>
        <p:xfrm>
          <a:off x="3281246" y="2635629"/>
          <a:ext cx="2863214" cy="1322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03"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ùn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</a:t>
                      </a:r>
                      <a:r>
                        <a:rPr sz="800" b="1" spc="-3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ền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84455" marB="0"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b="1" spc="2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Doanh</a:t>
                      </a:r>
                      <a:r>
                        <a:rPr sz="800" b="1" spc="-50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b="1" spc="45" dirty="0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thu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84455" marB="0"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76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Hà</a:t>
                      </a:r>
                      <a:r>
                        <a:rPr sz="800" spc="-4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Nội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1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27</a:t>
                      </a:r>
                      <a:r>
                        <a:rPr sz="800" spc="-1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nghìn</a:t>
                      </a:r>
                      <a:r>
                        <a:rPr sz="800" spc="-4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tỷ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đồng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76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</a:t>
                      </a:r>
                      <a:r>
                        <a:rPr sz="800" spc="-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</a:t>
                      </a: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  <a:r>
                        <a:rPr sz="800" spc="-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-1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</a:t>
                      </a: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ồ</a:t>
                      </a:r>
                      <a:r>
                        <a:rPr sz="800" spc="1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</a:t>
                      </a: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í</a:t>
                      </a:r>
                      <a:r>
                        <a:rPr sz="800" spc="-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Minh</a:t>
                      </a:r>
                      <a:endParaRPr sz="8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20.3</a:t>
                      </a:r>
                      <a:r>
                        <a:rPr sz="800" spc="-1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nghìn</a:t>
                      </a:r>
                      <a:r>
                        <a:rPr sz="800" spc="-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tỷ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đồng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076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Nước</a:t>
                      </a:r>
                      <a:r>
                        <a:rPr sz="800" spc="-5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1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ngoài</a:t>
                      </a:r>
                      <a:endParaRPr sz="8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4.1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nghìn</a:t>
                      </a:r>
                      <a:r>
                        <a:rPr sz="800" spc="-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tỷ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đồng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89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spc="-1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Bắc</a:t>
                      </a:r>
                      <a:r>
                        <a:rPr sz="800" spc="-3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Ninh</a:t>
                      </a:r>
                      <a:endParaRPr sz="8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80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1.7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nghìn</a:t>
                      </a:r>
                      <a:r>
                        <a:rPr sz="800" spc="-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tỷ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đồng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76"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</a:t>
                      </a:r>
                      <a:r>
                        <a:rPr sz="800" spc="-4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Định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82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800" spc="1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775</a:t>
                      </a:r>
                      <a:r>
                        <a:rPr sz="800" spc="-2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tỷ</a:t>
                      </a:r>
                      <a:r>
                        <a:rPr sz="800" spc="-30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sz="800" spc="25" dirty="0">
                          <a:solidFill>
                            <a:srgbClr val="001F5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đồng</a:t>
                      </a:r>
                      <a:endParaRPr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4826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0" name="Chart 39">
                <a:extLst>
                  <a:ext uri="{FF2B5EF4-FFF2-40B4-BE49-F238E27FC236}">
                    <a16:creationId xmlns:a16="http://schemas.microsoft.com/office/drawing/2014/main" id="{29D24F18-9691-EC7E-D3FB-1D49350328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3222234"/>
                  </p:ext>
                </p:extLst>
              </p:nvPr>
            </p:nvGraphicFramePr>
            <p:xfrm>
              <a:off x="3276165" y="442066"/>
              <a:ext cx="2871216" cy="21752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0" name="Chart 39">
                <a:extLst>
                  <a:ext uri="{FF2B5EF4-FFF2-40B4-BE49-F238E27FC236}">
                    <a16:creationId xmlns:a16="http://schemas.microsoft.com/office/drawing/2014/main" id="{29D24F18-9691-EC7E-D3FB-1D49350328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6165" y="442066"/>
                <a:ext cx="2871216" cy="217527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late1">
      <a:majorFont>
        <a:latin typeface="Playfair Displa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246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Microsoft Sans Serif</vt:lpstr>
      <vt:lpstr>Playfair Display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 Tran</dc:creator>
  <cp:lastModifiedBy>Minh Nhut</cp:lastModifiedBy>
  <cp:revision>10</cp:revision>
  <dcterms:created xsi:type="dcterms:W3CDTF">2023-07-31T15:59:35Z</dcterms:created>
  <dcterms:modified xsi:type="dcterms:W3CDTF">2023-08-01T11:08:41Z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2023-07-31T00:00:00Z</vt:filetime>
  </property>
</Properties>
</file>