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Playfair Display Medium"/>
      <p:regular r:id="rId18"/>
      <p:bold r:id="rId19"/>
      <p:italic r:id="rId20"/>
      <p:boldItalic r:id="rId21"/>
    </p:embeddedFont>
    <p:embeddedFont>
      <p:font typeface="Mulish"/>
      <p:regular r:id="rId22"/>
      <p:bold r:id="rId23"/>
      <p:italic r:id="rId24"/>
      <p:boldItalic r:id="rId25"/>
    </p:embeddedFont>
    <p:embeddedFont>
      <p:font typeface="Montserrat Black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Medium-italic.fntdata"/><Relationship Id="rId22" Type="http://schemas.openxmlformats.org/officeDocument/2006/relationships/font" Target="fonts/Mulish-regular.fntdata"/><Relationship Id="rId21" Type="http://schemas.openxmlformats.org/officeDocument/2006/relationships/font" Target="fonts/PlayfairDisplayMedium-boldItalic.fntdata"/><Relationship Id="rId24" Type="http://schemas.openxmlformats.org/officeDocument/2006/relationships/font" Target="fonts/Mulish-italic.fntdata"/><Relationship Id="rId23" Type="http://schemas.openxmlformats.org/officeDocument/2006/relationships/font" Target="fonts/Mulish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Black-bold.fntdata"/><Relationship Id="rId25" Type="http://schemas.openxmlformats.org/officeDocument/2006/relationships/font" Target="fonts/Mulish-boldItalic.fntdata"/><Relationship Id="rId27" Type="http://schemas.openxmlformats.org/officeDocument/2006/relationships/font" Target="fonts/MontserratBlac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layfairDisplayMedium-bold.fntdata"/><Relationship Id="rId18" Type="http://schemas.openxmlformats.org/officeDocument/2006/relationships/font" Target="fonts/PlayfairDisplay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 rot="-5400000">
            <a:off x="11347757" y="5983287"/>
            <a:ext cx="1111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50001"/>
              </a:buClr>
              <a:buSzPts val="1400"/>
              <a:buFont typeface="Mulish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 rot="-5400000">
            <a:off x="9845982" y="325818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Mulish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1685895" y="2241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838200" y="242143"/>
            <a:ext cx="10515600" cy="40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b="0" i="0" sz="2400" u="none" cap="none" strike="noStrik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838201" y="702733"/>
            <a:ext cx="10515599" cy="296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0" type="dt"/>
          </p:nvPr>
        </p:nvSpPr>
        <p:spPr>
          <a:xfrm rot="-5400000">
            <a:off x="11347757" y="5983287"/>
            <a:ext cx="1111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50001"/>
              </a:buClr>
              <a:buSzPts val="1400"/>
              <a:buFont typeface="Mulish"/>
              <a:buNone/>
              <a:defRPr b="0" i="0" sz="1200" u="none" cap="none" strike="noStrike">
                <a:solidFill>
                  <a:srgbClr val="C5000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 rot="-5400000">
            <a:off x="9845982" y="325818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Mulish"/>
              <a:buNone/>
              <a:defRPr b="0" i="0" sz="1200" u="none" cap="none" strike="noStrike">
                <a:solidFill>
                  <a:srgbClr val="C00000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 rot="5400000">
            <a:off x="11608745" y="108126"/>
            <a:ext cx="589273" cy="288619"/>
          </a:xfrm>
          <a:prstGeom prst="rect">
            <a:avLst/>
          </a:prstGeom>
          <a:solidFill>
            <a:srgbClr val="C100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sh"/>
              <a:buNone/>
            </a:pPr>
            <a:r>
              <a:t/>
            </a:r>
            <a:endParaRPr b="0" i="0" sz="2400" u="none" cap="none" strike="noStrike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1685895" y="2241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sh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sh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sh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sh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sh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sh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sh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sh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sh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609600" y="287867"/>
            <a:ext cx="59267" cy="702733"/>
          </a:xfrm>
          <a:prstGeom prst="rect">
            <a:avLst/>
          </a:prstGeom>
          <a:solidFill>
            <a:srgbClr val="C500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235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66750" y="499318"/>
            <a:ext cx="10515600" cy="40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</a:pPr>
            <a:r>
              <a:t/>
            </a: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940" y="1628775"/>
            <a:ext cx="6601746" cy="4315427"/>
          </a:xfrm>
          <a:custGeom>
            <a:rect b="b" l="l" r="r" t="t"/>
            <a:pathLst>
              <a:path extrusionOk="0" h="4315427" w="6601746">
                <a:moveTo>
                  <a:pt x="0" y="0"/>
                </a:moveTo>
                <a:lnTo>
                  <a:pt x="5486860" y="0"/>
                </a:lnTo>
                <a:lnTo>
                  <a:pt x="5486860" y="771525"/>
                </a:lnTo>
                <a:lnTo>
                  <a:pt x="6601746" y="771525"/>
                </a:lnTo>
                <a:lnTo>
                  <a:pt x="6601746" y="4315427"/>
                </a:lnTo>
                <a:lnTo>
                  <a:pt x="0" y="4315427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666750" y="499318"/>
            <a:ext cx="10515600" cy="40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</a:pPr>
            <a:r>
              <a:t/>
            </a:r>
            <a:endParaRPr/>
          </a:p>
        </p:txBody>
      </p:sp>
      <p:pic>
        <p:nvPicPr>
          <p:cNvPr id="76" name="Google Shape;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2" y="1442740"/>
            <a:ext cx="6458851" cy="4258269"/>
          </a:xfrm>
          <a:custGeom>
            <a:rect b="b" l="l" r="r" t="t"/>
            <a:pathLst>
              <a:path extrusionOk="0" h="4258269" w="6458851">
                <a:moveTo>
                  <a:pt x="0" y="0"/>
                </a:moveTo>
                <a:lnTo>
                  <a:pt x="5581650" y="0"/>
                </a:lnTo>
                <a:lnTo>
                  <a:pt x="5581650" y="728960"/>
                </a:lnTo>
                <a:lnTo>
                  <a:pt x="6458851" y="728960"/>
                </a:lnTo>
                <a:lnTo>
                  <a:pt x="6458851" y="4258269"/>
                </a:lnTo>
                <a:lnTo>
                  <a:pt x="0" y="4258269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66750" y="499318"/>
            <a:ext cx="10515600" cy="40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</a:pPr>
            <a:r>
              <a:t/>
            </a:r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76" y="1828525"/>
            <a:ext cx="6525536" cy="3943900"/>
          </a:xfrm>
          <a:custGeom>
            <a:rect b="b" l="l" r="r" t="t"/>
            <a:pathLst>
              <a:path extrusionOk="0" h="3943900" w="6525536">
                <a:moveTo>
                  <a:pt x="0" y="0"/>
                </a:moveTo>
                <a:lnTo>
                  <a:pt x="5392061" y="0"/>
                </a:lnTo>
                <a:lnTo>
                  <a:pt x="5392061" y="900113"/>
                </a:lnTo>
                <a:lnTo>
                  <a:pt x="6525536" y="900113"/>
                </a:lnTo>
                <a:lnTo>
                  <a:pt x="6525536" y="3943900"/>
                </a:lnTo>
                <a:lnTo>
                  <a:pt x="0" y="39439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666750" y="499318"/>
            <a:ext cx="10515600" cy="40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</a:pPr>
            <a:r>
              <a:t/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49" y="1818978"/>
            <a:ext cx="6544588" cy="4248743"/>
          </a:xfrm>
          <a:custGeom>
            <a:rect b="b" l="l" r="r" t="t"/>
            <a:pathLst>
              <a:path extrusionOk="0" h="4248743" w="6544588">
                <a:moveTo>
                  <a:pt x="0" y="0"/>
                </a:moveTo>
                <a:lnTo>
                  <a:pt x="5325388" y="0"/>
                </a:lnTo>
                <a:lnTo>
                  <a:pt x="5325388" y="767060"/>
                </a:lnTo>
                <a:lnTo>
                  <a:pt x="6544588" y="767060"/>
                </a:lnTo>
                <a:lnTo>
                  <a:pt x="6544588" y="4248743"/>
                </a:lnTo>
                <a:lnTo>
                  <a:pt x="0" y="4248743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666750" y="499318"/>
            <a:ext cx="10515600" cy="40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</a:pPr>
            <a:r>
              <a:t/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28" y="1628775"/>
            <a:ext cx="6516009" cy="4324954"/>
          </a:xfrm>
          <a:custGeom>
            <a:rect b="b" l="l" r="r" t="t"/>
            <a:pathLst>
              <a:path extrusionOk="0" h="4324954" w="6516009">
                <a:moveTo>
                  <a:pt x="0" y="0"/>
                </a:moveTo>
                <a:lnTo>
                  <a:pt x="5696858" y="0"/>
                </a:lnTo>
                <a:lnTo>
                  <a:pt x="5696858" y="900113"/>
                </a:lnTo>
                <a:lnTo>
                  <a:pt x="6516009" y="900113"/>
                </a:lnTo>
                <a:lnTo>
                  <a:pt x="6516009" y="4324954"/>
                </a:lnTo>
                <a:lnTo>
                  <a:pt x="0" y="4324954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66750" y="499318"/>
            <a:ext cx="10515600" cy="40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</a:pPr>
            <a:r>
              <a:t/>
            </a:r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09474"/>
            <a:ext cx="6458851" cy="3953427"/>
          </a:xfrm>
          <a:custGeom>
            <a:rect b="b" l="l" r="r" t="t"/>
            <a:pathLst>
              <a:path extrusionOk="0" h="3953427" w="6458851">
                <a:moveTo>
                  <a:pt x="0" y="0"/>
                </a:moveTo>
                <a:lnTo>
                  <a:pt x="5443537" y="0"/>
                </a:lnTo>
                <a:lnTo>
                  <a:pt x="5443537" y="676551"/>
                </a:lnTo>
                <a:lnTo>
                  <a:pt x="6458851" y="676551"/>
                </a:lnTo>
                <a:lnTo>
                  <a:pt x="6458851" y="3953427"/>
                </a:lnTo>
                <a:lnTo>
                  <a:pt x="0" y="3953427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66750" y="499318"/>
            <a:ext cx="10515600" cy="40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</a:pPr>
            <a:r>
              <a:t/>
            </a:r>
            <a:endParaRPr/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9" y="1757069"/>
            <a:ext cx="6506483" cy="4201111"/>
          </a:xfrm>
          <a:custGeom>
            <a:rect b="b" l="l" r="r" t="t"/>
            <a:pathLst>
              <a:path extrusionOk="0" h="4201111" w="6506483">
                <a:moveTo>
                  <a:pt x="0" y="0"/>
                </a:moveTo>
                <a:lnTo>
                  <a:pt x="5373008" y="0"/>
                </a:lnTo>
                <a:lnTo>
                  <a:pt x="5373008" y="900113"/>
                </a:lnTo>
                <a:lnTo>
                  <a:pt x="6506483" y="900113"/>
                </a:lnTo>
                <a:lnTo>
                  <a:pt x="6506483" y="4201111"/>
                </a:lnTo>
                <a:lnTo>
                  <a:pt x="0" y="4201111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66750" y="499318"/>
            <a:ext cx="10515600" cy="40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</a:pPr>
            <a:r>
              <a:t/>
            </a:r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9" y="1818985"/>
            <a:ext cx="6506483" cy="4163006"/>
          </a:xfrm>
          <a:custGeom>
            <a:rect b="b" l="l" r="r" t="t"/>
            <a:pathLst>
              <a:path extrusionOk="0" h="4163006" w="6506483">
                <a:moveTo>
                  <a:pt x="0" y="0"/>
                </a:moveTo>
                <a:lnTo>
                  <a:pt x="5373008" y="0"/>
                </a:lnTo>
                <a:lnTo>
                  <a:pt x="5373008" y="695616"/>
                </a:lnTo>
                <a:lnTo>
                  <a:pt x="6506483" y="695616"/>
                </a:lnTo>
                <a:lnTo>
                  <a:pt x="6506483" y="4163006"/>
                </a:lnTo>
                <a:lnTo>
                  <a:pt x="0" y="4163006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66750" y="499318"/>
            <a:ext cx="10515600" cy="40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</a:pPr>
            <a:r>
              <a:t/>
            </a: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50" y="1628775"/>
            <a:ext cx="6535062" cy="4201111"/>
          </a:xfrm>
          <a:custGeom>
            <a:rect b="b" l="l" r="r" t="t"/>
            <a:pathLst>
              <a:path extrusionOk="0" h="4201111" w="6535062">
                <a:moveTo>
                  <a:pt x="0" y="0"/>
                </a:moveTo>
                <a:lnTo>
                  <a:pt x="5230137" y="0"/>
                </a:lnTo>
                <a:lnTo>
                  <a:pt x="5230137" y="900113"/>
                </a:lnTo>
                <a:lnTo>
                  <a:pt x="6535062" y="900113"/>
                </a:lnTo>
                <a:lnTo>
                  <a:pt x="6535062" y="4201111"/>
                </a:lnTo>
                <a:lnTo>
                  <a:pt x="0" y="4201111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666750" y="499318"/>
            <a:ext cx="10515600" cy="40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</a:pPr>
            <a:r>
              <a:t/>
            </a:r>
            <a:endParaRPr/>
          </a:p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" y="1957096"/>
            <a:ext cx="6649378" cy="4172532"/>
          </a:xfrm>
          <a:custGeom>
            <a:rect b="b" l="l" r="r" t="t"/>
            <a:pathLst>
              <a:path extrusionOk="0" h="4172532" w="6649378">
                <a:moveTo>
                  <a:pt x="0" y="0"/>
                </a:moveTo>
                <a:lnTo>
                  <a:pt x="5581650" y="0"/>
                </a:lnTo>
                <a:lnTo>
                  <a:pt x="5581650" y="700379"/>
                </a:lnTo>
                <a:lnTo>
                  <a:pt x="6649378" y="700379"/>
                </a:lnTo>
                <a:lnTo>
                  <a:pt x="6649378" y="4172532"/>
                </a:lnTo>
                <a:lnTo>
                  <a:pt x="0" y="4172532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66750" y="499318"/>
            <a:ext cx="10515600" cy="40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</a:pPr>
            <a:r>
              <a:t/>
            </a:r>
            <a:endParaRPr/>
          </a:p>
        </p:txBody>
      </p:sp>
      <p:pic>
        <p:nvPicPr>
          <p:cNvPr id="58" name="Google Shape;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816" y="1780885"/>
            <a:ext cx="6573167" cy="4153480"/>
          </a:xfrm>
          <a:custGeom>
            <a:rect b="b" l="l" r="r" t="t"/>
            <a:pathLst>
              <a:path extrusionOk="0" h="4153480" w="6573167">
                <a:moveTo>
                  <a:pt x="0" y="0"/>
                </a:moveTo>
                <a:lnTo>
                  <a:pt x="5334459" y="0"/>
                </a:lnTo>
                <a:lnTo>
                  <a:pt x="5334459" y="862303"/>
                </a:lnTo>
                <a:lnTo>
                  <a:pt x="6573167" y="862303"/>
                </a:lnTo>
                <a:lnTo>
                  <a:pt x="6573167" y="4153480"/>
                </a:lnTo>
                <a:lnTo>
                  <a:pt x="0" y="415348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666750" y="499318"/>
            <a:ext cx="10515600" cy="40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</a:pPr>
            <a:r>
              <a:t/>
            </a:r>
            <a:endParaRPr/>
          </a:p>
        </p:txBody>
      </p:sp>
      <p:pic>
        <p:nvPicPr>
          <p:cNvPr id="64" name="Google Shape;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34" y="1957106"/>
            <a:ext cx="6468378" cy="4029637"/>
          </a:xfrm>
          <a:custGeom>
            <a:rect b="b" l="l" r="r" t="t"/>
            <a:pathLst>
              <a:path extrusionOk="0" h="4029637" w="6468378">
                <a:moveTo>
                  <a:pt x="0" y="0"/>
                </a:moveTo>
                <a:lnTo>
                  <a:pt x="5615891" y="0"/>
                </a:lnTo>
                <a:lnTo>
                  <a:pt x="5615891" y="686082"/>
                </a:lnTo>
                <a:lnTo>
                  <a:pt x="6468378" y="686082"/>
                </a:lnTo>
                <a:lnTo>
                  <a:pt x="6468378" y="4029637"/>
                </a:lnTo>
                <a:lnTo>
                  <a:pt x="0" y="4029637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66750" y="499318"/>
            <a:ext cx="10515600" cy="40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</a:pPr>
            <a:r>
              <a:t/>
            </a:r>
            <a:endParaRPr/>
          </a:p>
        </p:txBody>
      </p:sp>
      <p:pic>
        <p:nvPicPr>
          <p:cNvPr id="70" name="Google Shape;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71" y="1876158"/>
            <a:ext cx="6563641" cy="3820058"/>
          </a:xfrm>
          <a:custGeom>
            <a:rect b="b" l="l" r="r" t="t"/>
            <a:pathLst>
              <a:path extrusionOk="0" h="3820058" w="6563641">
                <a:moveTo>
                  <a:pt x="0" y="0"/>
                </a:moveTo>
                <a:lnTo>
                  <a:pt x="5568279" y="0"/>
                </a:lnTo>
                <a:lnTo>
                  <a:pt x="5568279" y="652730"/>
                </a:lnTo>
                <a:lnTo>
                  <a:pt x="6563641" y="652730"/>
                </a:lnTo>
                <a:lnTo>
                  <a:pt x="6563641" y="3820058"/>
                </a:lnTo>
                <a:lnTo>
                  <a:pt x="0" y="3820058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WAM">
  <a:themeElements>
    <a:clrScheme name="1 Tùy chỉnh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10005"/>
      </a:accent1>
      <a:accent2>
        <a:srgbClr val="000000"/>
      </a:accent2>
      <a:accent3>
        <a:srgbClr val="707070"/>
      </a:accent3>
      <a:accent4>
        <a:srgbClr val="D6D6D6"/>
      </a:accent4>
      <a:accent5>
        <a:srgbClr val="3C3C69"/>
      </a:accent5>
      <a:accent6>
        <a:srgbClr val="2F2E4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