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5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9" r:id="rId10"/>
    <p:sldId id="278" r:id="rId11"/>
    <p:sldId id="280" r:id="rId12"/>
    <p:sldId id="281" r:id="rId13"/>
    <p:sldId id="282" r:id="rId14"/>
  </p:sldIdLst>
  <p:sldSz cx="12192000" cy="6858000"/>
  <p:notesSz cx="6858000" cy="9144000"/>
  <p:embeddedFontLst>
    <p:embeddedFont>
      <p:font typeface="Montserrat Black" panose="00000A00000000000000" pitchFamily="2" charset="0"/>
      <p:bold r:id="rId16"/>
      <p:boldItalic r:id="rId17"/>
    </p:embeddedFont>
    <p:embeddedFont>
      <p:font typeface="Mulish" panose="020B0604020202020204" charset="0"/>
      <p:regular r:id="rId18"/>
      <p:bold r:id="rId19"/>
      <p:italic r:id="rId20"/>
      <p:boldItalic r:id="rId21"/>
    </p:embeddedFont>
    <p:embeddedFont>
      <p:font typeface="Playfair Display" pitchFamily="2" charset="0"/>
      <p:regular r:id="rId22"/>
      <p:bold r:id="rId23"/>
      <p:italic r:id="rId24"/>
      <p:boldItalic r:id="rId25"/>
    </p:embeddedFont>
    <p:embeddedFont>
      <p:font typeface="Playfair Display Medium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D6258-4248-4C1F-8262-27971682DB30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F83CB8-2875-4B0E-A064-5EA6390EE78D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2400" b="1" dirty="0" err="1">
              <a:solidFill>
                <a:schemeClr val="tx1"/>
              </a:solidFill>
            </a:rPr>
            <a:t>Công</a:t>
          </a:r>
          <a:r>
            <a:rPr lang="en-US" sz="2400" b="1" dirty="0">
              <a:solidFill>
                <a:schemeClr val="tx1"/>
              </a:solidFill>
            </a:rPr>
            <a:t> Cụ</a:t>
          </a:r>
        </a:p>
      </dgm:t>
    </dgm:pt>
    <dgm:pt modelId="{7FCF2A2B-64E5-4F9E-9D7C-8847F852410B}" type="parTrans" cxnId="{42C75400-39CB-48AB-AE41-5BA11A946654}">
      <dgm:prSet/>
      <dgm:spPr/>
      <dgm:t>
        <a:bodyPr/>
        <a:lstStyle/>
        <a:p>
          <a:endParaRPr lang="en-US"/>
        </a:p>
      </dgm:t>
    </dgm:pt>
    <dgm:pt modelId="{A6A9E633-440C-4353-AF0D-3C99749FE6B8}" type="sibTrans" cxnId="{42C75400-39CB-48AB-AE41-5BA11A946654}">
      <dgm:prSet/>
      <dgm:spPr/>
      <dgm:t>
        <a:bodyPr/>
        <a:lstStyle/>
        <a:p>
          <a:endParaRPr lang="en-US"/>
        </a:p>
      </dgm:t>
    </dgm:pt>
    <dgm:pt modelId="{3876AC61-0278-4440-8935-FDED20687B07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400" dirty="0" err="1"/>
            <a:t>Bảo</a:t>
          </a:r>
          <a:r>
            <a:rPr lang="en-US" sz="1400" dirty="0"/>
            <a:t> </a:t>
          </a:r>
          <a:r>
            <a:rPr lang="en-US" sz="1400" dirty="0" err="1"/>
            <a:t>hiểm</a:t>
          </a:r>
          <a:endParaRPr lang="en-US" sz="1400" dirty="0"/>
        </a:p>
      </dgm:t>
    </dgm:pt>
    <dgm:pt modelId="{081DCBB1-B78A-4733-8D29-F34D4C700D02}" type="parTrans" cxnId="{51F64704-647F-4D1B-A647-15D8E8C81408}">
      <dgm:prSet/>
      <dgm:spPr/>
      <dgm:t>
        <a:bodyPr/>
        <a:lstStyle/>
        <a:p>
          <a:endParaRPr lang="en-US"/>
        </a:p>
      </dgm:t>
    </dgm:pt>
    <dgm:pt modelId="{A727C32C-2667-4E0F-9A2F-47F2F5B9ECBB}" type="sibTrans" cxnId="{51F64704-647F-4D1B-A647-15D8E8C81408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06A64395-FB64-4E62-9D69-817AFD18B4A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err="1"/>
            <a:t>Hợp</a:t>
          </a:r>
          <a:r>
            <a:rPr lang="en-US" dirty="0"/>
            <a:t> </a:t>
          </a:r>
          <a:r>
            <a:rPr lang="en-US" dirty="0" err="1"/>
            <a:t>đồng</a:t>
          </a:r>
          <a:r>
            <a:rPr lang="en-US" dirty="0"/>
            <a:t> </a:t>
          </a:r>
          <a:r>
            <a:rPr lang="en-US" dirty="0" err="1"/>
            <a:t>tài</a:t>
          </a:r>
          <a:r>
            <a:rPr lang="en-US" dirty="0"/>
            <a:t> </a:t>
          </a:r>
          <a:r>
            <a:rPr lang="en-US" dirty="0" err="1"/>
            <a:t>chính</a:t>
          </a:r>
          <a:r>
            <a:rPr lang="en-US" dirty="0"/>
            <a:t> </a:t>
          </a:r>
          <a:r>
            <a:rPr lang="en-US" dirty="0" err="1"/>
            <a:t>phái</a:t>
          </a:r>
          <a:r>
            <a:rPr lang="en-US" dirty="0"/>
            <a:t> </a:t>
          </a:r>
          <a:r>
            <a:rPr lang="en-US" dirty="0" err="1"/>
            <a:t>sinh</a:t>
          </a:r>
          <a:endParaRPr lang="en-US" dirty="0"/>
        </a:p>
      </dgm:t>
    </dgm:pt>
    <dgm:pt modelId="{6C707F5B-7928-4141-9031-A73C448840FD}" type="parTrans" cxnId="{4CD26065-7387-4F85-B9F0-EA72400E800B}">
      <dgm:prSet/>
      <dgm:spPr/>
      <dgm:t>
        <a:bodyPr/>
        <a:lstStyle/>
        <a:p>
          <a:endParaRPr lang="en-US"/>
        </a:p>
      </dgm:t>
    </dgm:pt>
    <dgm:pt modelId="{75713C0B-2EC2-46B4-A84D-27652B20B9EB}" type="sibTrans" cxnId="{4CD26065-7387-4F85-B9F0-EA72400E800B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E7086F13-465C-4AC3-8E43-5A20EC2A0E2B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400" dirty="0"/>
            <a:t>Bao </a:t>
          </a:r>
          <a:r>
            <a:rPr lang="en-US" sz="1400" dirty="0" err="1"/>
            <a:t>thanh</a:t>
          </a:r>
          <a:r>
            <a:rPr lang="en-US" sz="1400" dirty="0"/>
            <a:t> </a:t>
          </a:r>
          <a:r>
            <a:rPr lang="en-US" sz="1400" dirty="0" err="1"/>
            <a:t>toán</a:t>
          </a:r>
          <a:endParaRPr lang="en-US" sz="1400" dirty="0"/>
        </a:p>
      </dgm:t>
    </dgm:pt>
    <dgm:pt modelId="{4C139C78-26D6-48E3-B541-B5EBEF4BF1AD}" type="parTrans" cxnId="{6364DE55-F476-4523-AFA2-5BBEC6900A1D}">
      <dgm:prSet/>
      <dgm:spPr/>
      <dgm:t>
        <a:bodyPr/>
        <a:lstStyle/>
        <a:p>
          <a:endParaRPr lang="en-US"/>
        </a:p>
      </dgm:t>
    </dgm:pt>
    <dgm:pt modelId="{EEC82E55-8B4C-4C35-BB70-A30F32EDC0FD}" type="sibTrans" cxnId="{6364DE55-F476-4523-AFA2-5BBEC6900A1D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3AE531F9-BC9C-42FC-A98D-7DA2ACEE23AE}" type="pres">
      <dgm:prSet presAssocID="{4C9D6258-4248-4C1F-8262-27971682DB3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0DCCC3F-080B-4080-AC8A-66F40F974C69}" type="pres">
      <dgm:prSet presAssocID="{FDF83CB8-2875-4B0E-A064-5EA6390EE78D}" presName="centerShape" presStyleLbl="node0" presStyleIdx="0" presStyleCnt="1"/>
      <dgm:spPr/>
    </dgm:pt>
    <dgm:pt modelId="{440BC4FE-8DBB-4C12-A02E-19AC503362E1}" type="pres">
      <dgm:prSet presAssocID="{3876AC61-0278-4440-8935-FDED20687B07}" presName="node" presStyleLbl="node1" presStyleIdx="0" presStyleCnt="3">
        <dgm:presLayoutVars>
          <dgm:bulletEnabled val="1"/>
        </dgm:presLayoutVars>
      </dgm:prSet>
      <dgm:spPr/>
    </dgm:pt>
    <dgm:pt modelId="{48CE84D0-4CC3-449A-B69B-D5744F5FC1CF}" type="pres">
      <dgm:prSet presAssocID="{3876AC61-0278-4440-8935-FDED20687B07}" presName="dummy" presStyleCnt="0"/>
      <dgm:spPr/>
    </dgm:pt>
    <dgm:pt modelId="{F6CC0F7B-2DA5-42E5-968D-BF9046460B0A}" type="pres">
      <dgm:prSet presAssocID="{A727C32C-2667-4E0F-9A2F-47F2F5B9ECBB}" presName="sibTrans" presStyleLbl="sibTrans2D1" presStyleIdx="0" presStyleCnt="3"/>
      <dgm:spPr/>
    </dgm:pt>
    <dgm:pt modelId="{35957E34-EBB6-4364-B841-2815BD8EB422}" type="pres">
      <dgm:prSet presAssocID="{06A64395-FB64-4E62-9D69-817AFD18B4A3}" presName="node" presStyleLbl="node1" presStyleIdx="1" presStyleCnt="3">
        <dgm:presLayoutVars>
          <dgm:bulletEnabled val="1"/>
        </dgm:presLayoutVars>
      </dgm:prSet>
      <dgm:spPr/>
    </dgm:pt>
    <dgm:pt modelId="{2435B492-BB11-4133-8E0E-B871B837459A}" type="pres">
      <dgm:prSet presAssocID="{06A64395-FB64-4E62-9D69-817AFD18B4A3}" presName="dummy" presStyleCnt="0"/>
      <dgm:spPr/>
    </dgm:pt>
    <dgm:pt modelId="{2EA8DDBD-F427-4506-8817-11EF8D7F9EA2}" type="pres">
      <dgm:prSet presAssocID="{75713C0B-2EC2-46B4-A84D-27652B20B9EB}" presName="sibTrans" presStyleLbl="sibTrans2D1" presStyleIdx="1" presStyleCnt="3"/>
      <dgm:spPr/>
    </dgm:pt>
    <dgm:pt modelId="{D69760D7-A743-48D8-8B9A-70E85497DFFF}" type="pres">
      <dgm:prSet presAssocID="{E7086F13-465C-4AC3-8E43-5A20EC2A0E2B}" presName="node" presStyleLbl="node1" presStyleIdx="2" presStyleCnt="3">
        <dgm:presLayoutVars>
          <dgm:bulletEnabled val="1"/>
        </dgm:presLayoutVars>
      </dgm:prSet>
      <dgm:spPr/>
    </dgm:pt>
    <dgm:pt modelId="{09916C88-68C5-4AB5-A357-2E311DA1CB9F}" type="pres">
      <dgm:prSet presAssocID="{E7086F13-465C-4AC3-8E43-5A20EC2A0E2B}" presName="dummy" presStyleCnt="0"/>
      <dgm:spPr/>
    </dgm:pt>
    <dgm:pt modelId="{EDDC1E02-28C4-43B9-9FB6-57FDECA34326}" type="pres">
      <dgm:prSet presAssocID="{EEC82E55-8B4C-4C35-BB70-A30F32EDC0FD}" presName="sibTrans" presStyleLbl="sibTrans2D1" presStyleIdx="2" presStyleCnt="3"/>
      <dgm:spPr/>
    </dgm:pt>
  </dgm:ptLst>
  <dgm:cxnLst>
    <dgm:cxn modelId="{42C75400-39CB-48AB-AE41-5BA11A946654}" srcId="{4C9D6258-4248-4C1F-8262-27971682DB30}" destId="{FDF83CB8-2875-4B0E-A064-5EA6390EE78D}" srcOrd="0" destOrd="0" parTransId="{7FCF2A2B-64E5-4F9E-9D7C-8847F852410B}" sibTransId="{A6A9E633-440C-4353-AF0D-3C99749FE6B8}"/>
    <dgm:cxn modelId="{51F64704-647F-4D1B-A647-15D8E8C81408}" srcId="{FDF83CB8-2875-4B0E-A064-5EA6390EE78D}" destId="{3876AC61-0278-4440-8935-FDED20687B07}" srcOrd="0" destOrd="0" parTransId="{081DCBB1-B78A-4733-8D29-F34D4C700D02}" sibTransId="{A727C32C-2667-4E0F-9A2F-47F2F5B9ECBB}"/>
    <dgm:cxn modelId="{035DFE07-4037-4D62-B5B8-22298786B8BC}" type="presOf" srcId="{06A64395-FB64-4E62-9D69-817AFD18B4A3}" destId="{35957E34-EBB6-4364-B841-2815BD8EB422}" srcOrd="0" destOrd="0" presId="urn:microsoft.com/office/officeart/2005/8/layout/radial6"/>
    <dgm:cxn modelId="{BFD6B528-0A79-49C2-9EB9-6ACDBEF5C2BF}" type="presOf" srcId="{EEC82E55-8B4C-4C35-BB70-A30F32EDC0FD}" destId="{EDDC1E02-28C4-43B9-9FB6-57FDECA34326}" srcOrd="0" destOrd="0" presId="urn:microsoft.com/office/officeart/2005/8/layout/radial6"/>
    <dgm:cxn modelId="{4CD26065-7387-4F85-B9F0-EA72400E800B}" srcId="{FDF83CB8-2875-4B0E-A064-5EA6390EE78D}" destId="{06A64395-FB64-4E62-9D69-817AFD18B4A3}" srcOrd="1" destOrd="0" parTransId="{6C707F5B-7928-4141-9031-A73C448840FD}" sibTransId="{75713C0B-2EC2-46B4-A84D-27652B20B9EB}"/>
    <dgm:cxn modelId="{6364DE55-F476-4523-AFA2-5BBEC6900A1D}" srcId="{FDF83CB8-2875-4B0E-A064-5EA6390EE78D}" destId="{E7086F13-465C-4AC3-8E43-5A20EC2A0E2B}" srcOrd="2" destOrd="0" parTransId="{4C139C78-26D6-48E3-B541-B5EBEF4BF1AD}" sibTransId="{EEC82E55-8B4C-4C35-BB70-A30F32EDC0FD}"/>
    <dgm:cxn modelId="{7CA7C0A4-02B9-492F-B4E4-9A8272DE180B}" type="presOf" srcId="{A727C32C-2667-4E0F-9A2F-47F2F5B9ECBB}" destId="{F6CC0F7B-2DA5-42E5-968D-BF9046460B0A}" srcOrd="0" destOrd="0" presId="urn:microsoft.com/office/officeart/2005/8/layout/radial6"/>
    <dgm:cxn modelId="{E02791BE-EB40-4E54-875A-BE75FDCE052C}" type="presOf" srcId="{3876AC61-0278-4440-8935-FDED20687B07}" destId="{440BC4FE-8DBB-4C12-A02E-19AC503362E1}" srcOrd="0" destOrd="0" presId="urn:microsoft.com/office/officeart/2005/8/layout/radial6"/>
    <dgm:cxn modelId="{E3E044C2-1A67-4CC3-A27A-9378DBE01C9F}" type="presOf" srcId="{FDF83CB8-2875-4B0E-A064-5EA6390EE78D}" destId="{60DCCC3F-080B-4080-AC8A-66F40F974C69}" srcOrd="0" destOrd="0" presId="urn:microsoft.com/office/officeart/2005/8/layout/radial6"/>
    <dgm:cxn modelId="{91C7DDD1-83AA-4544-AAFC-43825B96483B}" type="presOf" srcId="{E7086F13-465C-4AC3-8E43-5A20EC2A0E2B}" destId="{D69760D7-A743-48D8-8B9A-70E85497DFFF}" srcOrd="0" destOrd="0" presId="urn:microsoft.com/office/officeart/2005/8/layout/radial6"/>
    <dgm:cxn modelId="{7A8E10D5-F707-4848-8654-DF33F02D0B73}" type="presOf" srcId="{4C9D6258-4248-4C1F-8262-27971682DB30}" destId="{3AE531F9-BC9C-42FC-A98D-7DA2ACEE23AE}" srcOrd="0" destOrd="0" presId="urn:microsoft.com/office/officeart/2005/8/layout/radial6"/>
    <dgm:cxn modelId="{2AF636DE-00C9-48A9-967A-D7BB935A9B04}" type="presOf" srcId="{75713C0B-2EC2-46B4-A84D-27652B20B9EB}" destId="{2EA8DDBD-F427-4506-8817-11EF8D7F9EA2}" srcOrd="0" destOrd="0" presId="urn:microsoft.com/office/officeart/2005/8/layout/radial6"/>
    <dgm:cxn modelId="{096C88B7-7B14-4FD3-8AAA-C436A6E54E88}" type="presParOf" srcId="{3AE531F9-BC9C-42FC-A98D-7DA2ACEE23AE}" destId="{60DCCC3F-080B-4080-AC8A-66F40F974C69}" srcOrd="0" destOrd="0" presId="urn:microsoft.com/office/officeart/2005/8/layout/radial6"/>
    <dgm:cxn modelId="{AF64B471-4AEE-4D2C-BEC0-755E03155419}" type="presParOf" srcId="{3AE531F9-BC9C-42FC-A98D-7DA2ACEE23AE}" destId="{440BC4FE-8DBB-4C12-A02E-19AC503362E1}" srcOrd="1" destOrd="0" presId="urn:microsoft.com/office/officeart/2005/8/layout/radial6"/>
    <dgm:cxn modelId="{32BF6BC8-AE46-4EDE-BDA8-4465550B3AFD}" type="presParOf" srcId="{3AE531F9-BC9C-42FC-A98D-7DA2ACEE23AE}" destId="{48CE84D0-4CC3-449A-B69B-D5744F5FC1CF}" srcOrd="2" destOrd="0" presId="urn:microsoft.com/office/officeart/2005/8/layout/radial6"/>
    <dgm:cxn modelId="{0F257AF8-7C4B-4FD7-AB6F-DCB567E30C04}" type="presParOf" srcId="{3AE531F9-BC9C-42FC-A98D-7DA2ACEE23AE}" destId="{F6CC0F7B-2DA5-42E5-968D-BF9046460B0A}" srcOrd="3" destOrd="0" presId="urn:microsoft.com/office/officeart/2005/8/layout/radial6"/>
    <dgm:cxn modelId="{1F45E8ED-7766-4233-9276-EE52DB3656F0}" type="presParOf" srcId="{3AE531F9-BC9C-42FC-A98D-7DA2ACEE23AE}" destId="{35957E34-EBB6-4364-B841-2815BD8EB422}" srcOrd="4" destOrd="0" presId="urn:microsoft.com/office/officeart/2005/8/layout/radial6"/>
    <dgm:cxn modelId="{C245C1F6-552E-41BA-ACE8-3957108F552E}" type="presParOf" srcId="{3AE531F9-BC9C-42FC-A98D-7DA2ACEE23AE}" destId="{2435B492-BB11-4133-8E0E-B871B837459A}" srcOrd="5" destOrd="0" presId="urn:microsoft.com/office/officeart/2005/8/layout/radial6"/>
    <dgm:cxn modelId="{C3B9EFA8-22EC-46FC-AA88-AF369CC12E33}" type="presParOf" srcId="{3AE531F9-BC9C-42FC-A98D-7DA2ACEE23AE}" destId="{2EA8DDBD-F427-4506-8817-11EF8D7F9EA2}" srcOrd="6" destOrd="0" presId="urn:microsoft.com/office/officeart/2005/8/layout/radial6"/>
    <dgm:cxn modelId="{7E4BA161-2FCA-448B-B663-1B5C13C24B6A}" type="presParOf" srcId="{3AE531F9-BC9C-42FC-A98D-7DA2ACEE23AE}" destId="{D69760D7-A743-48D8-8B9A-70E85497DFFF}" srcOrd="7" destOrd="0" presId="urn:microsoft.com/office/officeart/2005/8/layout/radial6"/>
    <dgm:cxn modelId="{950C075B-8FA5-46F1-BBAC-F42D611ADA6E}" type="presParOf" srcId="{3AE531F9-BC9C-42FC-A98D-7DA2ACEE23AE}" destId="{09916C88-68C5-4AB5-A357-2E311DA1CB9F}" srcOrd="8" destOrd="0" presId="urn:microsoft.com/office/officeart/2005/8/layout/radial6"/>
    <dgm:cxn modelId="{193E8410-444D-4345-B402-9553C32647F0}" type="presParOf" srcId="{3AE531F9-BC9C-42FC-A98D-7DA2ACEE23AE}" destId="{EDDC1E02-28C4-43B9-9FB6-57FDECA3432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86A117-C403-47A9-A281-89AA2018AF7D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E5E43E-C049-4A42-A968-69EAACC8A18D}">
      <dgm:prSet phldrT="[Text]" custT="1"/>
      <dgm:spPr/>
      <dgm:t>
        <a:bodyPr/>
        <a:lstStyle/>
        <a:p>
          <a:r>
            <a:rPr lang="en-US" sz="1400" dirty="0"/>
            <a:t>Kỳ </a:t>
          </a:r>
          <a:r>
            <a:rPr lang="en-US" sz="1400" dirty="0" err="1"/>
            <a:t>hạn</a:t>
          </a:r>
          <a:endParaRPr lang="en-US" sz="1400" dirty="0"/>
        </a:p>
      </dgm:t>
    </dgm:pt>
    <dgm:pt modelId="{858C2815-D7C4-4893-808A-927F42C5980A}" type="parTrans" cxnId="{66983372-8A6D-4227-8C4A-4C110ACA9B03}">
      <dgm:prSet/>
      <dgm:spPr/>
      <dgm:t>
        <a:bodyPr/>
        <a:lstStyle/>
        <a:p>
          <a:endParaRPr lang="en-US"/>
        </a:p>
      </dgm:t>
    </dgm:pt>
    <dgm:pt modelId="{D6C495DC-BF5C-4792-A402-3820FB90BC4F}" type="sibTrans" cxnId="{66983372-8A6D-4227-8C4A-4C110ACA9B03}">
      <dgm:prSet/>
      <dgm:spPr/>
      <dgm:t>
        <a:bodyPr/>
        <a:lstStyle/>
        <a:p>
          <a:endParaRPr lang="en-US"/>
        </a:p>
      </dgm:t>
    </dgm:pt>
    <dgm:pt modelId="{6309CB62-40EF-4065-8200-4A8EE1A171BA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400" dirty="0" err="1"/>
            <a:t>Tương</a:t>
          </a:r>
          <a:r>
            <a:rPr lang="en-US" sz="1400" dirty="0"/>
            <a:t> </a:t>
          </a:r>
          <a:r>
            <a:rPr lang="en-US" sz="1400" dirty="0" err="1"/>
            <a:t>lai</a:t>
          </a:r>
          <a:endParaRPr lang="en-US" sz="1400" dirty="0"/>
        </a:p>
      </dgm:t>
    </dgm:pt>
    <dgm:pt modelId="{4463FFC2-CA8D-4DBC-99D6-56CD77395C31}" type="parTrans" cxnId="{3E44DF0F-E606-4D17-9DAB-9454B170F33F}">
      <dgm:prSet/>
      <dgm:spPr/>
      <dgm:t>
        <a:bodyPr/>
        <a:lstStyle/>
        <a:p>
          <a:endParaRPr lang="en-US"/>
        </a:p>
      </dgm:t>
    </dgm:pt>
    <dgm:pt modelId="{73D856ED-96D1-4645-9F06-02DC2F742015}" type="sibTrans" cxnId="{3E44DF0F-E606-4D17-9DAB-9454B170F33F}">
      <dgm:prSet>
        <dgm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56ABB9BE-67CF-4656-B60F-35FA386D6B2F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400" dirty="0" err="1"/>
            <a:t>Quyền</a:t>
          </a:r>
          <a:r>
            <a:rPr lang="en-US" sz="1400" dirty="0"/>
            <a:t> </a:t>
          </a:r>
          <a:r>
            <a:rPr lang="en-US" sz="1400" dirty="0" err="1"/>
            <a:t>chọn</a:t>
          </a:r>
          <a:endParaRPr lang="en-US" sz="1400" dirty="0"/>
        </a:p>
      </dgm:t>
    </dgm:pt>
    <dgm:pt modelId="{B43C79DD-3562-4A3D-8694-FBB3200825FB}" type="parTrans" cxnId="{0AFAA47C-B20E-4404-9ACC-90A54724CF67}">
      <dgm:prSet/>
      <dgm:spPr/>
      <dgm:t>
        <a:bodyPr/>
        <a:lstStyle/>
        <a:p>
          <a:endParaRPr lang="en-US"/>
        </a:p>
      </dgm:t>
    </dgm:pt>
    <dgm:pt modelId="{B2ECF9D3-5015-481E-8622-CC7332823D6F}" type="sibTrans" cxnId="{0AFAA47C-B20E-4404-9ACC-90A54724CF67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4B5C6A62-3631-4EB4-B30D-95D480598F21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400" dirty="0" err="1"/>
            <a:t>Hoán</a:t>
          </a:r>
          <a:r>
            <a:rPr lang="en-US" sz="1400" dirty="0"/>
            <a:t> </a:t>
          </a:r>
          <a:r>
            <a:rPr lang="en-US" sz="1400" dirty="0" err="1"/>
            <a:t>đổi</a:t>
          </a:r>
          <a:endParaRPr lang="en-US" sz="1400" dirty="0"/>
        </a:p>
      </dgm:t>
    </dgm:pt>
    <dgm:pt modelId="{61CDBE83-59AF-49E5-AB51-952F472BD42A}" type="parTrans" cxnId="{D7D8CC1F-DD18-44FD-AC78-A8509839246C}">
      <dgm:prSet/>
      <dgm:spPr/>
      <dgm:t>
        <a:bodyPr/>
        <a:lstStyle/>
        <a:p>
          <a:endParaRPr lang="en-US"/>
        </a:p>
      </dgm:t>
    </dgm:pt>
    <dgm:pt modelId="{B362BB45-D6A8-44FB-A9DB-A19C6313AB7F}" type="sibTrans" cxnId="{D7D8CC1F-DD18-44FD-AC78-A8509839246C}">
      <dgm:prSet>
        <dgm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427CF79B-330E-4D9D-AE4B-0879E6ABBCE3}" type="pres">
      <dgm:prSet presAssocID="{C686A117-C403-47A9-A281-89AA2018AF7D}" presName="cycle" presStyleCnt="0">
        <dgm:presLayoutVars>
          <dgm:dir/>
          <dgm:resizeHandles val="exact"/>
        </dgm:presLayoutVars>
      </dgm:prSet>
      <dgm:spPr/>
    </dgm:pt>
    <dgm:pt modelId="{48C8BB6F-3014-4316-845D-E37735B7D115}" type="pres">
      <dgm:prSet presAssocID="{CAE5E43E-C049-4A42-A968-69EAACC8A18D}" presName="node" presStyleLbl="node1" presStyleIdx="0" presStyleCnt="4">
        <dgm:presLayoutVars>
          <dgm:bulletEnabled val="1"/>
        </dgm:presLayoutVars>
      </dgm:prSet>
      <dgm:spPr/>
    </dgm:pt>
    <dgm:pt modelId="{015F2A8F-3FF8-4E63-8FBB-8EE9CBCCD10E}" type="pres">
      <dgm:prSet presAssocID="{CAE5E43E-C049-4A42-A968-69EAACC8A18D}" presName="spNode" presStyleCnt="0"/>
      <dgm:spPr/>
    </dgm:pt>
    <dgm:pt modelId="{ABC47CE6-93A7-4112-8D22-D3812BEA96A9}" type="pres">
      <dgm:prSet presAssocID="{D6C495DC-BF5C-4792-A402-3820FB90BC4F}" presName="sibTrans" presStyleLbl="sibTrans1D1" presStyleIdx="0" presStyleCnt="4"/>
      <dgm:spPr/>
    </dgm:pt>
    <dgm:pt modelId="{5B7FACFA-8781-4EB8-A9D9-5FE3FD482354}" type="pres">
      <dgm:prSet presAssocID="{6309CB62-40EF-4065-8200-4A8EE1A171BA}" presName="node" presStyleLbl="node1" presStyleIdx="1" presStyleCnt="4">
        <dgm:presLayoutVars>
          <dgm:bulletEnabled val="1"/>
        </dgm:presLayoutVars>
      </dgm:prSet>
      <dgm:spPr/>
    </dgm:pt>
    <dgm:pt modelId="{B05B20E5-81BD-400D-8FA1-186B2363D396}" type="pres">
      <dgm:prSet presAssocID="{6309CB62-40EF-4065-8200-4A8EE1A171BA}" presName="spNode" presStyleCnt="0"/>
      <dgm:spPr/>
    </dgm:pt>
    <dgm:pt modelId="{83BAC128-27DB-4AE9-83E8-970386A2B7D3}" type="pres">
      <dgm:prSet presAssocID="{73D856ED-96D1-4645-9F06-02DC2F742015}" presName="sibTrans" presStyleLbl="sibTrans1D1" presStyleIdx="1" presStyleCnt="4"/>
      <dgm:spPr/>
    </dgm:pt>
    <dgm:pt modelId="{974E350D-DD34-4F6B-A9ED-9D226E18BE17}" type="pres">
      <dgm:prSet presAssocID="{56ABB9BE-67CF-4656-B60F-35FA386D6B2F}" presName="node" presStyleLbl="node1" presStyleIdx="2" presStyleCnt="4">
        <dgm:presLayoutVars>
          <dgm:bulletEnabled val="1"/>
        </dgm:presLayoutVars>
      </dgm:prSet>
      <dgm:spPr/>
    </dgm:pt>
    <dgm:pt modelId="{8F959276-6823-4F9A-B26B-C363CC1A9700}" type="pres">
      <dgm:prSet presAssocID="{56ABB9BE-67CF-4656-B60F-35FA386D6B2F}" presName="spNode" presStyleCnt="0"/>
      <dgm:spPr/>
    </dgm:pt>
    <dgm:pt modelId="{B66C4EF3-8FCA-4F52-8623-A49EBDDEF803}" type="pres">
      <dgm:prSet presAssocID="{B2ECF9D3-5015-481E-8622-CC7332823D6F}" presName="sibTrans" presStyleLbl="sibTrans1D1" presStyleIdx="2" presStyleCnt="4"/>
      <dgm:spPr/>
    </dgm:pt>
    <dgm:pt modelId="{5E7F4DDA-3204-4C3F-ACF7-87DFBA768BFD}" type="pres">
      <dgm:prSet presAssocID="{4B5C6A62-3631-4EB4-B30D-95D480598F21}" presName="node" presStyleLbl="node1" presStyleIdx="3" presStyleCnt="4">
        <dgm:presLayoutVars>
          <dgm:bulletEnabled val="1"/>
        </dgm:presLayoutVars>
      </dgm:prSet>
      <dgm:spPr/>
    </dgm:pt>
    <dgm:pt modelId="{86C80494-39C3-4241-9222-F06E0A3618E4}" type="pres">
      <dgm:prSet presAssocID="{4B5C6A62-3631-4EB4-B30D-95D480598F21}" presName="spNode" presStyleCnt="0"/>
      <dgm:spPr/>
    </dgm:pt>
    <dgm:pt modelId="{8A29662F-AEDA-4D36-9B70-8079E2BD58C3}" type="pres">
      <dgm:prSet presAssocID="{B362BB45-D6A8-44FB-A9DB-A19C6313AB7F}" presName="sibTrans" presStyleLbl="sibTrans1D1" presStyleIdx="3" presStyleCnt="4"/>
      <dgm:spPr/>
    </dgm:pt>
  </dgm:ptLst>
  <dgm:cxnLst>
    <dgm:cxn modelId="{F313FD0E-E28F-4E14-A673-6A15F898EC16}" type="presOf" srcId="{56ABB9BE-67CF-4656-B60F-35FA386D6B2F}" destId="{974E350D-DD34-4F6B-A9ED-9D226E18BE17}" srcOrd="0" destOrd="0" presId="urn:microsoft.com/office/officeart/2005/8/layout/cycle6"/>
    <dgm:cxn modelId="{3E44DF0F-E606-4D17-9DAB-9454B170F33F}" srcId="{C686A117-C403-47A9-A281-89AA2018AF7D}" destId="{6309CB62-40EF-4065-8200-4A8EE1A171BA}" srcOrd="1" destOrd="0" parTransId="{4463FFC2-CA8D-4DBC-99D6-56CD77395C31}" sibTransId="{73D856ED-96D1-4645-9F06-02DC2F742015}"/>
    <dgm:cxn modelId="{821C5419-4D01-426D-AE3A-05FCFB8B3873}" type="presOf" srcId="{B2ECF9D3-5015-481E-8622-CC7332823D6F}" destId="{B66C4EF3-8FCA-4F52-8623-A49EBDDEF803}" srcOrd="0" destOrd="0" presId="urn:microsoft.com/office/officeart/2005/8/layout/cycle6"/>
    <dgm:cxn modelId="{D7D8CC1F-DD18-44FD-AC78-A8509839246C}" srcId="{C686A117-C403-47A9-A281-89AA2018AF7D}" destId="{4B5C6A62-3631-4EB4-B30D-95D480598F21}" srcOrd="3" destOrd="0" parTransId="{61CDBE83-59AF-49E5-AB51-952F472BD42A}" sibTransId="{B362BB45-D6A8-44FB-A9DB-A19C6313AB7F}"/>
    <dgm:cxn modelId="{66983372-8A6D-4227-8C4A-4C110ACA9B03}" srcId="{C686A117-C403-47A9-A281-89AA2018AF7D}" destId="{CAE5E43E-C049-4A42-A968-69EAACC8A18D}" srcOrd="0" destOrd="0" parTransId="{858C2815-D7C4-4893-808A-927F42C5980A}" sibTransId="{D6C495DC-BF5C-4792-A402-3820FB90BC4F}"/>
    <dgm:cxn modelId="{67F81C77-ADC6-44FA-AD6F-2AF295941425}" type="presOf" srcId="{C686A117-C403-47A9-A281-89AA2018AF7D}" destId="{427CF79B-330E-4D9D-AE4B-0879E6ABBCE3}" srcOrd="0" destOrd="0" presId="urn:microsoft.com/office/officeart/2005/8/layout/cycle6"/>
    <dgm:cxn modelId="{E626DF79-A2A4-41FB-BF5A-BADFE0C7597A}" type="presOf" srcId="{73D856ED-96D1-4645-9F06-02DC2F742015}" destId="{83BAC128-27DB-4AE9-83E8-970386A2B7D3}" srcOrd="0" destOrd="0" presId="urn:microsoft.com/office/officeart/2005/8/layout/cycle6"/>
    <dgm:cxn modelId="{0AFAA47C-B20E-4404-9ACC-90A54724CF67}" srcId="{C686A117-C403-47A9-A281-89AA2018AF7D}" destId="{56ABB9BE-67CF-4656-B60F-35FA386D6B2F}" srcOrd="2" destOrd="0" parTransId="{B43C79DD-3562-4A3D-8694-FBB3200825FB}" sibTransId="{B2ECF9D3-5015-481E-8622-CC7332823D6F}"/>
    <dgm:cxn modelId="{6FE7019A-B0A0-4FCA-B368-FD72655E7F93}" type="presOf" srcId="{CAE5E43E-C049-4A42-A968-69EAACC8A18D}" destId="{48C8BB6F-3014-4316-845D-E37735B7D115}" srcOrd="0" destOrd="0" presId="urn:microsoft.com/office/officeart/2005/8/layout/cycle6"/>
    <dgm:cxn modelId="{C7AE3DD3-59F6-4ADB-91F1-0D92852FB9D9}" type="presOf" srcId="{4B5C6A62-3631-4EB4-B30D-95D480598F21}" destId="{5E7F4DDA-3204-4C3F-ACF7-87DFBA768BFD}" srcOrd="0" destOrd="0" presId="urn:microsoft.com/office/officeart/2005/8/layout/cycle6"/>
    <dgm:cxn modelId="{A88772E1-8981-402A-B516-898D49383AE0}" type="presOf" srcId="{B362BB45-D6A8-44FB-A9DB-A19C6313AB7F}" destId="{8A29662F-AEDA-4D36-9B70-8079E2BD58C3}" srcOrd="0" destOrd="0" presId="urn:microsoft.com/office/officeart/2005/8/layout/cycle6"/>
    <dgm:cxn modelId="{967BA9E5-3166-4448-A486-FED232780EB8}" type="presOf" srcId="{D6C495DC-BF5C-4792-A402-3820FB90BC4F}" destId="{ABC47CE6-93A7-4112-8D22-D3812BEA96A9}" srcOrd="0" destOrd="0" presId="urn:microsoft.com/office/officeart/2005/8/layout/cycle6"/>
    <dgm:cxn modelId="{8ED435E9-E5EA-460D-B1A0-F1B403ED0D19}" type="presOf" srcId="{6309CB62-40EF-4065-8200-4A8EE1A171BA}" destId="{5B7FACFA-8781-4EB8-A9D9-5FE3FD482354}" srcOrd="0" destOrd="0" presId="urn:microsoft.com/office/officeart/2005/8/layout/cycle6"/>
    <dgm:cxn modelId="{BB0D1B5B-CB64-48B9-BACA-8171C1E96648}" type="presParOf" srcId="{427CF79B-330E-4D9D-AE4B-0879E6ABBCE3}" destId="{48C8BB6F-3014-4316-845D-E37735B7D115}" srcOrd="0" destOrd="0" presId="urn:microsoft.com/office/officeart/2005/8/layout/cycle6"/>
    <dgm:cxn modelId="{95C8295A-9B05-4578-A42F-83A0ACB93CA5}" type="presParOf" srcId="{427CF79B-330E-4D9D-AE4B-0879E6ABBCE3}" destId="{015F2A8F-3FF8-4E63-8FBB-8EE9CBCCD10E}" srcOrd="1" destOrd="0" presId="urn:microsoft.com/office/officeart/2005/8/layout/cycle6"/>
    <dgm:cxn modelId="{19BCEEF4-72CA-4FFE-A857-B3062C402619}" type="presParOf" srcId="{427CF79B-330E-4D9D-AE4B-0879E6ABBCE3}" destId="{ABC47CE6-93A7-4112-8D22-D3812BEA96A9}" srcOrd="2" destOrd="0" presId="urn:microsoft.com/office/officeart/2005/8/layout/cycle6"/>
    <dgm:cxn modelId="{FE1F64A7-F4B5-4628-A3F1-470C88A86DF1}" type="presParOf" srcId="{427CF79B-330E-4D9D-AE4B-0879E6ABBCE3}" destId="{5B7FACFA-8781-4EB8-A9D9-5FE3FD482354}" srcOrd="3" destOrd="0" presId="urn:microsoft.com/office/officeart/2005/8/layout/cycle6"/>
    <dgm:cxn modelId="{7E09EFC2-E4B5-4C83-8973-63B983DF9191}" type="presParOf" srcId="{427CF79B-330E-4D9D-AE4B-0879E6ABBCE3}" destId="{B05B20E5-81BD-400D-8FA1-186B2363D396}" srcOrd="4" destOrd="0" presId="urn:microsoft.com/office/officeart/2005/8/layout/cycle6"/>
    <dgm:cxn modelId="{F03D377E-60A3-4350-A36A-FA4AC0A246A8}" type="presParOf" srcId="{427CF79B-330E-4D9D-AE4B-0879E6ABBCE3}" destId="{83BAC128-27DB-4AE9-83E8-970386A2B7D3}" srcOrd="5" destOrd="0" presId="urn:microsoft.com/office/officeart/2005/8/layout/cycle6"/>
    <dgm:cxn modelId="{63DA83BB-1EE8-4624-8EC0-7FC5812302C1}" type="presParOf" srcId="{427CF79B-330E-4D9D-AE4B-0879E6ABBCE3}" destId="{974E350D-DD34-4F6B-A9ED-9D226E18BE17}" srcOrd="6" destOrd="0" presId="urn:microsoft.com/office/officeart/2005/8/layout/cycle6"/>
    <dgm:cxn modelId="{64413C85-5CD1-498B-9129-8F0CC5DFDEF9}" type="presParOf" srcId="{427CF79B-330E-4D9D-AE4B-0879E6ABBCE3}" destId="{8F959276-6823-4F9A-B26B-C363CC1A9700}" srcOrd="7" destOrd="0" presId="urn:microsoft.com/office/officeart/2005/8/layout/cycle6"/>
    <dgm:cxn modelId="{1933DF59-5315-436E-8901-FF2CCCF5CB4A}" type="presParOf" srcId="{427CF79B-330E-4D9D-AE4B-0879E6ABBCE3}" destId="{B66C4EF3-8FCA-4F52-8623-A49EBDDEF803}" srcOrd="8" destOrd="0" presId="urn:microsoft.com/office/officeart/2005/8/layout/cycle6"/>
    <dgm:cxn modelId="{11B66958-2D22-45EC-9CE4-2A8D9DC9E0BC}" type="presParOf" srcId="{427CF79B-330E-4D9D-AE4B-0879E6ABBCE3}" destId="{5E7F4DDA-3204-4C3F-ACF7-87DFBA768BFD}" srcOrd="9" destOrd="0" presId="urn:microsoft.com/office/officeart/2005/8/layout/cycle6"/>
    <dgm:cxn modelId="{A1C97888-4291-4753-AE39-70BA1692284F}" type="presParOf" srcId="{427CF79B-330E-4D9D-AE4B-0879E6ABBCE3}" destId="{86C80494-39C3-4241-9222-F06E0A3618E4}" srcOrd="10" destOrd="0" presId="urn:microsoft.com/office/officeart/2005/8/layout/cycle6"/>
    <dgm:cxn modelId="{F19C3596-9EF4-4263-85BC-E2786094BACD}" type="presParOf" srcId="{427CF79B-330E-4D9D-AE4B-0879E6ABBCE3}" destId="{8A29662F-AEDA-4D36-9B70-8079E2BD58C3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0F777-810B-4DE7-B746-6CE80741205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2AA575-B784-4B7F-A1D8-4275866A4861}">
      <dgm:prSet phldrT="[Text]" custT="1"/>
      <dgm:spPr>
        <a:scene3d>
          <a:camera prst="orthographicFront"/>
          <a:lightRig rig="threePt" dir="t"/>
        </a:scene3d>
        <a:sp3d>
          <a:bevelT w="914400" h="914400"/>
          <a:bevelB w="914400" h="914400"/>
        </a:sp3d>
      </dgm:spPr>
      <dgm:t>
        <a:bodyPr/>
        <a:lstStyle/>
        <a:p>
          <a:r>
            <a:rPr lang="en-US" sz="1200" dirty="0" err="1"/>
            <a:t>Mục</a:t>
          </a:r>
          <a:r>
            <a:rPr lang="en-US" sz="1200" dirty="0"/>
            <a:t> </a:t>
          </a:r>
          <a:r>
            <a:rPr lang="en-US" sz="1200" dirty="0" err="1"/>
            <a:t>tiêu</a:t>
          </a:r>
          <a:r>
            <a:rPr lang="en-US" sz="1200" dirty="0"/>
            <a:t> </a:t>
          </a:r>
          <a:r>
            <a:rPr lang="en-US" sz="1200" dirty="0" err="1"/>
            <a:t>của</a:t>
          </a:r>
          <a:r>
            <a:rPr lang="en-US" sz="1200" dirty="0"/>
            <a:t> QTRR</a:t>
          </a:r>
        </a:p>
      </dgm:t>
    </dgm:pt>
    <dgm:pt modelId="{81594FC6-7C0B-4FEF-89FA-68972C0D1225}" type="parTrans" cxnId="{5BE11458-A2A0-429B-9B82-F567B36A5FD7}">
      <dgm:prSet/>
      <dgm:spPr/>
      <dgm:t>
        <a:bodyPr/>
        <a:lstStyle/>
        <a:p>
          <a:endParaRPr lang="en-US"/>
        </a:p>
      </dgm:t>
    </dgm:pt>
    <dgm:pt modelId="{B5F75C09-F3F7-4C22-A539-16053787E930}" type="sibTrans" cxnId="{5BE11458-A2A0-429B-9B82-F567B36A5FD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endParaRPr lang="en-US"/>
        </a:p>
      </dgm:t>
    </dgm:pt>
    <dgm:pt modelId="{FDDC854A-6C7B-406D-A2D9-CA21895DB105}">
      <dgm:prSet phldrT="[Text]" custT="1"/>
      <dgm:spPr>
        <a:scene3d>
          <a:camera prst="orthographicFront"/>
          <a:lightRig rig="threePt" dir="t"/>
        </a:scene3d>
        <a:sp3d>
          <a:bevelT w="914400" h="914400"/>
          <a:bevelB w="914400" h="914400"/>
        </a:sp3d>
      </dgm:spPr>
      <dgm:t>
        <a:bodyPr/>
        <a:lstStyle/>
        <a:p>
          <a:r>
            <a:rPr lang="en-US" sz="1200" dirty="0" err="1"/>
            <a:t>Nhận</a:t>
          </a:r>
          <a:r>
            <a:rPr lang="en-US" sz="1200" dirty="0"/>
            <a:t> </a:t>
          </a:r>
          <a:r>
            <a:rPr lang="en-US" sz="1200" dirty="0" err="1"/>
            <a:t>dạng</a:t>
          </a:r>
          <a:r>
            <a:rPr lang="en-US" sz="1200" dirty="0"/>
            <a:t> </a:t>
          </a:r>
          <a:r>
            <a:rPr lang="en-US" sz="1200" dirty="0" err="1"/>
            <a:t>va</a:t>
          </a:r>
          <a:r>
            <a:rPr lang="en-US" sz="1200" dirty="0"/>
            <a:t>̀ </a:t>
          </a:r>
          <a:r>
            <a:rPr lang="en-US" sz="1200" dirty="0" err="1"/>
            <a:t>nhận</a:t>
          </a:r>
          <a:r>
            <a:rPr lang="en-US" sz="1200" dirty="0"/>
            <a:t> </a:t>
          </a:r>
          <a:r>
            <a:rPr lang="en-US" sz="1200" dirty="0" err="1"/>
            <a:t>định</a:t>
          </a:r>
          <a:r>
            <a:rPr lang="en-US" sz="1200" dirty="0"/>
            <a:t> </a:t>
          </a:r>
          <a:r>
            <a:rPr lang="en-US" sz="1200" dirty="0" err="1"/>
            <a:t>lượng</a:t>
          </a:r>
          <a:r>
            <a:rPr lang="en-US" sz="1200" dirty="0"/>
            <a:t> </a:t>
          </a:r>
          <a:r>
            <a:rPr lang="en-US" sz="1200" dirty="0" err="1"/>
            <a:t>đô</a:t>
          </a:r>
          <a:r>
            <a:rPr lang="en-US" sz="1200" dirty="0"/>
            <a:t>̣ </a:t>
          </a:r>
          <a:r>
            <a:rPr lang="en-US" sz="1200" dirty="0" err="1"/>
            <a:t>nhạy</a:t>
          </a:r>
          <a:r>
            <a:rPr lang="en-US" sz="1200" dirty="0"/>
            <a:t> </a:t>
          </a:r>
          <a:r>
            <a:rPr lang="en-US" sz="1200" dirty="0" err="1"/>
            <a:t>cảm</a:t>
          </a:r>
          <a:endParaRPr lang="en-US" sz="1200" dirty="0"/>
        </a:p>
      </dgm:t>
    </dgm:pt>
    <dgm:pt modelId="{C26F32D5-6CAA-46C7-B9AD-7F8DC5B75941}" type="parTrans" cxnId="{3C44AE91-29A9-42F8-BD98-D50D155659D6}">
      <dgm:prSet/>
      <dgm:spPr/>
      <dgm:t>
        <a:bodyPr/>
        <a:lstStyle/>
        <a:p>
          <a:endParaRPr lang="en-US"/>
        </a:p>
      </dgm:t>
    </dgm:pt>
    <dgm:pt modelId="{50970CB3-444C-4F1C-B596-E0C7D2BD6701}" type="sibTrans" cxnId="{3C44AE91-29A9-42F8-BD98-D50D155659D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endParaRPr lang="en-US"/>
        </a:p>
      </dgm:t>
    </dgm:pt>
    <dgm:pt modelId="{034E43B4-6F3B-41EF-AD64-F295047DBD78}">
      <dgm:prSet phldrT="[Text]" custT="1"/>
      <dgm:spPr>
        <a:scene3d>
          <a:camera prst="orthographicFront"/>
          <a:lightRig rig="threePt" dir="t"/>
        </a:scene3d>
        <a:sp3d>
          <a:bevelT w="914400" h="914400"/>
          <a:bevelB w="914400" h="914400"/>
        </a:sp3d>
      </dgm:spPr>
      <dgm:t>
        <a:bodyPr/>
        <a:lstStyle/>
        <a:p>
          <a:r>
            <a:rPr lang="en-US" sz="1200" dirty="0" err="1"/>
            <a:t>Triết</a:t>
          </a:r>
          <a:r>
            <a:rPr lang="en-US" sz="1200" dirty="0"/>
            <a:t> </a:t>
          </a:r>
          <a:r>
            <a:rPr lang="en-US" sz="1200" dirty="0" err="1"/>
            <a:t>ly</a:t>
          </a:r>
          <a:r>
            <a:rPr lang="en-US" sz="1200" dirty="0"/>
            <a:t>́ </a:t>
          </a:r>
          <a:r>
            <a:rPr lang="en-US" sz="1200" dirty="0" err="1"/>
            <a:t>của</a:t>
          </a:r>
          <a:r>
            <a:rPr lang="en-US" sz="1200" dirty="0"/>
            <a:t> QTRR</a:t>
          </a:r>
        </a:p>
      </dgm:t>
    </dgm:pt>
    <dgm:pt modelId="{0A8440B5-DBCD-4E44-9DC1-8A3C07D87B80}" type="parTrans" cxnId="{08EAE3A5-3DCB-4923-886E-FAE4E4D1703E}">
      <dgm:prSet/>
      <dgm:spPr/>
      <dgm:t>
        <a:bodyPr/>
        <a:lstStyle/>
        <a:p>
          <a:endParaRPr lang="en-US"/>
        </a:p>
      </dgm:t>
    </dgm:pt>
    <dgm:pt modelId="{6ADFE166-1E92-4C53-8494-F8F485E19DD2}" type="sibTrans" cxnId="{08EAE3A5-3DCB-4923-886E-FAE4E4D1703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endParaRPr lang="en-US"/>
        </a:p>
      </dgm:t>
    </dgm:pt>
    <dgm:pt modelId="{2DEA356C-FE25-4BC9-95E6-59F42533686E}">
      <dgm:prSet phldrT="[Text]" custT="1"/>
      <dgm:spPr>
        <a:scene3d>
          <a:camera prst="orthographicFront"/>
          <a:lightRig rig="threePt" dir="t"/>
        </a:scene3d>
        <a:sp3d>
          <a:bevelT w="914400" h="914400"/>
          <a:bevelB w="914400" h="914400"/>
        </a:sp3d>
      </dgm:spPr>
      <dgm:t>
        <a:bodyPr/>
        <a:lstStyle/>
        <a:p>
          <a:r>
            <a:rPr lang="en-US" sz="1200" dirty="0" err="1"/>
            <a:t>Đánh</a:t>
          </a:r>
          <a:r>
            <a:rPr lang="en-US" sz="1200" dirty="0"/>
            <a:t> </a:t>
          </a:r>
          <a:r>
            <a:rPr lang="en-US" sz="1200" dirty="0" err="1"/>
            <a:t>gia</a:t>
          </a:r>
          <a:r>
            <a:rPr lang="en-US" sz="1200" dirty="0"/>
            <a:t>́ </a:t>
          </a:r>
          <a:r>
            <a:rPr lang="en-US" sz="1200" dirty="0" err="1"/>
            <a:t>va</a:t>
          </a:r>
          <a:r>
            <a:rPr lang="en-US" sz="1200" dirty="0"/>
            <a:t>̀ </a:t>
          </a:r>
          <a:r>
            <a:rPr lang="en-US" sz="1200" dirty="0" err="1"/>
            <a:t>kiểm</a:t>
          </a:r>
          <a:r>
            <a:rPr lang="en-US" sz="1200" dirty="0"/>
            <a:t> </a:t>
          </a:r>
          <a:r>
            <a:rPr lang="en-US" sz="1200" dirty="0" err="1"/>
            <a:t>soát</a:t>
          </a:r>
          <a:endParaRPr lang="en-US" sz="1200" dirty="0"/>
        </a:p>
      </dgm:t>
    </dgm:pt>
    <dgm:pt modelId="{42242B21-F20F-4BB9-9E15-C01E4046471B}" type="parTrans" cxnId="{35250F8B-B8F4-4D62-83C7-4BF303D279C7}">
      <dgm:prSet/>
      <dgm:spPr/>
      <dgm:t>
        <a:bodyPr/>
        <a:lstStyle/>
        <a:p>
          <a:endParaRPr lang="en-US"/>
        </a:p>
      </dgm:t>
    </dgm:pt>
    <dgm:pt modelId="{B9D912B2-9BAC-40AF-94AA-EB8E6316E9DB}" type="sibTrans" cxnId="{35250F8B-B8F4-4D62-83C7-4BF303D279C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endParaRPr lang="en-US"/>
        </a:p>
      </dgm:t>
    </dgm:pt>
    <dgm:pt modelId="{3400AB34-B55A-4482-A62D-2F9F9E830C60}" type="pres">
      <dgm:prSet presAssocID="{8110F777-810B-4DE7-B746-6CE807412050}" presName="cycle" presStyleCnt="0">
        <dgm:presLayoutVars>
          <dgm:dir/>
          <dgm:resizeHandles val="exact"/>
        </dgm:presLayoutVars>
      </dgm:prSet>
      <dgm:spPr/>
    </dgm:pt>
    <dgm:pt modelId="{508D7ABA-64FA-4F49-9A8B-8B34969419FF}" type="pres">
      <dgm:prSet presAssocID="{782AA575-B784-4B7F-A1D8-4275866A4861}" presName="node" presStyleLbl="node1" presStyleIdx="0" presStyleCnt="4">
        <dgm:presLayoutVars>
          <dgm:bulletEnabled val="1"/>
        </dgm:presLayoutVars>
      </dgm:prSet>
      <dgm:spPr/>
    </dgm:pt>
    <dgm:pt modelId="{C5535F32-8103-4054-A1C4-BD0EEB63CD65}" type="pres">
      <dgm:prSet presAssocID="{B5F75C09-F3F7-4C22-A539-16053787E930}" presName="sibTrans" presStyleLbl="sibTrans2D1" presStyleIdx="0" presStyleCnt="4"/>
      <dgm:spPr/>
    </dgm:pt>
    <dgm:pt modelId="{CB70F221-80F7-4004-B569-41A7B288B5E5}" type="pres">
      <dgm:prSet presAssocID="{B5F75C09-F3F7-4C22-A539-16053787E930}" presName="connectorText" presStyleLbl="sibTrans2D1" presStyleIdx="0" presStyleCnt="4"/>
      <dgm:spPr/>
    </dgm:pt>
    <dgm:pt modelId="{AD562974-2D88-4D74-8DD1-55BBDB120204}" type="pres">
      <dgm:prSet presAssocID="{FDDC854A-6C7B-406D-A2D9-CA21895DB105}" presName="node" presStyleLbl="node1" presStyleIdx="1" presStyleCnt="4">
        <dgm:presLayoutVars>
          <dgm:bulletEnabled val="1"/>
        </dgm:presLayoutVars>
      </dgm:prSet>
      <dgm:spPr/>
    </dgm:pt>
    <dgm:pt modelId="{7D9D150A-ECA8-409A-9B6E-15C28206EC6A}" type="pres">
      <dgm:prSet presAssocID="{50970CB3-444C-4F1C-B596-E0C7D2BD6701}" presName="sibTrans" presStyleLbl="sibTrans2D1" presStyleIdx="1" presStyleCnt="4"/>
      <dgm:spPr/>
    </dgm:pt>
    <dgm:pt modelId="{8B9ACC31-E574-455E-B8F1-D932A49ED7B3}" type="pres">
      <dgm:prSet presAssocID="{50970CB3-444C-4F1C-B596-E0C7D2BD6701}" presName="connectorText" presStyleLbl="sibTrans2D1" presStyleIdx="1" presStyleCnt="4"/>
      <dgm:spPr/>
    </dgm:pt>
    <dgm:pt modelId="{8231B9C1-280B-4CD7-90DD-17C421F26D7E}" type="pres">
      <dgm:prSet presAssocID="{034E43B4-6F3B-41EF-AD64-F295047DBD78}" presName="node" presStyleLbl="node1" presStyleIdx="2" presStyleCnt="4">
        <dgm:presLayoutVars>
          <dgm:bulletEnabled val="1"/>
        </dgm:presLayoutVars>
      </dgm:prSet>
      <dgm:spPr/>
    </dgm:pt>
    <dgm:pt modelId="{1B990E14-FA98-4A07-ABA1-83C2F751920A}" type="pres">
      <dgm:prSet presAssocID="{6ADFE166-1E92-4C53-8494-F8F485E19DD2}" presName="sibTrans" presStyleLbl="sibTrans2D1" presStyleIdx="2" presStyleCnt="4"/>
      <dgm:spPr/>
    </dgm:pt>
    <dgm:pt modelId="{335FD2D7-00DD-426F-BDD1-E90EAF281A9C}" type="pres">
      <dgm:prSet presAssocID="{6ADFE166-1E92-4C53-8494-F8F485E19DD2}" presName="connectorText" presStyleLbl="sibTrans2D1" presStyleIdx="2" presStyleCnt="4"/>
      <dgm:spPr/>
    </dgm:pt>
    <dgm:pt modelId="{81BFA73A-7358-4507-BEAB-4D49236F3911}" type="pres">
      <dgm:prSet presAssocID="{2DEA356C-FE25-4BC9-95E6-59F42533686E}" presName="node" presStyleLbl="node1" presStyleIdx="3" presStyleCnt="4">
        <dgm:presLayoutVars>
          <dgm:bulletEnabled val="1"/>
        </dgm:presLayoutVars>
      </dgm:prSet>
      <dgm:spPr/>
    </dgm:pt>
    <dgm:pt modelId="{FA47E90A-8D6B-46B3-B288-912BBD28E432}" type="pres">
      <dgm:prSet presAssocID="{B9D912B2-9BAC-40AF-94AA-EB8E6316E9DB}" presName="sibTrans" presStyleLbl="sibTrans2D1" presStyleIdx="3" presStyleCnt="4"/>
      <dgm:spPr/>
    </dgm:pt>
    <dgm:pt modelId="{9D13657C-5941-46B3-86AF-DE875BCA191C}" type="pres">
      <dgm:prSet presAssocID="{B9D912B2-9BAC-40AF-94AA-EB8E6316E9DB}" presName="connectorText" presStyleLbl="sibTrans2D1" presStyleIdx="3" presStyleCnt="4"/>
      <dgm:spPr/>
    </dgm:pt>
  </dgm:ptLst>
  <dgm:cxnLst>
    <dgm:cxn modelId="{0246E720-15D1-405C-9082-C6C3DDED0AB1}" type="presOf" srcId="{6ADFE166-1E92-4C53-8494-F8F485E19DD2}" destId="{1B990E14-FA98-4A07-ABA1-83C2F751920A}" srcOrd="0" destOrd="0" presId="urn:microsoft.com/office/officeart/2005/8/layout/cycle2"/>
    <dgm:cxn modelId="{A51CBF42-20AB-4C7A-8C11-BFCE54E3DF20}" type="presOf" srcId="{B5F75C09-F3F7-4C22-A539-16053787E930}" destId="{C5535F32-8103-4054-A1C4-BD0EEB63CD65}" srcOrd="0" destOrd="0" presId="urn:microsoft.com/office/officeart/2005/8/layout/cycle2"/>
    <dgm:cxn modelId="{BC765E51-740E-423B-B303-655453963F92}" type="presOf" srcId="{50970CB3-444C-4F1C-B596-E0C7D2BD6701}" destId="{7D9D150A-ECA8-409A-9B6E-15C28206EC6A}" srcOrd="0" destOrd="0" presId="urn:microsoft.com/office/officeart/2005/8/layout/cycle2"/>
    <dgm:cxn modelId="{2CC9DA54-D72D-499F-ABD8-F55FE5E38EC8}" type="presOf" srcId="{FDDC854A-6C7B-406D-A2D9-CA21895DB105}" destId="{AD562974-2D88-4D74-8DD1-55BBDB120204}" srcOrd="0" destOrd="0" presId="urn:microsoft.com/office/officeart/2005/8/layout/cycle2"/>
    <dgm:cxn modelId="{190AF155-9D6A-4FD5-82CC-4A7AB7039B9F}" type="presOf" srcId="{2DEA356C-FE25-4BC9-95E6-59F42533686E}" destId="{81BFA73A-7358-4507-BEAB-4D49236F3911}" srcOrd="0" destOrd="0" presId="urn:microsoft.com/office/officeart/2005/8/layout/cycle2"/>
    <dgm:cxn modelId="{5BE11458-A2A0-429B-9B82-F567B36A5FD7}" srcId="{8110F777-810B-4DE7-B746-6CE807412050}" destId="{782AA575-B784-4B7F-A1D8-4275866A4861}" srcOrd="0" destOrd="0" parTransId="{81594FC6-7C0B-4FEF-89FA-68972C0D1225}" sibTransId="{B5F75C09-F3F7-4C22-A539-16053787E930}"/>
    <dgm:cxn modelId="{B300F97A-83D9-48A1-9EEC-45854DB00681}" type="presOf" srcId="{50970CB3-444C-4F1C-B596-E0C7D2BD6701}" destId="{8B9ACC31-E574-455E-B8F1-D932A49ED7B3}" srcOrd="1" destOrd="0" presId="urn:microsoft.com/office/officeart/2005/8/layout/cycle2"/>
    <dgm:cxn modelId="{B2933E81-431A-46AE-A0BD-C0F834AFDC25}" type="presOf" srcId="{8110F777-810B-4DE7-B746-6CE807412050}" destId="{3400AB34-B55A-4482-A62D-2F9F9E830C60}" srcOrd="0" destOrd="0" presId="urn:microsoft.com/office/officeart/2005/8/layout/cycle2"/>
    <dgm:cxn modelId="{35250F8B-B8F4-4D62-83C7-4BF303D279C7}" srcId="{8110F777-810B-4DE7-B746-6CE807412050}" destId="{2DEA356C-FE25-4BC9-95E6-59F42533686E}" srcOrd="3" destOrd="0" parTransId="{42242B21-F20F-4BB9-9E15-C01E4046471B}" sibTransId="{B9D912B2-9BAC-40AF-94AA-EB8E6316E9DB}"/>
    <dgm:cxn modelId="{48321D91-1447-42E4-9F2C-C3CE91F25AD5}" type="presOf" srcId="{B5F75C09-F3F7-4C22-A539-16053787E930}" destId="{CB70F221-80F7-4004-B569-41A7B288B5E5}" srcOrd="1" destOrd="0" presId="urn:microsoft.com/office/officeart/2005/8/layout/cycle2"/>
    <dgm:cxn modelId="{3C44AE91-29A9-42F8-BD98-D50D155659D6}" srcId="{8110F777-810B-4DE7-B746-6CE807412050}" destId="{FDDC854A-6C7B-406D-A2D9-CA21895DB105}" srcOrd="1" destOrd="0" parTransId="{C26F32D5-6CAA-46C7-B9AD-7F8DC5B75941}" sibTransId="{50970CB3-444C-4F1C-B596-E0C7D2BD6701}"/>
    <dgm:cxn modelId="{6F910196-A6E5-4B9A-9DB9-99EEE38560BA}" type="presOf" srcId="{6ADFE166-1E92-4C53-8494-F8F485E19DD2}" destId="{335FD2D7-00DD-426F-BDD1-E90EAF281A9C}" srcOrd="1" destOrd="0" presId="urn:microsoft.com/office/officeart/2005/8/layout/cycle2"/>
    <dgm:cxn modelId="{E0F88F9B-AD92-4576-A0B6-354BEEF499D7}" type="presOf" srcId="{B9D912B2-9BAC-40AF-94AA-EB8E6316E9DB}" destId="{9D13657C-5941-46B3-86AF-DE875BCA191C}" srcOrd="1" destOrd="0" presId="urn:microsoft.com/office/officeart/2005/8/layout/cycle2"/>
    <dgm:cxn modelId="{08EAE3A5-3DCB-4923-886E-FAE4E4D1703E}" srcId="{8110F777-810B-4DE7-B746-6CE807412050}" destId="{034E43B4-6F3B-41EF-AD64-F295047DBD78}" srcOrd="2" destOrd="0" parTransId="{0A8440B5-DBCD-4E44-9DC1-8A3C07D87B80}" sibTransId="{6ADFE166-1E92-4C53-8494-F8F485E19DD2}"/>
    <dgm:cxn modelId="{0F4B38C4-4A45-4D12-85C9-7B49F6DEA4CF}" type="presOf" srcId="{B9D912B2-9BAC-40AF-94AA-EB8E6316E9DB}" destId="{FA47E90A-8D6B-46B3-B288-912BBD28E432}" srcOrd="0" destOrd="0" presId="urn:microsoft.com/office/officeart/2005/8/layout/cycle2"/>
    <dgm:cxn modelId="{D397ACC9-023B-4A55-BAC4-A4F77CBBA7A7}" type="presOf" srcId="{034E43B4-6F3B-41EF-AD64-F295047DBD78}" destId="{8231B9C1-280B-4CD7-90DD-17C421F26D7E}" srcOrd="0" destOrd="0" presId="urn:microsoft.com/office/officeart/2005/8/layout/cycle2"/>
    <dgm:cxn modelId="{8586B2DB-63CD-41B3-9A3E-625B028D05DC}" type="presOf" srcId="{782AA575-B784-4B7F-A1D8-4275866A4861}" destId="{508D7ABA-64FA-4F49-9A8B-8B34969419FF}" srcOrd="0" destOrd="0" presId="urn:microsoft.com/office/officeart/2005/8/layout/cycle2"/>
    <dgm:cxn modelId="{6BF49554-A9EF-452B-BFCC-566DBB2A34A2}" type="presParOf" srcId="{3400AB34-B55A-4482-A62D-2F9F9E830C60}" destId="{508D7ABA-64FA-4F49-9A8B-8B34969419FF}" srcOrd="0" destOrd="0" presId="urn:microsoft.com/office/officeart/2005/8/layout/cycle2"/>
    <dgm:cxn modelId="{03D7ABF9-A181-46BF-940A-07B1827F8964}" type="presParOf" srcId="{3400AB34-B55A-4482-A62D-2F9F9E830C60}" destId="{C5535F32-8103-4054-A1C4-BD0EEB63CD65}" srcOrd="1" destOrd="0" presId="urn:microsoft.com/office/officeart/2005/8/layout/cycle2"/>
    <dgm:cxn modelId="{69B9DF44-5277-4AAA-8AF1-68F527F437EE}" type="presParOf" srcId="{C5535F32-8103-4054-A1C4-BD0EEB63CD65}" destId="{CB70F221-80F7-4004-B569-41A7B288B5E5}" srcOrd="0" destOrd="0" presId="urn:microsoft.com/office/officeart/2005/8/layout/cycle2"/>
    <dgm:cxn modelId="{C83B769E-2596-4262-9685-1F45311DC381}" type="presParOf" srcId="{3400AB34-B55A-4482-A62D-2F9F9E830C60}" destId="{AD562974-2D88-4D74-8DD1-55BBDB120204}" srcOrd="2" destOrd="0" presId="urn:microsoft.com/office/officeart/2005/8/layout/cycle2"/>
    <dgm:cxn modelId="{93B6F4F5-FA71-46F0-B8CE-87356D7AE4EB}" type="presParOf" srcId="{3400AB34-B55A-4482-A62D-2F9F9E830C60}" destId="{7D9D150A-ECA8-409A-9B6E-15C28206EC6A}" srcOrd="3" destOrd="0" presId="urn:microsoft.com/office/officeart/2005/8/layout/cycle2"/>
    <dgm:cxn modelId="{5A26ED7B-DE82-4A36-8619-E5C63D1646A5}" type="presParOf" srcId="{7D9D150A-ECA8-409A-9B6E-15C28206EC6A}" destId="{8B9ACC31-E574-455E-B8F1-D932A49ED7B3}" srcOrd="0" destOrd="0" presId="urn:microsoft.com/office/officeart/2005/8/layout/cycle2"/>
    <dgm:cxn modelId="{D53FA2AC-7650-423C-87AF-E1127B753D5E}" type="presParOf" srcId="{3400AB34-B55A-4482-A62D-2F9F9E830C60}" destId="{8231B9C1-280B-4CD7-90DD-17C421F26D7E}" srcOrd="4" destOrd="0" presId="urn:microsoft.com/office/officeart/2005/8/layout/cycle2"/>
    <dgm:cxn modelId="{9169DDA7-59B9-44A2-8759-ABF8C77EDD4B}" type="presParOf" srcId="{3400AB34-B55A-4482-A62D-2F9F9E830C60}" destId="{1B990E14-FA98-4A07-ABA1-83C2F751920A}" srcOrd="5" destOrd="0" presId="urn:microsoft.com/office/officeart/2005/8/layout/cycle2"/>
    <dgm:cxn modelId="{CBAB1C7D-1BB4-446F-9809-2AAE66B7471B}" type="presParOf" srcId="{1B990E14-FA98-4A07-ABA1-83C2F751920A}" destId="{335FD2D7-00DD-426F-BDD1-E90EAF281A9C}" srcOrd="0" destOrd="0" presId="urn:microsoft.com/office/officeart/2005/8/layout/cycle2"/>
    <dgm:cxn modelId="{C9ED2542-DEC0-4DDC-B481-24AD68FF101D}" type="presParOf" srcId="{3400AB34-B55A-4482-A62D-2F9F9E830C60}" destId="{81BFA73A-7358-4507-BEAB-4D49236F3911}" srcOrd="6" destOrd="0" presId="urn:microsoft.com/office/officeart/2005/8/layout/cycle2"/>
    <dgm:cxn modelId="{E89C695D-B370-4F36-B55C-A5726D48ED54}" type="presParOf" srcId="{3400AB34-B55A-4482-A62D-2F9F9E830C60}" destId="{FA47E90A-8D6B-46B3-B288-912BBD28E432}" srcOrd="7" destOrd="0" presId="urn:microsoft.com/office/officeart/2005/8/layout/cycle2"/>
    <dgm:cxn modelId="{B7D98048-3507-42CB-8EE8-16D9B3C80CA7}" type="presParOf" srcId="{FA47E90A-8D6B-46B3-B288-912BBD28E432}" destId="{9D13657C-5941-46B3-86AF-DE875BCA191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C1E02-28C4-43B9-9FB6-57FDECA34326}">
      <dsp:nvSpPr>
        <dsp:cNvPr id="0" name=""/>
        <dsp:cNvSpPr/>
      </dsp:nvSpPr>
      <dsp:spPr>
        <a:xfrm>
          <a:off x="1297940" y="461319"/>
          <a:ext cx="3084360" cy="3084360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8DDBD-F427-4506-8817-11EF8D7F9EA2}">
      <dsp:nvSpPr>
        <dsp:cNvPr id="0" name=""/>
        <dsp:cNvSpPr/>
      </dsp:nvSpPr>
      <dsp:spPr>
        <a:xfrm>
          <a:off x="1297940" y="461319"/>
          <a:ext cx="3084360" cy="3084360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C0F7B-2DA5-42E5-968D-BF9046460B0A}">
      <dsp:nvSpPr>
        <dsp:cNvPr id="0" name=""/>
        <dsp:cNvSpPr/>
      </dsp:nvSpPr>
      <dsp:spPr>
        <a:xfrm>
          <a:off x="1297940" y="461319"/>
          <a:ext cx="3084360" cy="3084360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CCC3F-080B-4080-AC8A-66F40F974C69}">
      <dsp:nvSpPr>
        <dsp:cNvPr id="0" name=""/>
        <dsp:cNvSpPr/>
      </dsp:nvSpPr>
      <dsp:spPr>
        <a:xfrm>
          <a:off x="2130090" y="1293469"/>
          <a:ext cx="1420060" cy="1420060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solidFill>
                <a:schemeClr val="tx1"/>
              </a:solidFill>
            </a:rPr>
            <a:t>Công</a:t>
          </a:r>
          <a:r>
            <a:rPr lang="en-US" sz="2400" b="1" kern="1200" dirty="0">
              <a:solidFill>
                <a:schemeClr val="tx1"/>
              </a:solidFill>
            </a:rPr>
            <a:t> Cụ</a:t>
          </a:r>
        </a:p>
      </dsp:txBody>
      <dsp:txXfrm>
        <a:off x="2338053" y="1501432"/>
        <a:ext cx="1004134" cy="1004134"/>
      </dsp:txXfrm>
    </dsp:sp>
    <dsp:sp modelId="{440BC4FE-8DBB-4C12-A02E-19AC503362E1}">
      <dsp:nvSpPr>
        <dsp:cNvPr id="0" name=""/>
        <dsp:cNvSpPr/>
      </dsp:nvSpPr>
      <dsp:spPr>
        <a:xfrm>
          <a:off x="2343099" y="84"/>
          <a:ext cx="994042" cy="994042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Bảo</a:t>
          </a:r>
          <a:r>
            <a:rPr lang="en-US" sz="1400" kern="1200" dirty="0"/>
            <a:t> </a:t>
          </a:r>
          <a:r>
            <a:rPr lang="en-US" sz="1400" kern="1200" dirty="0" err="1"/>
            <a:t>hiểm</a:t>
          </a:r>
          <a:endParaRPr lang="en-US" sz="1400" kern="1200" dirty="0"/>
        </a:p>
      </dsp:txBody>
      <dsp:txXfrm>
        <a:off x="2488673" y="145658"/>
        <a:ext cx="702894" cy="702894"/>
      </dsp:txXfrm>
    </dsp:sp>
    <dsp:sp modelId="{35957E34-EBB6-4364-B841-2815BD8EB422}">
      <dsp:nvSpPr>
        <dsp:cNvPr id="0" name=""/>
        <dsp:cNvSpPr/>
      </dsp:nvSpPr>
      <dsp:spPr>
        <a:xfrm>
          <a:off x="3647675" y="2259676"/>
          <a:ext cx="994042" cy="994042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Hợp</a:t>
          </a:r>
          <a:r>
            <a:rPr lang="en-US" sz="1200" kern="1200" dirty="0"/>
            <a:t> </a:t>
          </a:r>
          <a:r>
            <a:rPr lang="en-US" sz="1200" kern="1200" dirty="0" err="1"/>
            <a:t>đồng</a:t>
          </a:r>
          <a:r>
            <a:rPr lang="en-US" sz="1200" kern="1200" dirty="0"/>
            <a:t> </a:t>
          </a:r>
          <a:r>
            <a:rPr lang="en-US" sz="1200" kern="1200" dirty="0" err="1"/>
            <a:t>tài</a:t>
          </a:r>
          <a:r>
            <a:rPr lang="en-US" sz="1200" kern="1200" dirty="0"/>
            <a:t> </a:t>
          </a:r>
          <a:r>
            <a:rPr lang="en-US" sz="1200" kern="1200" dirty="0" err="1"/>
            <a:t>chính</a:t>
          </a:r>
          <a:r>
            <a:rPr lang="en-US" sz="1200" kern="1200" dirty="0"/>
            <a:t> </a:t>
          </a:r>
          <a:r>
            <a:rPr lang="en-US" sz="1200" kern="1200" dirty="0" err="1"/>
            <a:t>phái</a:t>
          </a:r>
          <a:r>
            <a:rPr lang="en-US" sz="1200" kern="1200" dirty="0"/>
            <a:t> </a:t>
          </a:r>
          <a:r>
            <a:rPr lang="en-US" sz="1200" kern="1200" dirty="0" err="1"/>
            <a:t>sinh</a:t>
          </a:r>
          <a:endParaRPr lang="en-US" sz="1200" kern="1200" dirty="0"/>
        </a:p>
      </dsp:txBody>
      <dsp:txXfrm>
        <a:off x="3793249" y="2405250"/>
        <a:ext cx="702894" cy="702894"/>
      </dsp:txXfrm>
    </dsp:sp>
    <dsp:sp modelId="{D69760D7-A743-48D8-8B9A-70E85497DFFF}">
      <dsp:nvSpPr>
        <dsp:cNvPr id="0" name=""/>
        <dsp:cNvSpPr/>
      </dsp:nvSpPr>
      <dsp:spPr>
        <a:xfrm>
          <a:off x="1038523" y="2259676"/>
          <a:ext cx="994042" cy="994042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Bao </a:t>
          </a:r>
          <a:r>
            <a:rPr lang="en-US" sz="1400" kern="1200" dirty="0" err="1"/>
            <a:t>thanh</a:t>
          </a:r>
          <a:r>
            <a:rPr lang="en-US" sz="1400" kern="1200" dirty="0"/>
            <a:t> </a:t>
          </a:r>
          <a:r>
            <a:rPr lang="en-US" sz="1400" kern="1200" dirty="0" err="1"/>
            <a:t>toán</a:t>
          </a:r>
          <a:endParaRPr lang="en-US" sz="1400" kern="1200" dirty="0"/>
        </a:p>
      </dsp:txBody>
      <dsp:txXfrm>
        <a:off x="1184097" y="2405250"/>
        <a:ext cx="702894" cy="702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8BB6F-3014-4316-845D-E37735B7D115}">
      <dsp:nvSpPr>
        <dsp:cNvPr id="0" name=""/>
        <dsp:cNvSpPr/>
      </dsp:nvSpPr>
      <dsp:spPr>
        <a:xfrm>
          <a:off x="1074333" y="850"/>
          <a:ext cx="956816" cy="62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Kỳ </a:t>
          </a:r>
          <a:r>
            <a:rPr lang="en-US" sz="1400" kern="1200" dirty="0" err="1"/>
            <a:t>hạn</a:t>
          </a:r>
          <a:endParaRPr lang="en-US" sz="1400" kern="1200" dirty="0"/>
        </a:p>
      </dsp:txBody>
      <dsp:txXfrm>
        <a:off x="1104693" y="31210"/>
        <a:ext cx="896096" cy="561210"/>
      </dsp:txXfrm>
    </dsp:sp>
    <dsp:sp modelId="{ABC47CE6-93A7-4112-8D22-D3812BEA96A9}">
      <dsp:nvSpPr>
        <dsp:cNvPr id="0" name=""/>
        <dsp:cNvSpPr/>
      </dsp:nvSpPr>
      <dsp:spPr>
        <a:xfrm>
          <a:off x="525487" y="311815"/>
          <a:ext cx="2054508" cy="2054508"/>
        </a:xfrm>
        <a:custGeom>
          <a:avLst/>
          <a:gdLst/>
          <a:ahLst/>
          <a:cxnLst/>
          <a:rect l="0" t="0" r="0" b="0"/>
          <a:pathLst>
            <a:path>
              <a:moveTo>
                <a:pt x="1512551" y="121860"/>
              </a:moveTo>
              <a:arcTo wR="1027254" hR="1027254" stAng="17891494" swAng="262515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FACFA-8781-4EB8-A9D9-5FE3FD482354}">
      <dsp:nvSpPr>
        <dsp:cNvPr id="0" name=""/>
        <dsp:cNvSpPr/>
      </dsp:nvSpPr>
      <dsp:spPr>
        <a:xfrm>
          <a:off x="2101588" y="1028104"/>
          <a:ext cx="956816" cy="621930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Tương</a:t>
          </a:r>
          <a:r>
            <a:rPr lang="en-US" sz="1400" kern="1200" dirty="0"/>
            <a:t> </a:t>
          </a:r>
          <a:r>
            <a:rPr lang="en-US" sz="1400" kern="1200" dirty="0" err="1"/>
            <a:t>lai</a:t>
          </a:r>
          <a:endParaRPr lang="en-US" sz="1400" kern="1200" dirty="0"/>
        </a:p>
      </dsp:txBody>
      <dsp:txXfrm>
        <a:off x="2131948" y="1058464"/>
        <a:ext cx="896096" cy="561210"/>
      </dsp:txXfrm>
    </dsp:sp>
    <dsp:sp modelId="{83BAC128-27DB-4AE9-83E8-970386A2B7D3}">
      <dsp:nvSpPr>
        <dsp:cNvPr id="0" name=""/>
        <dsp:cNvSpPr/>
      </dsp:nvSpPr>
      <dsp:spPr>
        <a:xfrm>
          <a:off x="525487" y="311815"/>
          <a:ext cx="2054508" cy="2054508"/>
        </a:xfrm>
        <a:custGeom>
          <a:avLst/>
          <a:gdLst/>
          <a:ahLst/>
          <a:cxnLst/>
          <a:rect l="0" t="0" r="0" b="0"/>
          <a:pathLst>
            <a:path>
              <a:moveTo>
                <a:pt x="2003921" y="1345644"/>
              </a:moveTo>
              <a:arcTo wR="1027254" hR="1027254" stAng="1083347" swAng="2625159"/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dsp:style>
    </dsp:sp>
    <dsp:sp modelId="{974E350D-DD34-4F6B-A9ED-9D226E18BE17}">
      <dsp:nvSpPr>
        <dsp:cNvPr id="0" name=""/>
        <dsp:cNvSpPr/>
      </dsp:nvSpPr>
      <dsp:spPr>
        <a:xfrm>
          <a:off x="1074333" y="2055359"/>
          <a:ext cx="956816" cy="621930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Quyền</a:t>
          </a:r>
          <a:r>
            <a:rPr lang="en-US" sz="1400" kern="1200" dirty="0"/>
            <a:t> </a:t>
          </a:r>
          <a:r>
            <a:rPr lang="en-US" sz="1400" kern="1200" dirty="0" err="1"/>
            <a:t>chọn</a:t>
          </a:r>
          <a:endParaRPr lang="en-US" sz="1400" kern="1200" dirty="0"/>
        </a:p>
      </dsp:txBody>
      <dsp:txXfrm>
        <a:off x="1104693" y="2085719"/>
        <a:ext cx="896096" cy="561210"/>
      </dsp:txXfrm>
    </dsp:sp>
    <dsp:sp modelId="{B66C4EF3-8FCA-4F52-8623-A49EBDDEF803}">
      <dsp:nvSpPr>
        <dsp:cNvPr id="0" name=""/>
        <dsp:cNvSpPr/>
      </dsp:nvSpPr>
      <dsp:spPr>
        <a:xfrm>
          <a:off x="525487" y="311815"/>
          <a:ext cx="2054508" cy="2054508"/>
        </a:xfrm>
        <a:custGeom>
          <a:avLst/>
          <a:gdLst/>
          <a:ahLst/>
          <a:cxnLst/>
          <a:rect l="0" t="0" r="0" b="0"/>
          <a:pathLst>
            <a:path>
              <a:moveTo>
                <a:pt x="541957" y="1932648"/>
              </a:moveTo>
              <a:arcTo wR="1027254" hR="1027254" stAng="7091494" swAng="2625159"/>
            </a:path>
          </a:pathLst>
        </a:custGeom>
        <a:noFill/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</dsp:sp>
    <dsp:sp modelId="{5E7F4DDA-3204-4C3F-ACF7-87DFBA768BFD}">
      <dsp:nvSpPr>
        <dsp:cNvPr id="0" name=""/>
        <dsp:cNvSpPr/>
      </dsp:nvSpPr>
      <dsp:spPr>
        <a:xfrm>
          <a:off x="47079" y="1028104"/>
          <a:ext cx="956816" cy="621930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Hoán</a:t>
          </a:r>
          <a:r>
            <a:rPr lang="en-US" sz="1400" kern="1200" dirty="0"/>
            <a:t> </a:t>
          </a:r>
          <a:r>
            <a:rPr lang="en-US" sz="1400" kern="1200" dirty="0" err="1"/>
            <a:t>đổi</a:t>
          </a:r>
          <a:endParaRPr lang="en-US" sz="1400" kern="1200" dirty="0"/>
        </a:p>
      </dsp:txBody>
      <dsp:txXfrm>
        <a:off x="77439" y="1058464"/>
        <a:ext cx="896096" cy="561210"/>
      </dsp:txXfrm>
    </dsp:sp>
    <dsp:sp modelId="{8A29662F-AEDA-4D36-9B70-8079E2BD58C3}">
      <dsp:nvSpPr>
        <dsp:cNvPr id="0" name=""/>
        <dsp:cNvSpPr/>
      </dsp:nvSpPr>
      <dsp:spPr>
        <a:xfrm>
          <a:off x="525487" y="311815"/>
          <a:ext cx="2054508" cy="2054508"/>
        </a:xfrm>
        <a:custGeom>
          <a:avLst/>
          <a:gdLst/>
          <a:ahLst/>
          <a:cxnLst/>
          <a:rect l="0" t="0" r="0" b="0"/>
          <a:pathLst>
            <a:path>
              <a:moveTo>
                <a:pt x="50586" y="708864"/>
              </a:moveTo>
              <a:arcTo wR="1027254" hR="1027254" stAng="11883347" swAng="2625159"/>
            </a:path>
          </a:pathLst>
        </a:custGeom>
        <a:noFill/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D7ABA-64FA-4F49-9A8B-8B34969419FF}">
      <dsp:nvSpPr>
        <dsp:cNvPr id="0" name=""/>
        <dsp:cNvSpPr/>
      </dsp:nvSpPr>
      <dsp:spPr>
        <a:xfrm>
          <a:off x="2064826" y="931"/>
          <a:ext cx="1120209" cy="11202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914400" h="914400"/>
          <a:bevelB w="914400" h="914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Mục</a:t>
          </a:r>
          <a:r>
            <a:rPr lang="en-US" sz="1200" kern="1200" dirty="0"/>
            <a:t> </a:t>
          </a:r>
          <a:r>
            <a:rPr lang="en-US" sz="1200" kern="1200" dirty="0" err="1"/>
            <a:t>tiêu</a:t>
          </a:r>
          <a:r>
            <a:rPr lang="en-US" sz="1200" kern="1200" dirty="0"/>
            <a:t> </a:t>
          </a:r>
          <a:r>
            <a:rPr lang="en-US" sz="1200" kern="1200" dirty="0" err="1"/>
            <a:t>của</a:t>
          </a:r>
          <a:r>
            <a:rPr lang="en-US" sz="1200" kern="1200" dirty="0"/>
            <a:t> QTRR</a:t>
          </a:r>
        </a:p>
      </dsp:txBody>
      <dsp:txXfrm>
        <a:off x="2228877" y="164982"/>
        <a:ext cx="792107" cy="792107"/>
      </dsp:txXfrm>
    </dsp:sp>
    <dsp:sp modelId="{C5535F32-8103-4054-A1C4-BD0EEB63CD65}">
      <dsp:nvSpPr>
        <dsp:cNvPr id="0" name=""/>
        <dsp:cNvSpPr/>
      </dsp:nvSpPr>
      <dsp:spPr>
        <a:xfrm rot="2700000">
          <a:off x="3064726" y="960507"/>
          <a:ext cx="297421" cy="378070"/>
        </a:xfrm>
        <a:prstGeom prst="rightArrow">
          <a:avLst>
            <a:gd name="adj1" fmla="val 60000"/>
            <a:gd name="adj2" fmla="val 50000"/>
          </a:avLst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077793" y="1004575"/>
        <a:ext cx="208195" cy="226842"/>
      </dsp:txXfrm>
    </dsp:sp>
    <dsp:sp modelId="{AD562974-2D88-4D74-8DD1-55BBDB120204}">
      <dsp:nvSpPr>
        <dsp:cNvPr id="0" name=""/>
        <dsp:cNvSpPr/>
      </dsp:nvSpPr>
      <dsp:spPr>
        <a:xfrm>
          <a:off x="3253743" y="1189849"/>
          <a:ext cx="1120209" cy="11202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914400" h="914400"/>
          <a:bevelB w="914400" h="914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Nhận</a:t>
          </a:r>
          <a:r>
            <a:rPr lang="en-US" sz="1200" kern="1200" dirty="0"/>
            <a:t> </a:t>
          </a:r>
          <a:r>
            <a:rPr lang="en-US" sz="1200" kern="1200" dirty="0" err="1"/>
            <a:t>dạng</a:t>
          </a:r>
          <a:r>
            <a:rPr lang="en-US" sz="1200" kern="1200" dirty="0"/>
            <a:t> </a:t>
          </a:r>
          <a:r>
            <a:rPr lang="en-US" sz="1200" kern="1200" dirty="0" err="1"/>
            <a:t>va</a:t>
          </a:r>
          <a:r>
            <a:rPr lang="en-US" sz="1200" kern="1200" dirty="0"/>
            <a:t>̀ </a:t>
          </a:r>
          <a:r>
            <a:rPr lang="en-US" sz="1200" kern="1200" dirty="0" err="1"/>
            <a:t>nhận</a:t>
          </a:r>
          <a:r>
            <a:rPr lang="en-US" sz="1200" kern="1200" dirty="0"/>
            <a:t> </a:t>
          </a:r>
          <a:r>
            <a:rPr lang="en-US" sz="1200" kern="1200" dirty="0" err="1"/>
            <a:t>định</a:t>
          </a:r>
          <a:r>
            <a:rPr lang="en-US" sz="1200" kern="1200" dirty="0"/>
            <a:t> </a:t>
          </a:r>
          <a:r>
            <a:rPr lang="en-US" sz="1200" kern="1200" dirty="0" err="1"/>
            <a:t>lượng</a:t>
          </a:r>
          <a:r>
            <a:rPr lang="en-US" sz="1200" kern="1200" dirty="0"/>
            <a:t> </a:t>
          </a:r>
          <a:r>
            <a:rPr lang="en-US" sz="1200" kern="1200" dirty="0" err="1"/>
            <a:t>đô</a:t>
          </a:r>
          <a:r>
            <a:rPr lang="en-US" sz="1200" kern="1200" dirty="0"/>
            <a:t>̣ </a:t>
          </a:r>
          <a:r>
            <a:rPr lang="en-US" sz="1200" kern="1200" dirty="0" err="1"/>
            <a:t>nhạy</a:t>
          </a:r>
          <a:r>
            <a:rPr lang="en-US" sz="1200" kern="1200" dirty="0"/>
            <a:t> </a:t>
          </a:r>
          <a:r>
            <a:rPr lang="en-US" sz="1200" kern="1200" dirty="0" err="1"/>
            <a:t>cảm</a:t>
          </a:r>
          <a:endParaRPr lang="en-US" sz="1200" kern="1200" dirty="0"/>
        </a:p>
      </dsp:txBody>
      <dsp:txXfrm>
        <a:off x="3417794" y="1353900"/>
        <a:ext cx="792107" cy="792107"/>
      </dsp:txXfrm>
    </dsp:sp>
    <dsp:sp modelId="{7D9D150A-ECA8-409A-9B6E-15C28206EC6A}">
      <dsp:nvSpPr>
        <dsp:cNvPr id="0" name=""/>
        <dsp:cNvSpPr/>
      </dsp:nvSpPr>
      <dsp:spPr>
        <a:xfrm rot="8100000">
          <a:off x="3076630" y="2149425"/>
          <a:ext cx="297421" cy="378070"/>
        </a:xfrm>
        <a:prstGeom prst="rightArrow">
          <a:avLst>
            <a:gd name="adj1" fmla="val 60000"/>
            <a:gd name="adj2" fmla="val 50000"/>
          </a:avLst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3152789" y="2193493"/>
        <a:ext cx="208195" cy="226842"/>
      </dsp:txXfrm>
    </dsp:sp>
    <dsp:sp modelId="{8231B9C1-280B-4CD7-90DD-17C421F26D7E}">
      <dsp:nvSpPr>
        <dsp:cNvPr id="0" name=""/>
        <dsp:cNvSpPr/>
      </dsp:nvSpPr>
      <dsp:spPr>
        <a:xfrm>
          <a:off x="2064826" y="2378766"/>
          <a:ext cx="1120209" cy="11202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914400" h="914400"/>
          <a:bevelB w="914400" h="914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Triết</a:t>
          </a:r>
          <a:r>
            <a:rPr lang="en-US" sz="1200" kern="1200" dirty="0"/>
            <a:t> </a:t>
          </a:r>
          <a:r>
            <a:rPr lang="en-US" sz="1200" kern="1200" dirty="0" err="1"/>
            <a:t>ly</a:t>
          </a:r>
          <a:r>
            <a:rPr lang="en-US" sz="1200" kern="1200" dirty="0"/>
            <a:t>́ </a:t>
          </a:r>
          <a:r>
            <a:rPr lang="en-US" sz="1200" kern="1200" dirty="0" err="1"/>
            <a:t>của</a:t>
          </a:r>
          <a:r>
            <a:rPr lang="en-US" sz="1200" kern="1200" dirty="0"/>
            <a:t> QTRR</a:t>
          </a:r>
        </a:p>
      </dsp:txBody>
      <dsp:txXfrm>
        <a:off x="2228877" y="2542817"/>
        <a:ext cx="792107" cy="792107"/>
      </dsp:txXfrm>
    </dsp:sp>
    <dsp:sp modelId="{1B990E14-FA98-4A07-ABA1-83C2F751920A}">
      <dsp:nvSpPr>
        <dsp:cNvPr id="0" name=""/>
        <dsp:cNvSpPr/>
      </dsp:nvSpPr>
      <dsp:spPr>
        <a:xfrm rot="13500000">
          <a:off x="1887713" y="2161329"/>
          <a:ext cx="297421" cy="378070"/>
        </a:xfrm>
        <a:prstGeom prst="rightArrow">
          <a:avLst>
            <a:gd name="adj1" fmla="val 60000"/>
            <a:gd name="adj2" fmla="val 50000"/>
          </a:avLst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1963872" y="2268489"/>
        <a:ext cx="208195" cy="226842"/>
      </dsp:txXfrm>
    </dsp:sp>
    <dsp:sp modelId="{81BFA73A-7358-4507-BEAB-4D49236F3911}">
      <dsp:nvSpPr>
        <dsp:cNvPr id="0" name=""/>
        <dsp:cNvSpPr/>
      </dsp:nvSpPr>
      <dsp:spPr>
        <a:xfrm>
          <a:off x="875908" y="1189849"/>
          <a:ext cx="1120209" cy="11202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914400" h="914400"/>
          <a:bevelB w="914400" h="914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Đánh</a:t>
          </a:r>
          <a:r>
            <a:rPr lang="en-US" sz="1200" kern="1200" dirty="0"/>
            <a:t> </a:t>
          </a:r>
          <a:r>
            <a:rPr lang="en-US" sz="1200" kern="1200" dirty="0" err="1"/>
            <a:t>gia</a:t>
          </a:r>
          <a:r>
            <a:rPr lang="en-US" sz="1200" kern="1200" dirty="0"/>
            <a:t>́ </a:t>
          </a:r>
          <a:r>
            <a:rPr lang="en-US" sz="1200" kern="1200" dirty="0" err="1"/>
            <a:t>va</a:t>
          </a:r>
          <a:r>
            <a:rPr lang="en-US" sz="1200" kern="1200" dirty="0"/>
            <a:t>̀ </a:t>
          </a:r>
          <a:r>
            <a:rPr lang="en-US" sz="1200" kern="1200" dirty="0" err="1"/>
            <a:t>kiểm</a:t>
          </a:r>
          <a:r>
            <a:rPr lang="en-US" sz="1200" kern="1200" dirty="0"/>
            <a:t> </a:t>
          </a:r>
          <a:r>
            <a:rPr lang="en-US" sz="1200" kern="1200" dirty="0" err="1"/>
            <a:t>soát</a:t>
          </a:r>
          <a:endParaRPr lang="en-US" sz="1200" kern="1200" dirty="0"/>
        </a:p>
      </dsp:txBody>
      <dsp:txXfrm>
        <a:off x="1039959" y="1353900"/>
        <a:ext cx="792107" cy="792107"/>
      </dsp:txXfrm>
    </dsp:sp>
    <dsp:sp modelId="{FA47E90A-8D6B-46B3-B288-912BBD28E432}">
      <dsp:nvSpPr>
        <dsp:cNvPr id="0" name=""/>
        <dsp:cNvSpPr/>
      </dsp:nvSpPr>
      <dsp:spPr>
        <a:xfrm rot="18900000">
          <a:off x="1875809" y="972411"/>
          <a:ext cx="297421" cy="378070"/>
        </a:xfrm>
        <a:prstGeom prst="rightArrow">
          <a:avLst>
            <a:gd name="adj1" fmla="val 60000"/>
            <a:gd name="adj2" fmla="val 50000"/>
          </a:avLst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888876" y="1079571"/>
        <a:ext cx="208195" cy="226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 rot="-5400000">
            <a:off x="11347757" y="5983287"/>
            <a:ext cx="1111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50001"/>
              </a:buClr>
              <a:buSzPts val="1400"/>
              <a:buFont typeface="Mulish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 rot="-5400000">
            <a:off x="9845982" y="325818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Mulish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685895" y="2241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838200" y="242143"/>
            <a:ext cx="10515600" cy="405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38201" y="702733"/>
            <a:ext cx="10515599" cy="29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 rot="-5400000">
            <a:off x="11347757" y="5983287"/>
            <a:ext cx="1111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50001"/>
              </a:buClr>
              <a:buSzPts val="1400"/>
              <a:buFont typeface="Mulish"/>
              <a:buNone/>
              <a:defRPr sz="1200" b="0" i="0" u="none" strike="noStrike" cap="none">
                <a:solidFill>
                  <a:srgbClr val="C5000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 rot="-5400000">
            <a:off x="9845982" y="325818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Mulish"/>
              <a:buNone/>
              <a:defRPr sz="1200" b="0" i="0" u="none" strike="noStrike" cap="none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 rot="5400000">
            <a:off x="11608745" y="108126"/>
            <a:ext cx="589273" cy="288619"/>
          </a:xfrm>
          <a:prstGeom prst="rect">
            <a:avLst/>
          </a:prstGeom>
          <a:solidFill>
            <a:srgbClr val="C1000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sh"/>
              <a:buNone/>
            </a:pPr>
            <a:endParaRPr sz="2400" b="0" i="0" u="none" strike="noStrike" cap="none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685895" y="2241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609600" y="287867"/>
            <a:ext cx="59267" cy="702733"/>
          </a:xfrm>
          <a:prstGeom prst="rect">
            <a:avLst/>
          </a:prstGeom>
          <a:solidFill>
            <a:srgbClr val="C500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endParaRPr sz="1800" b="0" i="0" u="none" strike="noStrike" cap="non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35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FB29-CEB8-5617-9FB8-B46C84EA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5557"/>
            <a:ext cx="10515600" cy="405342"/>
          </a:xfrm>
        </p:spPr>
        <p:txBody>
          <a:bodyPr/>
          <a:lstStyle/>
          <a:p>
            <a:r>
              <a:rPr lang="en-US" dirty="0"/>
              <a:t>AI LÀ NGƯỜI CHỊU TRÁCH NHIỆM QLRRTC?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CE62D-53CB-7D4C-3ECE-6CB88171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159933"/>
            <a:ext cx="10515599" cy="34962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sz="1400" dirty="0" err="1">
                <a:latin typeface="+mn-lt"/>
              </a:rPr>
              <a:t>Nghiên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cứu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của</a:t>
            </a:r>
            <a:r>
              <a:rPr lang="en-US" sz="1400" dirty="0">
                <a:latin typeface="+mn-lt"/>
              </a:rPr>
              <a:t> Deloitte (2014) </a:t>
            </a:r>
            <a:r>
              <a:rPr lang="en-US" sz="1400" dirty="0" err="1">
                <a:latin typeface="+mn-lt"/>
              </a:rPr>
              <a:t>với</a:t>
            </a:r>
            <a:r>
              <a:rPr lang="en-US" sz="1400" dirty="0">
                <a:latin typeface="+mn-lt"/>
              </a:rPr>
              <a:t> 192 DN ở Mỹ </a:t>
            </a:r>
            <a:r>
              <a:rPr lang="en-US" sz="1400" dirty="0" err="1">
                <a:latin typeface="+mn-lt"/>
              </a:rPr>
              <a:t>vê</a:t>
            </a:r>
            <a:r>
              <a:rPr lang="en-US" sz="1400" dirty="0">
                <a:latin typeface="+mn-lt"/>
              </a:rPr>
              <a:t>̀ </a:t>
            </a:r>
            <a:r>
              <a:rPr lang="en-US" sz="1400" dirty="0" err="1">
                <a:latin typeface="+mn-lt"/>
              </a:rPr>
              <a:t>Giám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đốc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điều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hành</a:t>
            </a:r>
            <a:r>
              <a:rPr lang="en-US" sz="1400" dirty="0">
                <a:latin typeface="+mn-lt"/>
              </a:rPr>
              <a:t> (CEO), </a:t>
            </a:r>
            <a:r>
              <a:rPr lang="en-US" sz="1400" dirty="0" err="1">
                <a:latin typeface="+mn-lt"/>
              </a:rPr>
              <a:t>Giám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đốc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Tài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chính</a:t>
            </a:r>
            <a:r>
              <a:rPr lang="en-US" sz="1400" dirty="0">
                <a:latin typeface="+mn-lt"/>
              </a:rPr>
              <a:t> (CFO) </a:t>
            </a:r>
            <a:r>
              <a:rPr lang="en-US" sz="1400" dirty="0" err="1">
                <a:latin typeface="+mn-lt"/>
              </a:rPr>
              <a:t>va</a:t>
            </a:r>
            <a:r>
              <a:rPr lang="en-US" sz="1400" dirty="0">
                <a:latin typeface="+mn-lt"/>
              </a:rPr>
              <a:t>̀ </a:t>
            </a:r>
            <a:r>
              <a:rPr lang="en-US" sz="1400" dirty="0" err="1">
                <a:latin typeface="+mn-lt"/>
              </a:rPr>
              <a:t>giám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đốc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quản</a:t>
            </a:r>
            <a:r>
              <a:rPr lang="en-US" sz="1400" dirty="0">
                <a:latin typeface="+mn-lt"/>
              </a:rPr>
              <a:t> trị </a:t>
            </a:r>
            <a:r>
              <a:rPr lang="en-US" sz="1400" dirty="0" err="1">
                <a:latin typeface="+mn-lt"/>
              </a:rPr>
              <a:t>rủi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ro</a:t>
            </a:r>
            <a:r>
              <a:rPr lang="en-US" sz="1400" dirty="0">
                <a:latin typeface="+mn-lt"/>
              </a:rPr>
              <a:t> (CRO) </a:t>
            </a:r>
            <a:r>
              <a:rPr lang="en-US" sz="1400" dirty="0" err="1">
                <a:latin typeface="+mn-lt"/>
              </a:rPr>
              <a:t>cho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thấy</a:t>
            </a:r>
            <a:r>
              <a:rPr lang="en-US" sz="1400" dirty="0">
                <a:latin typeface="+mn-lt"/>
              </a:rPr>
              <a:t>, có </a:t>
            </a:r>
            <a:r>
              <a:rPr lang="en-US" sz="1400" b="1" dirty="0" err="1">
                <a:latin typeface="+mn-lt"/>
              </a:rPr>
              <a:t>rất</a:t>
            </a:r>
            <a:r>
              <a:rPr lang="en-US" sz="1400" b="1" dirty="0">
                <a:latin typeface="+mn-lt"/>
              </a:rPr>
              <a:t> </a:t>
            </a:r>
            <a:r>
              <a:rPr lang="en-US" sz="1400" b="1" dirty="0" err="1">
                <a:latin typeface="+mn-lt"/>
              </a:rPr>
              <a:t>ít</a:t>
            </a:r>
            <a:r>
              <a:rPr lang="en-US" sz="1400" b="1" dirty="0">
                <a:latin typeface="+mn-lt"/>
              </a:rPr>
              <a:t> </a:t>
            </a:r>
            <a:r>
              <a:rPr lang="en-US" sz="1400" b="1" dirty="0" err="1">
                <a:latin typeface="+mn-lt"/>
              </a:rPr>
              <a:t>chức</a:t>
            </a:r>
            <a:r>
              <a:rPr lang="en-US" sz="1400" b="1" dirty="0">
                <a:latin typeface="+mn-lt"/>
              </a:rPr>
              <a:t> </a:t>
            </a:r>
            <a:r>
              <a:rPr lang="en-US" sz="1400" b="1" dirty="0" err="1">
                <a:latin typeface="+mn-lt"/>
              </a:rPr>
              <a:t>danh</a:t>
            </a:r>
            <a:r>
              <a:rPr lang="en-US" sz="1400" b="1" dirty="0">
                <a:latin typeface="+mn-lt"/>
              </a:rPr>
              <a:t> CRO </a:t>
            </a:r>
            <a:r>
              <a:rPr lang="en-US" sz="1400" dirty="0" err="1">
                <a:latin typeface="+mn-lt"/>
              </a:rPr>
              <a:t>trong</a:t>
            </a:r>
            <a:r>
              <a:rPr lang="en-US" sz="1400" dirty="0">
                <a:latin typeface="+mn-lt"/>
              </a:rPr>
              <a:t> DN phi </a:t>
            </a:r>
            <a:r>
              <a:rPr lang="en-US" sz="1400" dirty="0" err="1">
                <a:latin typeface="+mn-lt"/>
              </a:rPr>
              <a:t>tài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chính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mặc</a:t>
            </a:r>
            <a:r>
              <a:rPr lang="en-US" sz="1400" dirty="0">
                <a:latin typeface="+mn-lt"/>
              </a:rPr>
              <a:t> dù có </a:t>
            </a:r>
            <a:r>
              <a:rPr lang="en-US" sz="1400" dirty="0" err="1">
                <a:latin typeface="+mn-lt"/>
              </a:rPr>
              <a:t>tới</a:t>
            </a:r>
            <a:r>
              <a:rPr lang="en-US" sz="1400" dirty="0">
                <a:latin typeface="+mn-lt"/>
              </a:rPr>
              <a:t> 66% DN </a:t>
            </a:r>
            <a:r>
              <a:rPr lang="en-US" sz="1400" dirty="0" err="1">
                <a:latin typeface="+mn-lt"/>
              </a:rPr>
              <a:t>được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khảo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sát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khẳng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định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rủi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ro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tài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chính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đang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gia</a:t>
            </a:r>
            <a:r>
              <a:rPr lang="en-US" sz="1400" dirty="0">
                <a:latin typeface="+mn-lt"/>
              </a:rPr>
              <a:t> tang </a:t>
            </a:r>
            <a:r>
              <a:rPr lang="en-US" sz="1400" dirty="0" err="1">
                <a:latin typeface="+mn-lt"/>
              </a:rPr>
              <a:t>trong</a:t>
            </a:r>
            <a:r>
              <a:rPr lang="en-US" sz="1400" dirty="0">
                <a:latin typeface="+mn-lt"/>
              </a:rPr>
              <a:t> 3 </a:t>
            </a:r>
            <a:r>
              <a:rPr lang="en-US" sz="1400" dirty="0" err="1">
                <a:latin typeface="+mn-lt"/>
              </a:rPr>
              <a:t>năm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gần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đây</a:t>
            </a:r>
            <a:r>
              <a:rPr lang="en-US" sz="1400" dirty="0">
                <a:latin typeface="+mn-lt"/>
              </a:rPr>
              <a:t>.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sz="1400" dirty="0" err="1">
                <a:latin typeface="+mn-lt"/>
              </a:rPr>
              <a:t>Một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nghiên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cứu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khác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được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đăng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tải</a:t>
            </a:r>
            <a:r>
              <a:rPr lang="en-US" sz="1400" dirty="0">
                <a:latin typeface="+mn-lt"/>
              </a:rPr>
              <a:t> ở </a:t>
            </a:r>
            <a:r>
              <a:rPr lang="en-US" sz="1400" dirty="0" err="1">
                <a:latin typeface="+mn-lt"/>
              </a:rPr>
              <a:t>tạp</a:t>
            </a:r>
            <a:r>
              <a:rPr lang="en-US" sz="1400" dirty="0">
                <a:latin typeface="+mn-lt"/>
              </a:rPr>
              <a:t> chí Los Angeles Times </a:t>
            </a:r>
            <a:r>
              <a:rPr lang="en-US" sz="1400" dirty="0" err="1">
                <a:latin typeface="+mn-lt"/>
              </a:rPr>
              <a:t>với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tiêu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đê</a:t>
            </a:r>
            <a:r>
              <a:rPr lang="en-US" sz="1400" dirty="0">
                <a:latin typeface="+mn-lt"/>
              </a:rPr>
              <a:t>̀ </a:t>
            </a:r>
            <a:r>
              <a:rPr lang="en-US" sz="1400" b="1" dirty="0">
                <a:latin typeface="+mn-lt"/>
              </a:rPr>
              <a:t>“</a:t>
            </a:r>
            <a:r>
              <a:rPr lang="en-US" sz="1400" b="1" dirty="0" err="1">
                <a:latin typeface="+mn-lt"/>
              </a:rPr>
              <a:t>Thêm</a:t>
            </a:r>
            <a:r>
              <a:rPr lang="en-US" sz="1400" b="1" dirty="0">
                <a:latin typeface="+mn-lt"/>
              </a:rPr>
              <a:t> </a:t>
            </a:r>
            <a:r>
              <a:rPr lang="en-US" sz="1400" b="1" dirty="0" err="1">
                <a:latin typeface="+mn-lt"/>
              </a:rPr>
              <a:t>trách</a:t>
            </a:r>
            <a:r>
              <a:rPr lang="en-US" sz="1400" b="1" dirty="0">
                <a:latin typeface="+mn-lt"/>
              </a:rPr>
              <a:t> </a:t>
            </a:r>
            <a:r>
              <a:rPr lang="en-US" sz="1400" b="1" dirty="0" err="1">
                <a:latin typeface="+mn-lt"/>
              </a:rPr>
              <a:t>nhiệm</a:t>
            </a:r>
            <a:r>
              <a:rPr lang="en-US" sz="1400" b="1" dirty="0">
                <a:latin typeface="+mn-lt"/>
              </a:rPr>
              <a:t> </a:t>
            </a:r>
            <a:r>
              <a:rPr lang="en-US" sz="1400" b="1" dirty="0" err="1">
                <a:latin typeface="+mn-lt"/>
              </a:rPr>
              <a:t>cho</a:t>
            </a:r>
            <a:r>
              <a:rPr lang="en-US" sz="1400" b="1" dirty="0">
                <a:latin typeface="+mn-lt"/>
              </a:rPr>
              <a:t> CFO” </a:t>
            </a:r>
            <a:r>
              <a:rPr lang="en-US" sz="1400" dirty="0" err="1">
                <a:latin typeface="+mn-lt"/>
              </a:rPr>
              <a:t>đa</a:t>
            </a:r>
            <a:r>
              <a:rPr lang="en-US" sz="1400" dirty="0">
                <a:latin typeface="+mn-lt"/>
              </a:rPr>
              <a:t>̃ </a:t>
            </a:r>
            <a:r>
              <a:rPr lang="en-US" sz="1400" dirty="0" err="1">
                <a:latin typeface="+mn-lt"/>
              </a:rPr>
              <a:t>chứng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minh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rằng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err="1">
                <a:latin typeface="+mn-lt"/>
              </a:rPr>
              <a:t>ngoài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công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việc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vẫn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làm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err="1">
                <a:latin typeface="+mn-lt"/>
              </a:rPr>
              <a:t>ngày</a:t>
            </a:r>
            <a:r>
              <a:rPr lang="en-US" sz="1400" dirty="0">
                <a:latin typeface="+mn-lt"/>
              </a:rPr>
              <a:t> nay, CFO </a:t>
            </a:r>
            <a:r>
              <a:rPr lang="en-US" sz="1400" dirty="0" err="1">
                <a:latin typeface="+mn-lt"/>
              </a:rPr>
              <a:t>rất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kho</a:t>
            </a:r>
            <a:r>
              <a:rPr lang="en-US" sz="1400" dirty="0">
                <a:latin typeface="+mn-lt"/>
              </a:rPr>
              <a:t>́ khan </a:t>
            </a:r>
            <a:r>
              <a:rPr lang="en-US" sz="1400" dirty="0" err="1">
                <a:latin typeface="+mn-lt"/>
              </a:rPr>
              <a:t>khi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phải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gánh</a:t>
            </a:r>
            <a:r>
              <a:rPr lang="en-US" sz="1400" dirty="0">
                <a:latin typeface="+mn-lt"/>
              </a:rPr>
              <a:t> them </a:t>
            </a:r>
            <a:r>
              <a:rPr lang="en-US" sz="1400" dirty="0" err="1">
                <a:latin typeface="+mn-lt"/>
              </a:rPr>
              <a:t>trách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nhiệm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quản</a:t>
            </a:r>
            <a:r>
              <a:rPr lang="en-US" sz="1400" dirty="0">
                <a:latin typeface="+mn-lt"/>
              </a:rPr>
              <a:t> trị </a:t>
            </a:r>
            <a:r>
              <a:rPr lang="en-US" sz="1400" dirty="0" err="1">
                <a:latin typeface="+mn-lt"/>
              </a:rPr>
              <a:t>rủi</a:t>
            </a:r>
            <a:r>
              <a:rPr lang="en-US" sz="1400" dirty="0">
                <a:latin typeface="+mn-lt"/>
              </a:rPr>
              <a:t> ro.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sz="1400" dirty="0">
                <a:latin typeface="+mn-lt"/>
              </a:rPr>
              <a:t>Trong </a:t>
            </a:r>
            <a:r>
              <a:rPr lang="en-US" sz="1400" dirty="0" err="1">
                <a:latin typeface="+mn-lt"/>
              </a:rPr>
              <a:t>một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nghiên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cứu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khác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mang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tên</a:t>
            </a:r>
            <a:r>
              <a:rPr lang="en-US" sz="1400" dirty="0">
                <a:latin typeface="+mn-lt"/>
              </a:rPr>
              <a:t> “Risk management- an increasing concern for CFOs in Southeast Asia” do DN Marsh and Mciennan4 </a:t>
            </a:r>
            <a:r>
              <a:rPr lang="en-US" sz="1400" dirty="0" err="1">
                <a:latin typeface="+mn-lt"/>
              </a:rPr>
              <a:t>thực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hiện</a:t>
            </a:r>
            <a:r>
              <a:rPr lang="en-US" sz="1400" dirty="0">
                <a:latin typeface="+mn-lt"/>
              </a:rPr>
              <a:t>, có </a:t>
            </a:r>
            <a:r>
              <a:rPr lang="en-US" sz="1400" b="1" dirty="0" err="1">
                <a:latin typeface="+mn-lt"/>
              </a:rPr>
              <a:t>tới</a:t>
            </a:r>
            <a:r>
              <a:rPr lang="en-US" sz="1400" b="1" dirty="0">
                <a:latin typeface="+mn-lt"/>
              </a:rPr>
              <a:t> 69% CFO </a:t>
            </a:r>
            <a:r>
              <a:rPr lang="en-US" sz="1400" b="1" dirty="0" err="1">
                <a:latin typeface="+mn-lt"/>
              </a:rPr>
              <a:t>của</a:t>
            </a:r>
            <a:r>
              <a:rPr lang="en-US" sz="1400" b="1" dirty="0">
                <a:latin typeface="+mn-lt"/>
              </a:rPr>
              <a:t> </a:t>
            </a:r>
            <a:r>
              <a:rPr lang="en-US" sz="1400" b="1" dirty="0" err="1">
                <a:latin typeface="+mn-lt"/>
              </a:rPr>
              <a:t>các</a:t>
            </a:r>
            <a:r>
              <a:rPr lang="en-US" sz="1400" b="1" dirty="0">
                <a:latin typeface="+mn-lt"/>
              </a:rPr>
              <a:t> </a:t>
            </a:r>
            <a:r>
              <a:rPr lang="en-US" sz="1400" b="1" dirty="0" err="1">
                <a:latin typeface="+mn-lt"/>
              </a:rPr>
              <a:t>nước</a:t>
            </a:r>
            <a:r>
              <a:rPr lang="en-US" sz="1400" b="1" dirty="0">
                <a:latin typeface="+mn-lt"/>
              </a:rPr>
              <a:t> Châu Á </a:t>
            </a:r>
            <a:r>
              <a:rPr lang="en-US" sz="1400" b="1" dirty="0" err="1">
                <a:latin typeface="+mn-lt"/>
              </a:rPr>
              <a:t>nhận</a:t>
            </a:r>
            <a:r>
              <a:rPr lang="en-US" sz="1400" b="1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bản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báo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cáo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quản</a:t>
            </a:r>
            <a:r>
              <a:rPr lang="en-US" sz="1400" dirty="0">
                <a:latin typeface="+mn-lt"/>
              </a:rPr>
              <a:t> trị </a:t>
            </a:r>
            <a:r>
              <a:rPr lang="en-US" sz="1400" dirty="0" err="1">
                <a:latin typeface="+mn-lt"/>
              </a:rPr>
              <a:t>rủi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ro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một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cách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trực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tiếp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hoặc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gián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tiếp</a:t>
            </a:r>
            <a:r>
              <a:rPr lang="en-US" sz="1400" dirty="0">
                <a:latin typeface="+mn-lt"/>
              </a:rPr>
              <a:t>. </a:t>
            </a:r>
            <a:r>
              <a:rPr lang="en-US" sz="1400" dirty="0" err="1">
                <a:latin typeface="+mn-lt"/>
              </a:rPr>
              <a:t>Như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vậy</a:t>
            </a:r>
            <a:r>
              <a:rPr lang="en-US" sz="1400" dirty="0">
                <a:latin typeface="+mn-lt"/>
              </a:rPr>
              <a:t> là, </a:t>
            </a:r>
            <a:r>
              <a:rPr lang="en-US" sz="1400" dirty="0" err="1">
                <a:latin typeface="+mn-lt"/>
              </a:rPr>
              <a:t>các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nghiên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cứu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cho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thấy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công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tác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quản</a:t>
            </a:r>
            <a:r>
              <a:rPr lang="en-US" sz="1400" dirty="0">
                <a:latin typeface="+mn-lt"/>
              </a:rPr>
              <a:t> trị </a:t>
            </a:r>
            <a:r>
              <a:rPr lang="en-US" sz="1400" dirty="0" err="1">
                <a:latin typeface="+mn-lt"/>
              </a:rPr>
              <a:t>rủi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ro</a:t>
            </a:r>
            <a:r>
              <a:rPr lang="en-US" sz="1400" dirty="0">
                <a:latin typeface="+mn-lt"/>
              </a:rPr>
              <a:t> ở DN có </a:t>
            </a:r>
            <a:r>
              <a:rPr lang="en-US" sz="1400" dirty="0" err="1">
                <a:latin typeface="+mn-lt"/>
              </a:rPr>
              <a:t>thê</a:t>
            </a:r>
            <a:r>
              <a:rPr lang="en-US" sz="1400" dirty="0">
                <a:latin typeface="+mn-lt"/>
              </a:rPr>
              <a:t>̉ </a:t>
            </a:r>
            <a:r>
              <a:rPr lang="en-US" sz="1400" dirty="0" err="1">
                <a:latin typeface="+mn-lt"/>
              </a:rPr>
              <a:t>được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đánh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gia</a:t>
            </a:r>
            <a:r>
              <a:rPr lang="en-US" sz="1400" dirty="0">
                <a:latin typeface="+mn-lt"/>
              </a:rPr>
              <a:t>́ </a:t>
            </a:r>
            <a:r>
              <a:rPr lang="en-US" sz="1400" dirty="0" err="1">
                <a:latin typeface="+mn-lt"/>
              </a:rPr>
              <a:t>thông</a:t>
            </a:r>
            <a:r>
              <a:rPr lang="en-US" sz="1400" dirty="0">
                <a:latin typeface="+mn-lt"/>
              </a:rPr>
              <a:t> qua </a:t>
            </a:r>
            <a:r>
              <a:rPr lang="en-US" sz="1400" dirty="0" err="1">
                <a:latin typeface="+mn-lt"/>
              </a:rPr>
              <a:t>chức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danh</a:t>
            </a:r>
            <a:r>
              <a:rPr lang="en-US" sz="1400" dirty="0">
                <a:latin typeface="+mn-lt"/>
              </a:rPr>
              <a:t> CFO </a:t>
            </a:r>
            <a:r>
              <a:rPr lang="en-US" sz="1400" dirty="0" err="1">
                <a:latin typeface="+mn-lt"/>
              </a:rPr>
              <a:t>thay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cho</a:t>
            </a:r>
            <a:r>
              <a:rPr lang="en-US" sz="1400" dirty="0">
                <a:latin typeface="+mn-lt"/>
              </a:rPr>
              <a:t> CRO ở </a:t>
            </a:r>
            <a:r>
              <a:rPr lang="en-US" sz="1400" dirty="0" err="1">
                <a:latin typeface="+mn-lt"/>
              </a:rPr>
              <a:t>các</a:t>
            </a:r>
            <a:r>
              <a:rPr lang="en-US" sz="1400" dirty="0">
                <a:latin typeface="+mn-lt"/>
              </a:rPr>
              <a:t> DN phi </a:t>
            </a:r>
            <a:r>
              <a:rPr lang="en-US" sz="1400" dirty="0" err="1">
                <a:latin typeface="+mn-lt"/>
              </a:rPr>
              <a:t>tài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chính</a:t>
            </a:r>
            <a:r>
              <a:rPr lang="en-US" sz="1400" dirty="0">
                <a:latin typeface="+mn-lt"/>
              </a:rPr>
              <a:t>.</a:t>
            </a:r>
          </a:p>
          <a:p>
            <a:pPr marL="12700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b="1" i="1" dirty="0" err="1">
                <a:latin typeface="+mn-lt"/>
              </a:rPr>
              <a:t>Vậy</a:t>
            </a:r>
            <a:r>
              <a:rPr lang="en-US" b="1" i="1" dirty="0">
                <a:latin typeface="+mn-lt"/>
              </a:rPr>
              <a:t> ở </a:t>
            </a:r>
            <a:r>
              <a:rPr lang="en-US" b="1" i="1" dirty="0" err="1">
                <a:latin typeface="+mn-lt"/>
              </a:rPr>
              <a:t>Việt</a:t>
            </a:r>
            <a:r>
              <a:rPr lang="en-US" b="1" i="1" dirty="0">
                <a:latin typeface="+mn-lt"/>
              </a:rPr>
              <a:t> Nam </a:t>
            </a:r>
            <a:r>
              <a:rPr lang="en-US" b="1" i="1" dirty="0" err="1">
                <a:latin typeface="+mn-lt"/>
              </a:rPr>
              <a:t>thi</a:t>
            </a:r>
            <a:r>
              <a:rPr lang="en-US" b="1" i="1" dirty="0">
                <a:latin typeface="+mn-lt"/>
              </a:rPr>
              <a:t>̀ ai là </a:t>
            </a:r>
            <a:r>
              <a:rPr lang="en-US" b="1" i="1" dirty="0" err="1">
                <a:latin typeface="+mn-lt"/>
              </a:rPr>
              <a:t>người</a:t>
            </a:r>
            <a:r>
              <a:rPr lang="en-US" b="1" i="1" dirty="0">
                <a:latin typeface="+mn-lt"/>
              </a:rPr>
              <a:t> </a:t>
            </a:r>
            <a:r>
              <a:rPr lang="en-US" b="1" i="1" dirty="0" err="1">
                <a:latin typeface="+mn-lt"/>
              </a:rPr>
              <a:t>chịu</a:t>
            </a:r>
            <a:r>
              <a:rPr lang="en-US" b="1" i="1" dirty="0">
                <a:latin typeface="+mn-lt"/>
              </a:rPr>
              <a:t> </a:t>
            </a:r>
            <a:r>
              <a:rPr lang="en-US" b="1" i="1" dirty="0" err="1">
                <a:latin typeface="+mn-lt"/>
              </a:rPr>
              <a:t>trách</a:t>
            </a:r>
            <a:r>
              <a:rPr lang="en-US" b="1" i="1" dirty="0">
                <a:latin typeface="+mn-lt"/>
              </a:rPr>
              <a:t> </a:t>
            </a:r>
            <a:r>
              <a:rPr lang="en-US" b="1" i="1" dirty="0" err="1">
                <a:latin typeface="+mn-lt"/>
              </a:rPr>
              <a:t>nhiệm</a:t>
            </a:r>
            <a:r>
              <a:rPr lang="en-US" b="1" i="1" dirty="0">
                <a:latin typeface="+mn-lt"/>
              </a:rPr>
              <a:t> </a:t>
            </a:r>
            <a:r>
              <a:rPr lang="en-US" b="1" i="1" dirty="0" err="1">
                <a:latin typeface="+mn-lt"/>
              </a:rPr>
              <a:t>quản</a:t>
            </a:r>
            <a:r>
              <a:rPr lang="en-US" b="1" i="1" dirty="0">
                <a:latin typeface="+mn-lt"/>
              </a:rPr>
              <a:t> </a:t>
            </a:r>
            <a:r>
              <a:rPr lang="en-US" b="1" i="1" dirty="0" err="1">
                <a:latin typeface="+mn-lt"/>
              </a:rPr>
              <a:t>ly</a:t>
            </a:r>
            <a:r>
              <a:rPr lang="en-US" b="1" i="1" dirty="0">
                <a:latin typeface="+mn-lt"/>
              </a:rPr>
              <a:t>́ </a:t>
            </a:r>
            <a:r>
              <a:rPr lang="en-US" b="1" i="1" dirty="0" err="1">
                <a:latin typeface="+mn-lt"/>
              </a:rPr>
              <a:t>rủi</a:t>
            </a:r>
            <a:r>
              <a:rPr lang="en-US" b="1" i="1" dirty="0">
                <a:latin typeface="+mn-lt"/>
              </a:rPr>
              <a:t> </a:t>
            </a:r>
            <a:r>
              <a:rPr lang="en-US" b="1" i="1" dirty="0" err="1">
                <a:latin typeface="+mn-lt"/>
              </a:rPr>
              <a:t>ro</a:t>
            </a:r>
            <a:r>
              <a:rPr lang="en-US" b="1" i="1" dirty="0">
                <a:latin typeface="+mn-lt"/>
              </a:rPr>
              <a:t> </a:t>
            </a:r>
            <a:r>
              <a:rPr lang="en-US" b="1" i="1" dirty="0" err="1">
                <a:latin typeface="+mn-lt"/>
              </a:rPr>
              <a:t>tài</a:t>
            </a:r>
            <a:r>
              <a:rPr lang="en-US" b="1" i="1" dirty="0">
                <a:latin typeface="+mn-lt"/>
              </a:rPr>
              <a:t> </a:t>
            </a:r>
            <a:r>
              <a:rPr lang="en-US" b="1" i="1" dirty="0" err="1">
                <a:latin typeface="+mn-lt"/>
              </a:rPr>
              <a:t>chính</a:t>
            </a:r>
            <a:r>
              <a:rPr lang="en-US" b="1" i="1" dirty="0">
                <a:latin typeface="+mn-lt"/>
              </a:rPr>
              <a:t>?</a:t>
            </a:r>
          </a:p>
          <a:p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829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5001-B1E7-CF67-3FFB-6B3033D3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4649"/>
            <a:ext cx="10515600" cy="405342"/>
          </a:xfrm>
        </p:spPr>
        <p:txBody>
          <a:bodyPr/>
          <a:lstStyle/>
          <a:p>
            <a:r>
              <a:rPr lang="en-US" dirty="0"/>
              <a:t>7 BƯỚC QUY TRÌNH XÂY DỰNG QUY TRÌNH QTRRTC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F234CA-B4AB-943D-F973-F53FC7CC1C73}"/>
              </a:ext>
            </a:extLst>
          </p:cNvPr>
          <p:cNvSpPr/>
          <p:nvPr/>
        </p:nvSpPr>
        <p:spPr>
          <a:xfrm>
            <a:off x="3057525" y="1730674"/>
            <a:ext cx="561975" cy="405343"/>
          </a:xfrm>
          <a:prstGeom prst="parallelogram">
            <a:avLst/>
          </a:prstGeom>
          <a:solidFill>
            <a:schemeClr val="accent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D344339B-D4FD-5D83-0C6E-2B9D505B3805}"/>
              </a:ext>
            </a:extLst>
          </p:cNvPr>
          <p:cNvSpPr/>
          <p:nvPr/>
        </p:nvSpPr>
        <p:spPr>
          <a:xfrm>
            <a:off x="2905124" y="2211408"/>
            <a:ext cx="561975" cy="405343"/>
          </a:xfrm>
          <a:prstGeom prst="parallelogram">
            <a:avLst/>
          </a:prstGeom>
          <a:solidFill>
            <a:schemeClr val="accent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0DD06CDE-8F9D-BC4C-3F20-867CB4C2C25B}"/>
              </a:ext>
            </a:extLst>
          </p:cNvPr>
          <p:cNvSpPr/>
          <p:nvPr/>
        </p:nvSpPr>
        <p:spPr>
          <a:xfrm>
            <a:off x="2752723" y="2685844"/>
            <a:ext cx="561975" cy="405343"/>
          </a:xfrm>
          <a:prstGeom prst="parallelogram">
            <a:avLst/>
          </a:prstGeom>
          <a:solidFill>
            <a:schemeClr val="accent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F3972221-E36A-FECC-F9D4-3EFA8A49498C}"/>
              </a:ext>
            </a:extLst>
          </p:cNvPr>
          <p:cNvSpPr/>
          <p:nvPr/>
        </p:nvSpPr>
        <p:spPr>
          <a:xfrm>
            <a:off x="2605084" y="3166829"/>
            <a:ext cx="561975" cy="405343"/>
          </a:xfrm>
          <a:prstGeom prst="parallelogram">
            <a:avLst/>
          </a:prstGeom>
          <a:solidFill>
            <a:schemeClr val="accent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4A99825-1422-BE7F-B48D-AEE98087B58C}"/>
              </a:ext>
            </a:extLst>
          </p:cNvPr>
          <p:cNvSpPr/>
          <p:nvPr/>
        </p:nvSpPr>
        <p:spPr>
          <a:xfrm>
            <a:off x="2452686" y="3637056"/>
            <a:ext cx="561975" cy="405343"/>
          </a:xfrm>
          <a:prstGeom prst="parallelogram">
            <a:avLst/>
          </a:prstGeom>
          <a:solidFill>
            <a:schemeClr val="accent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FD0CF40-AC6E-C2F2-6104-DE5AB2E1B7BD}"/>
              </a:ext>
            </a:extLst>
          </p:cNvPr>
          <p:cNvSpPr/>
          <p:nvPr/>
        </p:nvSpPr>
        <p:spPr>
          <a:xfrm>
            <a:off x="2295519" y="4111492"/>
            <a:ext cx="561975" cy="405343"/>
          </a:xfrm>
          <a:prstGeom prst="parallelogram">
            <a:avLst/>
          </a:prstGeom>
          <a:solidFill>
            <a:schemeClr val="accent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200E481C-46A5-248D-89AC-6B748AA9C6A0}"/>
              </a:ext>
            </a:extLst>
          </p:cNvPr>
          <p:cNvSpPr/>
          <p:nvPr/>
        </p:nvSpPr>
        <p:spPr>
          <a:xfrm>
            <a:off x="2157407" y="4596183"/>
            <a:ext cx="561975" cy="405343"/>
          </a:xfrm>
          <a:prstGeom prst="parallelogram">
            <a:avLst/>
          </a:prstGeom>
          <a:solidFill>
            <a:schemeClr val="accent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A183BE1-C42E-F9CB-EF2F-3292F9FAD6CD}"/>
              </a:ext>
            </a:extLst>
          </p:cNvPr>
          <p:cNvSpPr/>
          <p:nvPr/>
        </p:nvSpPr>
        <p:spPr>
          <a:xfrm>
            <a:off x="3771900" y="1730674"/>
            <a:ext cx="4648200" cy="405343"/>
          </a:xfrm>
          <a:prstGeom prst="parallelogram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Nhận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diện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rủi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FC69DF25-0727-6AE8-2586-25FF6CA737AF}"/>
              </a:ext>
            </a:extLst>
          </p:cNvPr>
          <p:cNvSpPr/>
          <p:nvPr/>
        </p:nvSpPr>
        <p:spPr>
          <a:xfrm>
            <a:off x="3619500" y="2211408"/>
            <a:ext cx="4648200" cy="405343"/>
          </a:xfrm>
          <a:prstGeom prst="parallelogram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biệt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quản</a:t>
            </a:r>
            <a:r>
              <a:rPr lang="en-US" dirty="0">
                <a:solidFill>
                  <a:schemeClr val="tx1"/>
                </a:solidFill>
              </a:rPr>
              <a:t> trị </a:t>
            </a:r>
            <a:r>
              <a:rPr lang="en-US" dirty="0" err="1">
                <a:solidFill>
                  <a:schemeClr val="tx1"/>
                </a:solidFill>
              </a:rPr>
              <a:t>rủi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̀ </a:t>
            </a:r>
            <a:r>
              <a:rPr lang="en-US" dirty="0" err="1">
                <a:solidFill>
                  <a:schemeClr val="tx1"/>
                </a:solidFill>
              </a:rPr>
              <a:t>đầu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8CE74351-9172-B05E-3C1D-13A621AB8A74}"/>
              </a:ext>
            </a:extLst>
          </p:cNvPr>
          <p:cNvSpPr/>
          <p:nvPr/>
        </p:nvSpPr>
        <p:spPr>
          <a:xfrm>
            <a:off x="3467099" y="2685843"/>
            <a:ext cx="4648200" cy="405343"/>
          </a:xfrm>
          <a:prstGeom prst="parallelogram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Đánh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gia</a:t>
            </a:r>
            <a:r>
              <a:rPr lang="en-US" dirty="0">
                <a:solidFill>
                  <a:schemeClr val="tx1"/>
                </a:solidFill>
              </a:rPr>
              <a:t>́ chi phí </a:t>
            </a:r>
            <a:r>
              <a:rPr lang="en-US" dirty="0" err="1">
                <a:solidFill>
                  <a:schemeClr val="tx1"/>
                </a:solidFill>
              </a:rPr>
              <a:t>của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hoạt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động</a:t>
            </a:r>
            <a:r>
              <a:rPr lang="en-US" dirty="0">
                <a:solidFill>
                  <a:schemeClr val="tx1"/>
                </a:solidFill>
              </a:rPr>
              <a:t> QTRR so </a:t>
            </a:r>
            <a:r>
              <a:rPr lang="en-US" dirty="0" err="1">
                <a:solidFill>
                  <a:schemeClr val="tx1"/>
                </a:solidFill>
              </a:rPr>
              <a:t>với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thiệt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nếu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QTRR</a:t>
            </a: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40822042-3467-53B3-B878-AE14C3328295}"/>
              </a:ext>
            </a:extLst>
          </p:cNvPr>
          <p:cNvSpPr/>
          <p:nvPr/>
        </p:nvSpPr>
        <p:spPr>
          <a:xfrm>
            <a:off x="3314698" y="3156526"/>
            <a:ext cx="4648200" cy="405343"/>
          </a:xfrm>
          <a:prstGeom prst="parallelogram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Đánh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gia</a:t>
            </a:r>
            <a:r>
              <a:rPr lang="en-US" dirty="0">
                <a:solidFill>
                  <a:schemeClr val="tx1"/>
                </a:solidFill>
              </a:rPr>
              <a:t>́ </a:t>
            </a:r>
            <a:r>
              <a:rPr lang="en-US" dirty="0" err="1">
                <a:solidFill>
                  <a:schemeClr val="tx1"/>
                </a:solidFill>
              </a:rPr>
              <a:t>hiệu</a:t>
            </a:r>
            <a:r>
              <a:rPr lang="en-US" dirty="0">
                <a:solidFill>
                  <a:schemeClr val="tx1"/>
                </a:solidFill>
              </a:rPr>
              <a:t> quả </a:t>
            </a:r>
            <a:r>
              <a:rPr lang="en-US" dirty="0" err="1">
                <a:solidFill>
                  <a:schemeClr val="tx1"/>
                </a:solidFill>
              </a:rPr>
              <a:t>của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hoạt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động</a:t>
            </a:r>
            <a:r>
              <a:rPr lang="en-US" dirty="0">
                <a:solidFill>
                  <a:schemeClr val="tx1"/>
                </a:solidFill>
              </a:rPr>
              <a:t> QTRR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359AA18F-871D-9F9C-6F2F-2458ECE68843}"/>
              </a:ext>
            </a:extLst>
          </p:cNvPr>
          <p:cNvSpPr/>
          <p:nvPr/>
        </p:nvSpPr>
        <p:spPr>
          <a:xfrm>
            <a:off x="3167059" y="3624312"/>
            <a:ext cx="4648200" cy="405343"/>
          </a:xfrm>
          <a:prstGeom prst="parallelogram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trình</a:t>
            </a:r>
            <a:r>
              <a:rPr lang="en-US" dirty="0">
                <a:solidFill>
                  <a:schemeClr val="tx1"/>
                </a:solidFill>
              </a:rPr>
              <a:t> QTRR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dựa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vào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điểm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</a:t>
            </a:r>
            <a:r>
              <a:rPr lang="en-US" dirty="0">
                <a:solidFill>
                  <a:schemeClr val="tx1"/>
                </a:solidFill>
              </a:rPr>
              <a:t>̣ </a:t>
            </a:r>
            <a:r>
              <a:rPr lang="en-US" dirty="0" err="1">
                <a:solidFill>
                  <a:schemeClr val="tx1"/>
                </a:solidFill>
              </a:rPr>
              <a:t>trường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của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bạn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3AF91F3D-12CF-07B3-0169-2FD8A8F72950}"/>
              </a:ext>
            </a:extLst>
          </p:cNvPr>
          <p:cNvSpPr/>
          <p:nvPr/>
        </p:nvSpPr>
        <p:spPr>
          <a:xfrm>
            <a:off x="3014661" y="4111492"/>
            <a:ext cx="4648200" cy="405343"/>
          </a:xfrm>
          <a:prstGeom prst="parallelogram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Nắm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</a:t>
            </a:r>
            <a:r>
              <a:rPr lang="en-US" dirty="0">
                <a:solidFill>
                  <a:schemeClr val="tx1"/>
                </a:solidFill>
              </a:rPr>
              <a:t>̃ </a:t>
            </a:r>
            <a:r>
              <a:rPr lang="en-US" dirty="0" err="1">
                <a:solidFill>
                  <a:schemeClr val="tx1"/>
                </a:solidFill>
              </a:rPr>
              <a:t>các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cụ </a:t>
            </a:r>
            <a:r>
              <a:rPr lang="en-US" dirty="0" err="1">
                <a:solidFill>
                  <a:schemeClr val="tx1"/>
                </a:solidFill>
              </a:rPr>
              <a:t>quản</a:t>
            </a:r>
            <a:r>
              <a:rPr lang="en-US" dirty="0">
                <a:solidFill>
                  <a:schemeClr val="tx1"/>
                </a:solidFill>
              </a:rPr>
              <a:t> trị </a:t>
            </a:r>
            <a:r>
              <a:rPr lang="en-US" dirty="0" err="1">
                <a:solidFill>
                  <a:schemeClr val="tx1"/>
                </a:solidFill>
              </a:rPr>
              <a:t>rủi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E309BB43-C4CD-E492-485C-462C3820F4AA}"/>
              </a:ext>
            </a:extLst>
          </p:cNvPr>
          <p:cNvSpPr/>
          <p:nvPr/>
        </p:nvSpPr>
        <p:spPr>
          <a:xfrm>
            <a:off x="2847969" y="4592477"/>
            <a:ext cx="4648200" cy="405343"/>
          </a:xfrm>
          <a:prstGeom prst="parallelogram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Thiết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lập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hê</a:t>
            </a:r>
            <a:r>
              <a:rPr lang="en-US" dirty="0">
                <a:solidFill>
                  <a:schemeClr val="tx1"/>
                </a:solidFill>
              </a:rPr>
              <a:t>̣ </a:t>
            </a:r>
            <a:r>
              <a:rPr lang="en-US" dirty="0" err="1">
                <a:solidFill>
                  <a:schemeClr val="tx1"/>
                </a:solidFill>
              </a:rPr>
              <a:t>thống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kiểm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soát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9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5001-B1E7-CF67-3FFB-6B3033D3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4649"/>
            <a:ext cx="10515600" cy="405342"/>
          </a:xfrm>
        </p:spPr>
        <p:txBody>
          <a:bodyPr/>
          <a:lstStyle/>
          <a:p>
            <a:r>
              <a:rPr lang="en-US" dirty="0"/>
              <a:t>QUY TRÌNH XÂY DỰNG QUY TRÌNH QTRRTC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69D760-C06A-BFDA-5240-1237BB4EF0AB}"/>
              </a:ext>
            </a:extLst>
          </p:cNvPr>
          <p:cNvSpPr/>
          <p:nvPr/>
        </p:nvSpPr>
        <p:spPr>
          <a:xfrm>
            <a:off x="1885950" y="2873904"/>
            <a:ext cx="1209675" cy="1066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Thông tin </a:t>
            </a:r>
            <a:r>
              <a:rPr lang="en-US" dirty="0" err="1">
                <a:solidFill>
                  <a:schemeClr val="bg1"/>
                </a:solidFill>
              </a:rPr>
              <a:t>đầu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vào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vê</a:t>
            </a:r>
            <a:r>
              <a:rPr lang="en-US" dirty="0">
                <a:solidFill>
                  <a:schemeClr val="bg1"/>
                </a:solidFill>
              </a:rPr>
              <a:t>̀ </a:t>
            </a:r>
            <a:r>
              <a:rPr lang="en-US" dirty="0" err="1">
                <a:solidFill>
                  <a:schemeClr val="bg1"/>
                </a:solidFill>
              </a:rPr>
              <a:t>rủi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1B36-8532-51A6-6802-27272B9B7E5B}"/>
              </a:ext>
            </a:extLst>
          </p:cNvPr>
          <p:cNvSpPr/>
          <p:nvPr/>
        </p:nvSpPr>
        <p:spPr>
          <a:xfrm>
            <a:off x="7989887" y="2828925"/>
            <a:ext cx="1209675" cy="1066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Quy </a:t>
            </a:r>
            <a:r>
              <a:rPr lang="en-US" dirty="0" err="1"/>
              <a:t>trình</a:t>
            </a:r>
            <a:r>
              <a:rPr lang="en-US" dirty="0"/>
              <a:t> QTRR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7D317E6-04AD-6003-2E7D-757B7D7AB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429606"/>
              </p:ext>
            </p:extLst>
          </p:nvPr>
        </p:nvGraphicFramePr>
        <p:xfrm>
          <a:off x="2917825" y="1657350"/>
          <a:ext cx="5249862" cy="3499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2E79491-A06D-AED4-0D13-12419381B50F}"/>
              </a:ext>
            </a:extLst>
          </p:cNvPr>
          <p:cNvGrpSpPr/>
          <p:nvPr/>
        </p:nvGrpSpPr>
        <p:grpSpPr>
          <a:xfrm rot="2640120">
            <a:off x="3314141" y="3173290"/>
            <a:ext cx="297421" cy="378070"/>
            <a:chOff x="1875809" y="972411"/>
            <a:chExt cx="297421" cy="378070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9482EB77-7BA2-287B-0496-979904309D03}"/>
                </a:ext>
              </a:extLst>
            </p:cNvPr>
            <p:cNvSpPr/>
            <p:nvPr/>
          </p:nvSpPr>
          <p:spPr>
            <a:xfrm rot="18900000">
              <a:off x="1875809" y="972411"/>
              <a:ext cx="297421" cy="378070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Arrow: Right 4">
              <a:extLst>
                <a:ext uri="{FF2B5EF4-FFF2-40B4-BE49-F238E27FC236}">
                  <a16:creationId xmlns:a16="http://schemas.microsoft.com/office/drawing/2014/main" id="{96D2658E-7832-4C88-0FFE-1FBD4B88D144}"/>
                </a:ext>
              </a:extLst>
            </p:cNvPr>
            <p:cNvSpPr txBox="1"/>
            <p:nvPr/>
          </p:nvSpPr>
          <p:spPr>
            <a:xfrm rot="18900000">
              <a:off x="1888876" y="1079571"/>
              <a:ext cx="208195" cy="226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1166FA-8B97-ECFB-CEFC-0813AA00377B}"/>
              </a:ext>
            </a:extLst>
          </p:cNvPr>
          <p:cNvGrpSpPr/>
          <p:nvPr/>
        </p:nvGrpSpPr>
        <p:grpSpPr>
          <a:xfrm rot="2640120">
            <a:off x="7512359" y="3173288"/>
            <a:ext cx="297421" cy="378070"/>
            <a:chOff x="1875809" y="972411"/>
            <a:chExt cx="297421" cy="378070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C39AF55-C7FE-7E3F-54EE-F56F0CF15BB8}"/>
                </a:ext>
              </a:extLst>
            </p:cNvPr>
            <p:cNvSpPr/>
            <p:nvPr/>
          </p:nvSpPr>
          <p:spPr>
            <a:xfrm rot="18900000">
              <a:off x="1875809" y="972411"/>
              <a:ext cx="297421" cy="378070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Arrow: Right 4">
              <a:extLst>
                <a:ext uri="{FF2B5EF4-FFF2-40B4-BE49-F238E27FC236}">
                  <a16:creationId xmlns:a16="http://schemas.microsoft.com/office/drawing/2014/main" id="{6A8B17C5-C7C2-824D-A9F8-7ACD54D06BF0}"/>
                </a:ext>
              </a:extLst>
            </p:cNvPr>
            <p:cNvSpPr txBox="1"/>
            <p:nvPr/>
          </p:nvSpPr>
          <p:spPr>
            <a:xfrm rot="18900000">
              <a:off x="1888876" y="1079571"/>
              <a:ext cx="208195" cy="226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79187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B5EDE5A3-66B5-FEB5-DC72-5FFEE97B8E90}"/>
              </a:ext>
            </a:extLst>
          </p:cNvPr>
          <p:cNvSpPr/>
          <p:nvPr/>
        </p:nvSpPr>
        <p:spPr>
          <a:xfrm rot="16200000">
            <a:off x="3354728" y="2584825"/>
            <a:ext cx="2743200" cy="1097280"/>
          </a:xfrm>
          <a:prstGeom prst="rect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E4BA58F-964A-C632-FDAD-C015E531C257}"/>
              </a:ext>
            </a:extLst>
          </p:cNvPr>
          <p:cNvSpPr/>
          <p:nvPr/>
        </p:nvSpPr>
        <p:spPr>
          <a:xfrm>
            <a:off x="2527330" y="2859049"/>
            <a:ext cx="1645920" cy="548640"/>
          </a:xfrm>
          <a:prstGeom prst="rect">
            <a:avLst/>
          </a:prstGeom>
          <a:ln w="63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93DD2D-ABD7-578F-DDFC-F7F01263AF77}"/>
              </a:ext>
            </a:extLst>
          </p:cNvPr>
          <p:cNvSpPr/>
          <p:nvPr/>
        </p:nvSpPr>
        <p:spPr>
          <a:xfrm>
            <a:off x="2536846" y="1761865"/>
            <a:ext cx="2743200" cy="1097280"/>
          </a:xfrm>
          <a:prstGeom prst="rect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E5001-B1E7-CF67-3FFB-6B3033D3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4649"/>
            <a:ext cx="10515600" cy="405342"/>
          </a:xfrm>
        </p:spPr>
        <p:txBody>
          <a:bodyPr/>
          <a:lstStyle/>
          <a:p>
            <a:r>
              <a:rPr lang="en-US" dirty="0"/>
              <a:t>MA TRẬN PHÂN LOẠI RỦI RO TÀI CHÍNH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380B38-D293-A378-9087-D954D70B5CEE}"/>
              </a:ext>
            </a:extLst>
          </p:cNvPr>
          <p:cNvCxnSpPr>
            <a:cxnSpLocks/>
          </p:cNvCxnSpPr>
          <p:nvPr/>
        </p:nvCxnSpPr>
        <p:spPr>
          <a:xfrm flipV="1">
            <a:off x="2533650" y="1238250"/>
            <a:ext cx="0" cy="326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6D36DB-DF86-3762-0237-3DC5AB93AE99}"/>
              </a:ext>
            </a:extLst>
          </p:cNvPr>
          <p:cNvCxnSpPr>
            <a:cxnSpLocks/>
          </p:cNvCxnSpPr>
          <p:nvPr/>
        </p:nvCxnSpPr>
        <p:spPr>
          <a:xfrm>
            <a:off x="2533650" y="4505325"/>
            <a:ext cx="382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39AFD84-1211-DBEA-C6BE-615509A5363B}"/>
              </a:ext>
            </a:extLst>
          </p:cNvPr>
          <p:cNvSpPr/>
          <p:nvPr/>
        </p:nvSpPr>
        <p:spPr>
          <a:xfrm>
            <a:off x="2533649" y="3956685"/>
            <a:ext cx="548640" cy="5486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D7FD33-AED0-90FA-280E-423AFA7D82E6}"/>
              </a:ext>
            </a:extLst>
          </p:cNvPr>
          <p:cNvSpPr/>
          <p:nvPr/>
        </p:nvSpPr>
        <p:spPr>
          <a:xfrm rot="16200000">
            <a:off x="3623329" y="2856100"/>
            <a:ext cx="2743200" cy="5486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7280F-952B-E0E9-9098-F982C3387800}"/>
              </a:ext>
            </a:extLst>
          </p:cNvPr>
          <p:cNvSpPr/>
          <p:nvPr/>
        </p:nvSpPr>
        <p:spPr>
          <a:xfrm>
            <a:off x="3088013" y="3956685"/>
            <a:ext cx="548640" cy="5486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F0CF2D-80FF-3215-A819-75639E82954F}"/>
              </a:ext>
            </a:extLst>
          </p:cNvPr>
          <p:cNvSpPr/>
          <p:nvPr/>
        </p:nvSpPr>
        <p:spPr>
          <a:xfrm>
            <a:off x="3642377" y="3956685"/>
            <a:ext cx="548640" cy="5486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D05A4C-4FAA-3462-AF05-036FF7C98A13}"/>
              </a:ext>
            </a:extLst>
          </p:cNvPr>
          <p:cNvSpPr/>
          <p:nvPr/>
        </p:nvSpPr>
        <p:spPr>
          <a:xfrm>
            <a:off x="4175780" y="3953380"/>
            <a:ext cx="548640" cy="5486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71A9A1-9EA1-EA7B-CBBC-09AFB4337A0C}"/>
              </a:ext>
            </a:extLst>
          </p:cNvPr>
          <p:cNvSpPr/>
          <p:nvPr/>
        </p:nvSpPr>
        <p:spPr>
          <a:xfrm>
            <a:off x="2533649" y="3408044"/>
            <a:ext cx="548640" cy="5486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7A80D8-0EBF-6274-A76D-F84E506A19BC}"/>
              </a:ext>
            </a:extLst>
          </p:cNvPr>
          <p:cNvSpPr/>
          <p:nvPr/>
        </p:nvSpPr>
        <p:spPr>
          <a:xfrm>
            <a:off x="3088013" y="3408044"/>
            <a:ext cx="548640" cy="5486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68D08A-1151-F1B7-57CD-81C20862B28C}"/>
              </a:ext>
            </a:extLst>
          </p:cNvPr>
          <p:cNvSpPr/>
          <p:nvPr/>
        </p:nvSpPr>
        <p:spPr>
          <a:xfrm>
            <a:off x="3640476" y="3408044"/>
            <a:ext cx="548640" cy="5486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A0450B-EA9B-57B2-CAA2-BB21651815F8}"/>
              </a:ext>
            </a:extLst>
          </p:cNvPr>
          <p:cNvSpPr/>
          <p:nvPr/>
        </p:nvSpPr>
        <p:spPr>
          <a:xfrm>
            <a:off x="4173881" y="3408043"/>
            <a:ext cx="548640" cy="5486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42A946-A93E-088B-A8EC-3E43290FF655}"/>
              </a:ext>
            </a:extLst>
          </p:cNvPr>
          <p:cNvSpPr/>
          <p:nvPr/>
        </p:nvSpPr>
        <p:spPr>
          <a:xfrm rot="10800000">
            <a:off x="2527321" y="2313622"/>
            <a:ext cx="2743200" cy="5486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6B4959-9204-5B43-743F-B64E3D534E6A}"/>
              </a:ext>
            </a:extLst>
          </p:cNvPr>
          <p:cNvSpPr/>
          <p:nvPr/>
        </p:nvSpPr>
        <p:spPr>
          <a:xfrm rot="10800000">
            <a:off x="2519699" y="1762123"/>
            <a:ext cx="2743200" cy="54864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2E1578-A940-FF60-8FDF-A67D2B8961D9}"/>
              </a:ext>
            </a:extLst>
          </p:cNvPr>
          <p:cNvCxnSpPr/>
          <p:nvPr/>
        </p:nvCxnSpPr>
        <p:spPr>
          <a:xfrm>
            <a:off x="4730134" y="3953380"/>
            <a:ext cx="546708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993DA3-8BF7-A9DD-1B88-344EA697FCAB}"/>
              </a:ext>
            </a:extLst>
          </p:cNvPr>
          <p:cNvCxnSpPr/>
          <p:nvPr/>
        </p:nvCxnSpPr>
        <p:spPr>
          <a:xfrm>
            <a:off x="4730134" y="3429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99D817-4187-9666-2AF6-260C5DF149F8}"/>
              </a:ext>
            </a:extLst>
          </p:cNvPr>
          <p:cNvCxnSpPr/>
          <p:nvPr/>
        </p:nvCxnSpPr>
        <p:spPr>
          <a:xfrm>
            <a:off x="4730134" y="3408043"/>
            <a:ext cx="5467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B94E2D-A940-FB0B-6C37-18148E3D1DB9}"/>
              </a:ext>
            </a:extLst>
          </p:cNvPr>
          <p:cNvCxnSpPr/>
          <p:nvPr/>
        </p:nvCxnSpPr>
        <p:spPr>
          <a:xfrm flipV="1">
            <a:off x="3088639" y="1758820"/>
            <a:ext cx="0" cy="1649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655503E-BEBF-7359-F336-BF647D91113C}"/>
              </a:ext>
            </a:extLst>
          </p:cNvPr>
          <p:cNvCxnSpPr/>
          <p:nvPr/>
        </p:nvCxnSpPr>
        <p:spPr>
          <a:xfrm flipV="1">
            <a:off x="3636653" y="1758820"/>
            <a:ext cx="0" cy="1649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8F3E284-5C0D-3EC4-A906-B8739CA521C1}"/>
              </a:ext>
            </a:extLst>
          </p:cNvPr>
          <p:cNvSpPr/>
          <p:nvPr/>
        </p:nvSpPr>
        <p:spPr>
          <a:xfrm>
            <a:off x="4175140" y="3411346"/>
            <a:ext cx="548640" cy="109728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2B4FB85-B3BA-3A2A-3C99-425C8EFAB91F}"/>
              </a:ext>
            </a:extLst>
          </p:cNvPr>
          <p:cNvCxnSpPr/>
          <p:nvPr/>
        </p:nvCxnSpPr>
        <p:spPr>
          <a:xfrm flipV="1">
            <a:off x="4173881" y="1758820"/>
            <a:ext cx="0" cy="1649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179B979-BE14-F812-BD3C-C4C2203A143E}"/>
              </a:ext>
            </a:extLst>
          </p:cNvPr>
          <p:cNvCxnSpPr>
            <a:cxnSpLocks/>
          </p:cNvCxnSpPr>
          <p:nvPr/>
        </p:nvCxnSpPr>
        <p:spPr>
          <a:xfrm>
            <a:off x="4173881" y="3953380"/>
            <a:ext cx="556249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0DF9711-1CC0-6878-5FE8-011650A0A587}"/>
              </a:ext>
            </a:extLst>
          </p:cNvPr>
          <p:cNvSpPr/>
          <p:nvPr/>
        </p:nvSpPr>
        <p:spPr>
          <a:xfrm rot="16200000">
            <a:off x="3095637" y="3404868"/>
            <a:ext cx="1645920" cy="54864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4F4C15F-837A-F011-2714-CF68190A9916}"/>
              </a:ext>
            </a:extLst>
          </p:cNvPr>
          <p:cNvCxnSpPr/>
          <p:nvPr/>
        </p:nvCxnSpPr>
        <p:spPr>
          <a:xfrm>
            <a:off x="3629004" y="3407819"/>
            <a:ext cx="56772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E295EE0-2E52-FE81-4E09-0E0725E14F5C}"/>
              </a:ext>
            </a:extLst>
          </p:cNvPr>
          <p:cNvCxnSpPr/>
          <p:nvPr/>
        </p:nvCxnSpPr>
        <p:spPr>
          <a:xfrm>
            <a:off x="3625227" y="3953380"/>
            <a:ext cx="737223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9E06798-8EB5-38A7-741E-B97C6EB0643F}"/>
              </a:ext>
            </a:extLst>
          </p:cNvPr>
          <p:cNvSpPr txBox="1"/>
          <p:nvPr/>
        </p:nvSpPr>
        <p:spPr>
          <a:xfrm>
            <a:off x="1306825" y="1544917"/>
            <a:ext cx="1238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Mức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thiệt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hại</a:t>
            </a:r>
            <a:endParaRPr lang="en-US" dirty="0">
              <a:latin typeface="+mn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22AAAED-8722-7D7D-B037-292E3BF42126}"/>
              </a:ext>
            </a:extLst>
          </p:cNvPr>
          <p:cNvSpPr txBox="1"/>
          <p:nvPr/>
        </p:nvSpPr>
        <p:spPr>
          <a:xfrm>
            <a:off x="1026812" y="2075750"/>
            <a:ext cx="154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Đe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dọa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sư</a:t>
            </a:r>
            <a:r>
              <a:rPr lang="en-US" dirty="0">
                <a:latin typeface="+mn-lt"/>
              </a:rPr>
              <a:t>̣ </a:t>
            </a:r>
            <a:r>
              <a:rPr lang="en-US" dirty="0" err="1">
                <a:latin typeface="+mn-lt"/>
              </a:rPr>
              <a:t>tồn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tại</a:t>
            </a:r>
            <a:endParaRPr lang="en-US" dirty="0">
              <a:latin typeface="+mn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0E8250-0E26-11A9-54D4-DD2C9D04BBFC}"/>
              </a:ext>
            </a:extLst>
          </p:cNvPr>
          <p:cNvSpPr txBox="1"/>
          <p:nvPr/>
        </p:nvSpPr>
        <p:spPr>
          <a:xfrm>
            <a:off x="1945053" y="2606583"/>
            <a:ext cx="607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Nặng</a:t>
            </a:r>
            <a:endParaRPr lang="en-US" dirty="0">
              <a:latin typeface="+mn-l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A26AB6-0E9F-C64C-3157-CAD8253B3089}"/>
              </a:ext>
            </a:extLst>
          </p:cNvPr>
          <p:cNvSpPr txBox="1"/>
          <p:nvPr/>
        </p:nvSpPr>
        <p:spPr>
          <a:xfrm>
            <a:off x="1522102" y="3166240"/>
            <a:ext cx="1047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Trung </a:t>
            </a:r>
            <a:r>
              <a:rPr lang="en-US" dirty="0" err="1">
                <a:latin typeface="+mn-lt"/>
              </a:rPr>
              <a:t>bình</a:t>
            </a:r>
            <a:endParaRPr lang="en-US" dirty="0">
              <a:latin typeface="+mn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8ECCC2-3176-79F9-8468-EB7EC0995A36}"/>
              </a:ext>
            </a:extLst>
          </p:cNvPr>
          <p:cNvSpPr txBox="1"/>
          <p:nvPr/>
        </p:nvSpPr>
        <p:spPr>
          <a:xfrm>
            <a:off x="2021222" y="3681870"/>
            <a:ext cx="54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Nhe</a:t>
            </a:r>
            <a:r>
              <a:rPr lang="en-US" dirty="0">
                <a:latin typeface="+mn-lt"/>
              </a:rPr>
              <a:t>̣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86EBE40-FB09-0C2E-91BD-C9357C6FFDF4}"/>
              </a:ext>
            </a:extLst>
          </p:cNvPr>
          <p:cNvSpPr txBox="1"/>
          <p:nvPr/>
        </p:nvSpPr>
        <p:spPr>
          <a:xfrm>
            <a:off x="944872" y="4246977"/>
            <a:ext cx="160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Không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trọng</a:t>
            </a:r>
            <a:endParaRPr lang="en-US" dirty="0">
              <a:latin typeface="+mn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C632EBC-D78D-7331-5C20-840C38F543F2}"/>
              </a:ext>
            </a:extLst>
          </p:cNvPr>
          <p:cNvSpPr txBox="1"/>
          <p:nvPr/>
        </p:nvSpPr>
        <p:spPr>
          <a:xfrm>
            <a:off x="2569849" y="5018794"/>
            <a:ext cx="571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Rất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thấp</a:t>
            </a:r>
            <a:endParaRPr lang="en-US" dirty="0">
              <a:latin typeface="+mn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5AFF1A-3F56-7937-A474-8AACDCF4619D}"/>
              </a:ext>
            </a:extLst>
          </p:cNvPr>
          <p:cNvSpPr txBox="1"/>
          <p:nvPr/>
        </p:nvSpPr>
        <p:spPr>
          <a:xfrm>
            <a:off x="3105182" y="5046309"/>
            <a:ext cx="674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Thấp</a:t>
            </a:r>
            <a:endParaRPr lang="en-US" dirty="0">
              <a:latin typeface="+mn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B8562E-8C8D-E806-F3F6-8399EB5BFE20}"/>
              </a:ext>
            </a:extLst>
          </p:cNvPr>
          <p:cNvSpPr txBox="1"/>
          <p:nvPr/>
        </p:nvSpPr>
        <p:spPr>
          <a:xfrm>
            <a:off x="3676666" y="5025540"/>
            <a:ext cx="74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Trung </a:t>
            </a:r>
            <a:r>
              <a:rPr lang="en-US" dirty="0" err="1">
                <a:latin typeface="+mn-lt"/>
              </a:rPr>
              <a:t>bình</a:t>
            </a:r>
            <a:endParaRPr lang="en-US" dirty="0">
              <a:latin typeface="+mn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D0DC933-D29D-A5A6-DC01-3F63EA1B9A93}"/>
              </a:ext>
            </a:extLst>
          </p:cNvPr>
          <p:cNvSpPr txBox="1"/>
          <p:nvPr/>
        </p:nvSpPr>
        <p:spPr>
          <a:xfrm>
            <a:off x="4268146" y="5011017"/>
            <a:ext cx="57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Cao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6C24193-E944-6C97-25DD-89D07DC3FAD0}"/>
              </a:ext>
            </a:extLst>
          </p:cNvPr>
          <p:cNvSpPr txBox="1"/>
          <p:nvPr/>
        </p:nvSpPr>
        <p:spPr>
          <a:xfrm>
            <a:off x="4756785" y="5014393"/>
            <a:ext cx="571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Rất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cao</a:t>
            </a:r>
            <a:endParaRPr lang="en-US" dirty="0">
              <a:latin typeface="+mn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AD04E4C-CFB9-8B2F-3C4B-41DD6146761D}"/>
              </a:ext>
            </a:extLst>
          </p:cNvPr>
          <p:cNvSpPr txBox="1"/>
          <p:nvPr/>
        </p:nvSpPr>
        <p:spPr>
          <a:xfrm>
            <a:off x="2908943" y="4621928"/>
            <a:ext cx="42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A2DAD5-B58A-3E25-D879-6C7EE7F5CAF3}"/>
              </a:ext>
            </a:extLst>
          </p:cNvPr>
          <p:cNvSpPr txBox="1"/>
          <p:nvPr/>
        </p:nvSpPr>
        <p:spPr>
          <a:xfrm>
            <a:off x="3440443" y="4617693"/>
            <a:ext cx="42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C4588-8009-B3E9-2E45-A7A8A6B10D97}"/>
              </a:ext>
            </a:extLst>
          </p:cNvPr>
          <p:cNvSpPr txBox="1"/>
          <p:nvPr/>
        </p:nvSpPr>
        <p:spPr>
          <a:xfrm>
            <a:off x="3996279" y="4615842"/>
            <a:ext cx="42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60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AB7875-D28E-30AC-5057-9DAD34C2D587}"/>
              </a:ext>
            </a:extLst>
          </p:cNvPr>
          <p:cNvSpPr txBox="1"/>
          <p:nvPr/>
        </p:nvSpPr>
        <p:spPr>
          <a:xfrm>
            <a:off x="4543692" y="4595704"/>
            <a:ext cx="42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80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574278-5C38-16E9-7DD9-7B5789665ECF}"/>
              </a:ext>
            </a:extLst>
          </p:cNvPr>
          <p:cNvSpPr txBox="1"/>
          <p:nvPr/>
        </p:nvSpPr>
        <p:spPr>
          <a:xfrm>
            <a:off x="2738019" y="3585076"/>
            <a:ext cx="850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Rủi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ro</a:t>
            </a:r>
            <a:r>
              <a:rPr lang="en-US" dirty="0">
                <a:latin typeface="+mn-lt"/>
              </a:rPr>
              <a:t> 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5EE1E09-FAEB-914B-22FE-1EF95FA00762}"/>
              </a:ext>
            </a:extLst>
          </p:cNvPr>
          <p:cNvSpPr txBox="1"/>
          <p:nvPr/>
        </p:nvSpPr>
        <p:spPr>
          <a:xfrm>
            <a:off x="4107182" y="3555467"/>
            <a:ext cx="850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Rủi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ro</a:t>
            </a:r>
            <a:r>
              <a:rPr lang="en-US" dirty="0">
                <a:latin typeface="+mn-lt"/>
              </a:rPr>
              <a:t> 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026D203-E986-D591-C4E4-15D58B4B27CD}"/>
              </a:ext>
            </a:extLst>
          </p:cNvPr>
          <p:cNvSpPr txBox="1"/>
          <p:nvPr/>
        </p:nvSpPr>
        <p:spPr>
          <a:xfrm>
            <a:off x="2863071" y="2374595"/>
            <a:ext cx="850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Rủi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ro</a:t>
            </a:r>
            <a:r>
              <a:rPr lang="en-US" dirty="0">
                <a:latin typeface="+mn-lt"/>
              </a:rPr>
              <a:t> 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A669418-3CB0-0833-4345-5F344BA228AA}"/>
              </a:ext>
            </a:extLst>
          </p:cNvPr>
          <p:cNvSpPr txBox="1"/>
          <p:nvPr/>
        </p:nvSpPr>
        <p:spPr>
          <a:xfrm>
            <a:off x="3988631" y="2717898"/>
            <a:ext cx="850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Rủi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ro</a:t>
            </a:r>
            <a:r>
              <a:rPr lang="en-US" dirty="0">
                <a:latin typeface="+mn-lt"/>
              </a:rPr>
              <a:t> 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E02E103-161F-9843-8978-84E72F5D3567}"/>
              </a:ext>
            </a:extLst>
          </p:cNvPr>
          <p:cNvSpPr txBox="1"/>
          <p:nvPr/>
        </p:nvSpPr>
        <p:spPr>
          <a:xfrm>
            <a:off x="4210608" y="1812936"/>
            <a:ext cx="850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Rủi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ro</a:t>
            </a:r>
            <a:r>
              <a:rPr lang="en-US" dirty="0">
                <a:latin typeface="+mn-lt"/>
              </a:rPr>
              <a:t> A</a:t>
            </a:r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id="{3BF4EDA7-FDEA-60ED-07A4-AD36E2B2B5F5}"/>
              </a:ext>
            </a:extLst>
          </p:cNvPr>
          <p:cNvSpPr/>
          <p:nvPr/>
        </p:nvSpPr>
        <p:spPr>
          <a:xfrm>
            <a:off x="2804165" y="3849555"/>
            <a:ext cx="266700" cy="214255"/>
          </a:xfrm>
          <a:prstGeom prst="star5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id="{8CD766F3-FC34-D70C-712C-871B0FC8C007}"/>
              </a:ext>
            </a:extLst>
          </p:cNvPr>
          <p:cNvSpPr/>
          <p:nvPr/>
        </p:nvSpPr>
        <p:spPr>
          <a:xfrm>
            <a:off x="3907174" y="3715637"/>
            <a:ext cx="266700" cy="214255"/>
          </a:xfrm>
          <a:prstGeom prst="star5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tar: 5 Points 89">
            <a:extLst>
              <a:ext uri="{FF2B5EF4-FFF2-40B4-BE49-F238E27FC236}">
                <a16:creationId xmlns:a16="http://schemas.microsoft.com/office/drawing/2014/main" id="{EE91A7D4-DB88-FD3A-18D6-9D82A59D1616}"/>
              </a:ext>
            </a:extLst>
          </p:cNvPr>
          <p:cNvSpPr/>
          <p:nvPr/>
        </p:nvSpPr>
        <p:spPr>
          <a:xfrm>
            <a:off x="3920488" y="2457935"/>
            <a:ext cx="266700" cy="214255"/>
          </a:xfrm>
          <a:prstGeom prst="star5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tar: 5 Points 90">
            <a:extLst>
              <a:ext uri="{FF2B5EF4-FFF2-40B4-BE49-F238E27FC236}">
                <a16:creationId xmlns:a16="http://schemas.microsoft.com/office/drawing/2014/main" id="{547F9295-6D5C-0B4D-6614-98F6A7F23AE1}"/>
              </a:ext>
            </a:extLst>
          </p:cNvPr>
          <p:cNvSpPr/>
          <p:nvPr/>
        </p:nvSpPr>
        <p:spPr>
          <a:xfrm>
            <a:off x="3338603" y="2629098"/>
            <a:ext cx="266700" cy="214255"/>
          </a:xfrm>
          <a:prstGeom prst="star5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tar: 5 Points 91">
            <a:extLst>
              <a:ext uri="{FF2B5EF4-FFF2-40B4-BE49-F238E27FC236}">
                <a16:creationId xmlns:a16="http://schemas.microsoft.com/office/drawing/2014/main" id="{A5B5382E-F2FE-9369-1BBA-D8CAFC42EFCB}"/>
              </a:ext>
            </a:extLst>
          </p:cNvPr>
          <p:cNvSpPr/>
          <p:nvPr/>
        </p:nvSpPr>
        <p:spPr>
          <a:xfrm>
            <a:off x="4592978" y="2171526"/>
            <a:ext cx="266700" cy="214255"/>
          </a:xfrm>
          <a:prstGeom prst="star5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790C78C-6CDE-F26E-A215-6FA26E3673AB}"/>
              </a:ext>
            </a:extLst>
          </p:cNvPr>
          <p:cNvSpPr/>
          <p:nvPr/>
        </p:nvSpPr>
        <p:spPr>
          <a:xfrm>
            <a:off x="5685106" y="2062048"/>
            <a:ext cx="548640" cy="548640"/>
          </a:xfrm>
          <a:prstGeom prst="rect">
            <a:avLst/>
          </a:prstGeom>
          <a:solidFill>
            <a:schemeClr val="accent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E61453-6EC0-99F1-B427-C83C9E4CC8C9}"/>
              </a:ext>
            </a:extLst>
          </p:cNvPr>
          <p:cNvSpPr/>
          <p:nvPr/>
        </p:nvSpPr>
        <p:spPr>
          <a:xfrm>
            <a:off x="5687581" y="2862394"/>
            <a:ext cx="548640" cy="548640"/>
          </a:xfrm>
          <a:prstGeom prst="rect">
            <a:avLst/>
          </a:prstGeom>
          <a:solidFill>
            <a:schemeClr val="accent3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3D14B24-4BA0-44DC-81CE-2F10FA253F62}"/>
              </a:ext>
            </a:extLst>
          </p:cNvPr>
          <p:cNvSpPr/>
          <p:nvPr/>
        </p:nvSpPr>
        <p:spPr>
          <a:xfrm>
            <a:off x="5688927" y="3666616"/>
            <a:ext cx="548640" cy="5486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1DCF033-1AE9-B1AA-4CB7-1E267BCEF117}"/>
              </a:ext>
            </a:extLst>
          </p:cNvPr>
          <p:cNvSpPr txBox="1"/>
          <p:nvPr/>
        </p:nvSpPr>
        <p:spPr>
          <a:xfrm>
            <a:off x="6543675" y="2036443"/>
            <a:ext cx="1924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Sư</a:t>
            </a:r>
            <a:r>
              <a:rPr lang="en-US" dirty="0">
                <a:latin typeface="+mn-lt"/>
              </a:rPr>
              <a:t>̉ </a:t>
            </a:r>
            <a:r>
              <a:rPr lang="en-US" dirty="0" err="1">
                <a:latin typeface="+mn-lt"/>
              </a:rPr>
              <a:t>dụng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biện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pháp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quản</a:t>
            </a:r>
            <a:r>
              <a:rPr lang="en-US" dirty="0">
                <a:latin typeface="+mn-lt"/>
              </a:rPr>
              <a:t> trị </a:t>
            </a:r>
            <a:r>
              <a:rPr lang="en-US" dirty="0" err="1">
                <a:latin typeface="+mn-lt"/>
              </a:rPr>
              <a:t>tích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cực</a:t>
            </a:r>
            <a:endParaRPr lang="en-US" dirty="0">
              <a:latin typeface="+mn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63552D0-2751-94E4-14CB-EA7E50474CB2}"/>
              </a:ext>
            </a:extLst>
          </p:cNvPr>
          <p:cNvSpPr txBox="1"/>
          <p:nvPr/>
        </p:nvSpPr>
        <p:spPr>
          <a:xfrm>
            <a:off x="6543675" y="2852795"/>
            <a:ext cx="1924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Biện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pháp</a:t>
            </a:r>
            <a:r>
              <a:rPr lang="en-US" dirty="0">
                <a:latin typeface="+mn-lt"/>
              </a:rPr>
              <a:t> QTRRTC </a:t>
            </a:r>
            <a:r>
              <a:rPr lang="en-US" dirty="0" err="1">
                <a:latin typeface="+mn-lt"/>
              </a:rPr>
              <a:t>theo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tình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huống</a:t>
            </a:r>
            <a:endParaRPr lang="en-US" dirty="0">
              <a:latin typeface="+mn-lt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C7B8EB7-1BD2-95BB-74E3-9463CC93D872}"/>
              </a:ext>
            </a:extLst>
          </p:cNvPr>
          <p:cNvSpPr txBox="1"/>
          <p:nvPr/>
        </p:nvSpPr>
        <p:spPr>
          <a:xfrm>
            <a:off x="6543675" y="3666616"/>
            <a:ext cx="1924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Không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cần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đến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biện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pháp</a:t>
            </a:r>
            <a:r>
              <a:rPr lang="en-US" dirty="0">
                <a:latin typeface="+mn-lt"/>
              </a:rPr>
              <a:t> QTRRTC</a:t>
            </a:r>
          </a:p>
        </p:txBody>
      </p:sp>
    </p:spTree>
    <p:extLst>
      <p:ext uri="{BB962C8B-B14F-4D97-AF65-F5344CB8AC3E}">
        <p14:creationId xmlns:p14="http://schemas.microsoft.com/office/powerpoint/2010/main" val="201013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5001-B1E7-CF67-3FFB-6B3033D3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4649"/>
            <a:ext cx="10515600" cy="405342"/>
          </a:xfrm>
        </p:spPr>
        <p:txBody>
          <a:bodyPr/>
          <a:lstStyle/>
          <a:p>
            <a:r>
              <a:rPr lang="en-US" dirty="0"/>
              <a:t>MỘT SỐ CHIẾN LƯỢT ĐỐI PHÓ VỚI RỦI RO THƯỜNG GẶP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FE33E1-C798-A3F6-CC95-D9777278B5EE}"/>
              </a:ext>
            </a:extLst>
          </p:cNvPr>
          <p:cNvSpPr/>
          <p:nvPr/>
        </p:nvSpPr>
        <p:spPr>
          <a:xfrm>
            <a:off x="1195389" y="2981283"/>
            <a:ext cx="1038225" cy="1495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chiến</a:t>
            </a:r>
            <a:r>
              <a:rPr lang="en-US" dirty="0"/>
              <a:t> </a:t>
            </a:r>
            <a:r>
              <a:rPr lang="en-US" dirty="0" err="1"/>
              <a:t>lược</a:t>
            </a:r>
            <a:r>
              <a:rPr lang="en-US" dirty="0"/>
              <a:t> </a:t>
            </a:r>
            <a:r>
              <a:rPr lang="en-US" dirty="0" err="1"/>
              <a:t>đối</a:t>
            </a:r>
            <a:r>
              <a:rPr lang="en-US" dirty="0"/>
              <a:t> phó </a:t>
            </a:r>
            <a:r>
              <a:rPr lang="en-US" dirty="0" err="1"/>
              <a:t>rủi</a:t>
            </a:r>
            <a:r>
              <a:rPr lang="en-US" dirty="0"/>
              <a:t> </a:t>
            </a:r>
            <a:r>
              <a:rPr lang="en-US" dirty="0" err="1"/>
              <a:t>ro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2AF072-1B08-620C-2633-53B210CEC6B1}"/>
              </a:ext>
            </a:extLst>
          </p:cNvPr>
          <p:cNvSpPr/>
          <p:nvPr/>
        </p:nvSpPr>
        <p:spPr>
          <a:xfrm>
            <a:off x="3105149" y="1170870"/>
            <a:ext cx="1228725" cy="79057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Tránh</a:t>
            </a:r>
            <a:r>
              <a:rPr lang="en-US" sz="1200" dirty="0"/>
              <a:t> né </a:t>
            </a:r>
            <a:r>
              <a:rPr lang="en-US" sz="1200" i="1" dirty="0"/>
              <a:t>(Avoidance)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EC57D3-4E94-5AEC-B699-7FFC27FF08CE}"/>
              </a:ext>
            </a:extLst>
          </p:cNvPr>
          <p:cNvSpPr/>
          <p:nvPr/>
        </p:nvSpPr>
        <p:spPr>
          <a:xfrm>
            <a:off x="3105149" y="2638425"/>
            <a:ext cx="1228726" cy="7905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Chuyển</a:t>
            </a:r>
            <a:r>
              <a:rPr lang="en-US" sz="1200" dirty="0"/>
              <a:t> </a:t>
            </a:r>
            <a:r>
              <a:rPr lang="en-US" sz="1200" dirty="0" err="1"/>
              <a:t>giao</a:t>
            </a:r>
            <a:r>
              <a:rPr lang="en-US" sz="1200" dirty="0"/>
              <a:t> </a:t>
            </a:r>
            <a:r>
              <a:rPr lang="en-US" sz="1200" i="1" dirty="0"/>
              <a:t>(Transference)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30ECFD-2DF2-D34F-71D7-26FCB7A28100}"/>
              </a:ext>
            </a:extLst>
          </p:cNvPr>
          <p:cNvSpPr/>
          <p:nvPr/>
        </p:nvSpPr>
        <p:spPr>
          <a:xfrm>
            <a:off x="3105149" y="4103085"/>
            <a:ext cx="1228725" cy="79057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Giảm</a:t>
            </a:r>
            <a:r>
              <a:rPr lang="en-US" sz="1200" dirty="0"/>
              <a:t> </a:t>
            </a:r>
            <a:r>
              <a:rPr lang="en-US" sz="1200" dirty="0" err="1"/>
              <a:t>nhe</a:t>
            </a:r>
            <a:r>
              <a:rPr lang="en-US" sz="1200" dirty="0"/>
              <a:t>̣ </a:t>
            </a:r>
            <a:r>
              <a:rPr lang="en-US" sz="1200" i="1" dirty="0"/>
              <a:t>(Mitigation)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6B7B5E-AA25-43B1-4DDC-7E9F4CE60D12}"/>
              </a:ext>
            </a:extLst>
          </p:cNvPr>
          <p:cNvSpPr/>
          <p:nvPr/>
        </p:nvSpPr>
        <p:spPr>
          <a:xfrm>
            <a:off x="3105149" y="5567745"/>
            <a:ext cx="1228725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/>
              <a:t>Chấp</a:t>
            </a:r>
            <a:r>
              <a:rPr lang="en-US" sz="1200" i="1" dirty="0"/>
              <a:t> </a:t>
            </a:r>
            <a:r>
              <a:rPr lang="en-US" sz="1200" i="1" dirty="0" err="1"/>
              <a:t>nhận</a:t>
            </a:r>
            <a:r>
              <a:rPr lang="en-US" sz="1200" i="1" dirty="0"/>
              <a:t> (Acceptance)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0E882-7933-2F25-046B-26964CF35A5C}"/>
              </a:ext>
            </a:extLst>
          </p:cNvPr>
          <p:cNvSpPr/>
          <p:nvPr/>
        </p:nvSpPr>
        <p:spPr>
          <a:xfrm>
            <a:off x="5019664" y="1070063"/>
            <a:ext cx="1933575" cy="4053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Chọn</a:t>
            </a:r>
            <a:r>
              <a:rPr lang="en-US" sz="1200" dirty="0"/>
              <a:t> </a:t>
            </a:r>
            <a:r>
              <a:rPr lang="en-US" sz="1200" dirty="0" err="1"/>
              <a:t>hướng</a:t>
            </a:r>
            <a:r>
              <a:rPr lang="en-US" sz="1200" dirty="0"/>
              <a:t> </a:t>
            </a:r>
            <a:r>
              <a:rPr lang="en-US" sz="1200" dirty="0" err="1"/>
              <a:t>đi</a:t>
            </a:r>
            <a:r>
              <a:rPr lang="en-US" sz="1200" dirty="0"/>
              <a:t> </a:t>
            </a:r>
            <a:r>
              <a:rPr lang="en-US" sz="1200" dirty="0" err="1"/>
              <a:t>khác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4D3506-274D-96B5-BEB6-740CC23F65D7}"/>
              </a:ext>
            </a:extLst>
          </p:cNvPr>
          <p:cNvSpPr/>
          <p:nvPr/>
        </p:nvSpPr>
        <p:spPr>
          <a:xfrm>
            <a:off x="5019663" y="1574831"/>
            <a:ext cx="1933575" cy="4053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Thay</a:t>
            </a:r>
            <a:r>
              <a:rPr lang="en-US" sz="1200" dirty="0"/>
              <a:t> </a:t>
            </a:r>
            <a:r>
              <a:rPr lang="en-US" sz="1200" dirty="0" err="1"/>
              <a:t>đổi</a:t>
            </a:r>
            <a:r>
              <a:rPr lang="en-US" sz="1200" dirty="0"/>
              <a:t> </a:t>
            </a:r>
            <a:r>
              <a:rPr lang="en-US" sz="1200" dirty="0" err="1"/>
              <a:t>mục</a:t>
            </a:r>
            <a:r>
              <a:rPr lang="en-US" sz="1200" dirty="0"/>
              <a:t> </a:t>
            </a:r>
            <a:r>
              <a:rPr lang="en-US" sz="1200" dirty="0" err="1"/>
              <a:t>tiêu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AF51BF-C1BE-8CEE-CAEE-F4B13BA2E60B}"/>
              </a:ext>
            </a:extLst>
          </p:cNvPr>
          <p:cNvSpPr/>
          <p:nvPr/>
        </p:nvSpPr>
        <p:spPr>
          <a:xfrm>
            <a:off x="5038720" y="2273844"/>
            <a:ext cx="1933575" cy="4053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Chia sẻ </a:t>
            </a:r>
            <a:r>
              <a:rPr lang="en-US" sz="1200" dirty="0" err="1"/>
              <a:t>rủi</a:t>
            </a:r>
            <a:r>
              <a:rPr lang="en-US" sz="1200" dirty="0"/>
              <a:t> </a:t>
            </a:r>
            <a:r>
              <a:rPr lang="en-US" sz="1200" dirty="0" err="1"/>
              <a:t>ro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2CE717-1E28-DAE1-737F-44B2971D7E2A}"/>
              </a:ext>
            </a:extLst>
          </p:cNvPr>
          <p:cNvSpPr/>
          <p:nvPr/>
        </p:nvSpPr>
        <p:spPr>
          <a:xfrm>
            <a:off x="5038719" y="2778612"/>
            <a:ext cx="1933575" cy="4053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Báo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cáo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lãnh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đạo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C50951-34C2-854D-A3E6-A70F57A2A34E}"/>
              </a:ext>
            </a:extLst>
          </p:cNvPr>
          <p:cNvSpPr/>
          <p:nvPr/>
        </p:nvSpPr>
        <p:spPr>
          <a:xfrm>
            <a:off x="5038720" y="3285409"/>
            <a:ext cx="1933575" cy="4053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Mua </a:t>
            </a:r>
            <a:r>
              <a:rPr lang="en-US" sz="1200" dirty="0" err="1"/>
              <a:t>bảo</a:t>
            </a:r>
            <a:r>
              <a:rPr lang="en-US" sz="1200" dirty="0"/>
              <a:t> </a:t>
            </a:r>
            <a:r>
              <a:rPr lang="en-US" sz="1200" dirty="0" err="1"/>
              <a:t>hiểm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7DED38-4A1E-8175-8D87-2463C53C5D14}"/>
              </a:ext>
            </a:extLst>
          </p:cNvPr>
          <p:cNvSpPr/>
          <p:nvPr/>
        </p:nvSpPr>
        <p:spPr>
          <a:xfrm>
            <a:off x="5019662" y="3982268"/>
            <a:ext cx="1933575" cy="40534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Giảm</a:t>
            </a:r>
            <a:r>
              <a:rPr lang="en-US" sz="1200" dirty="0"/>
              <a:t> </a:t>
            </a:r>
            <a:r>
              <a:rPr lang="en-US" sz="1200" dirty="0" err="1"/>
              <a:t>thiểu</a:t>
            </a:r>
            <a:r>
              <a:rPr lang="en-US" sz="1200" dirty="0"/>
              <a:t> </a:t>
            </a:r>
            <a:r>
              <a:rPr lang="en-US" sz="1200" dirty="0" err="1"/>
              <a:t>sư</a:t>
            </a:r>
            <a:r>
              <a:rPr lang="en-US" sz="1200" dirty="0"/>
              <a:t>̣ </a:t>
            </a:r>
            <a:r>
              <a:rPr lang="en-US" sz="1200" dirty="0" err="1"/>
              <a:t>ảnh</a:t>
            </a:r>
            <a:r>
              <a:rPr lang="en-US" sz="1200" dirty="0"/>
              <a:t> </a:t>
            </a:r>
            <a:r>
              <a:rPr lang="en-US" sz="1200" dirty="0" err="1"/>
              <a:t>hưởng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1A78D0-5890-46A5-FD38-EE18E54482D1}"/>
              </a:ext>
            </a:extLst>
          </p:cNvPr>
          <p:cNvSpPr/>
          <p:nvPr/>
        </p:nvSpPr>
        <p:spPr>
          <a:xfrm>
            <a:off x="5019662" y="4498373"/>
            <a:ext cx="1933575" cy="40534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Giảm</a:t>
            </a:r>
            <a:r>
              <a:rPr lang="en-US" sz="1200" dirty="0"/>
              <a:t> </a:t>
            </a:r>
            <a:r>
              <a:rPr lang="en-US" sz="1200" dirty="0" err="1"/>
              <a:t>thiểu</a:t>
            </a:r>
            <a:r>
              <a:rPr lang="en-US" sz="1200" dirty="0"/>
              <a:t> khả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gây</a:t>
            </a:r>
            <a:r>
              <a:rPr lang="en-US" sz="1200" dirty="0"/>
              <a:t> </a:t>
            </a:r>
            <a:r>
              <a:rPr lang="en-US" sz="1200" dirty="0" err="1"/>
              <a:t>ra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1E3C00-843D-9F2E-F724-BF88F81FB1A8}"/>
              </a:ext>
            </a:extLst>
          </p:cNvPr>
          <p:cNvSpPr/>
          <p:nvPr/>
        </p:nvSpPr>
        <p:spPr>
          <a:xfrm>
            <a:off x="5019661" y="5185924"/>
            <a:ext cx="1933575" cy="4053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Chơ</a:t>
            </a:r>
            <a:r>
              <a:rPr lang="en-US" sz="1200" dirty="0"/>
              <a:t>̀ </a:t>
            </a:r>
            <a:r>
              <a:rPr lang="en-US" sz="1200" dirty="0" err="1"/>
              <a:t>va</a:t>
            </a:r>
            <a:r>
              <a:rPr lang="en-US" sz="1200" dirty="0"/>
              <a:t>̀ </a:t>
            </a:r>
            <a:r>
              <a:rPr lang="en-US" sz="1200" dirty="0" err="1"/>
              <a:t>xem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C10EC6-B386-9C38-53F7-D2131B103CC6}"/>
              </a:ext>
            </a:extLst>
          </p:cNvPr>
          <p:cNvSpPr/>
          <p:nvPr/>
        </p:nvSpPr>
        <p:spPr>
          <a:xfrm>
            <a:off x="5019660" y="5693441"/>
            <a:ext cx="1933575" cy="4053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Thu </a:t>
            </a:r>
            <a:r>
              <a:rPr lang="en-US" sz="1200" dirty="0" err="1"/>
              <a:t>thập</a:t>
            </a:r>
            <a:r>
              <a:rPr lang="en-US" sz="1200" dirty="0"/>
              <a:t>/</a:t>
            </a:r>
            <a:r>
              <a:rPr lang="en-US" sz="1200" dirty="0" err="1"/>
              <a:t>mua</a:t>
            </a:r>
            <a:r>
              <a:rPr lang="en-US" sz="1200" dirty="0"/>
              <a:t> </a:t>
            </a:r>
            <a:r>
              <a:rPr lang="en-US" sz="1200" dirty="0" err="1"/>
              <a:t>thông</a:t>
            </a:r>
            <a:r>
              <a:rPr lang="en-US" sz="1200" dirty="0"/>
              <a:t> tin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41B85-8DAA-EE0E-F851-EF52BE3BFBF6}"/>
              </a:ext>
            </a:extLst>
          </p:cNvPr>
          <p:cNvSpPr/>
          <p:nvPr/>
        </p:nvSpPr>
        <p:spPr>
          <a:xfrm>
            <a:off x="5019659" y="6211673"/>
            <a:ext cx="1933575" cy="4053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Kê</a:t>
            </a:r>
            <a:r>
              <a:rPr lang="en-US" sz="1200" dirty="0"/>
              <a:t>́ </a:t>
            </a:r>
            <a:r>
              <a:rPr lang="en-US" sz="1200" dirty="0" err="1"/>
              <a:t>hoạch</a:t>
            </a:r>
            <a:r>
              <a:rPr lang="en-US" sz="1200" dirty="0"/>
              <a:t> </a:t>
            </a:r>
            <a:r>
              <a:rPr lang="en-US" sz="1200" dirty="0" err="1"/>
              <a:t>khắc</a:t>
            </a:r>
            <a:r>
              <a:rPr lang="en-US" sz="1200" dirty="0"/>
              <a:t> </a:t>
            </a:r>
            <a:r>
              <a:rPr lang="en-US" sz="1200" dirty="0" err="1"/>
              <a:t>phục</a:t>
            </a:r>
            <a:r>
              <a:rPr lang="en-US" sz="1200" dirty="0"/>
              <a:t> </a:t>
            </a:r>
            <a:r>
              <a:rPr lang="en-US" sz="1200" dirty="0" err="1"/>
              <a:t>tác</a:t>
            </a:r>
            <a:r>
              <a:rPr lang="en-US" sz="1200" dirty="0"/>
              <a:t> </a:t>
            </a:r>
            <a:r>
              <a:rPr lang="en-US" sz="1200" dirty="0" err="1"/>
              <a:t>hại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343AE1-ABE4-C28F-6ABA-C57E26DA66FE}"/>
              </a:ext>
            </a:extLst>
          </p:cNvPr>
          <p:cNvSpPr/>
          <p:nvPr/>
        </p:nvSpPr>
        <p:spPr>
          <a:xfrm>
            <a:off x="7696200" y="2705455"/>
            <a:ext cx="1419225" cy="55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Các</a:t>
            </a:r>
            <a:r>
              <a:rPr lang="en-US" sz="1200" dirty="0"/>
              <a:t> </a:t>
            </a:r>
            <a:r>
              <a:rPr lang="en-US" sz="1200" dirty="0" err="1"/>
              <a:t>kê</a:t>
            </a:r>
            <a:r>
              <a:rPr lang="en-US" sz="1200" dirty="0"/>
              <a:t>́ </a:t>
            </a:r>
            <a:r>
              <a:rPr lang="en-US" sz="1200" dirty="0" err="1"/>
              <a:t>hoạch</a:t>
            </a:r>
            <a:r>
              <a:rPr lang="en-US" sz="1200" dirty="0"/>
              <a:t> </a:t>
            </a:r>
            <a:r>
              <a:rPr lang="en-US" sz="1200" dirty="0" err="1"/>
              <a:t>cứu</a:t>
            </a:r>
            <a:r>
              <a:rPr lang="en-US" sz="1200" dirty="0"/>
              <a:t> </a:t>
            </a:r>
            <a:r>
              <a:rPr lang="en-US" sz="1200" dirty="0" err="1"/>
              <a:t>chữa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1239B4-3D70-97D6-9ED9-0A856D2741C4}"/>
              </a:ext>
            </a:extLst>
          </p:cNvPr>
          <p:cNvSpPr/>
          <p:nvPr/>
        </p:nvSpPr>
        <p:spPr>
          <a:xfrm>
            <a:off x="7715250" y="3429001"/>
            <a:ext cx="1419225" cy="55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Giảm</a:t>
            </a:r>
            <a:r>
              <a:rPr lang="en-US" sz="1200" dirty="0"/>
              <a:t> </a:t>
            </a:r>
            <a:r>
              <a:rPr lang="en-US" sz="1200" dirty="0" err="1"/>
              <a:t>các</a:t>
            </a:r>
            <a:r>
              <a:rPr lang="en-US" sz="1200" dirty="0"/>
              <a:t> </a:t>
            </a:r>
            <a:r>
              <a:rPr lang="en-US" sz="1200" dirty="0" err="1"/>
              <a:t>liên</a:t>
            </a:r>
            <a:r>
              <a:rPr lang="en-US" sz="1200" dirty="0"/>
              <a:t> </a:t>
            </a:r>
            <a:r>
              <a:rPr lang="en-US" sz="1200" dirty="0" err="1"/>
              <a:t>kết</a:t>
            </a:r>
            <a:r>
              <a:rPr lang="en-US" sz="1200" dirty="0"/>
              <a:t> </a:t>
            </a:r>
            <a:r>
              <a:rPr lang="en-US" sz="1200" dirty="0" err="1"/>
              <a:t>ràng</a:t>
            </a:r>
            <a:r>
              <a:rPr lang="en-US" sz="1200" dirty="0"/>
              <a:t> </a:t>
            </a:r>
            <a:r>
              <a:rPr lang="en-US" sz="1200" dirty="0" err="1"/>
              <a:t>buộc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876FFA-1150-7C36-DAF5-079B51704418}"/>
              </a:ext>
            </a:extLst>
          </p:cNvPr>
          <p:cNvSpPr/>
          <p:nvPr/>
        </p:nvSpPr>
        <p:spPr>
          <a:xfrm>
            <a:off x="7696200" y="5183160"/>
            <a:ext cx="2038350" cy="38458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Loại</a:t>
            </a:r>
            <a:r>
              <a:rPr lang="en-US" sz="1200" dirty="0"/>
              <a:t> </a:t>
            </a:r>
            <a:r>
              <a:rPr lang="en-US" sz="1200" dirty="0" err="1"/>
              <a:t>bo</a:t>
            </a:r>
            <a:r>
              <a:rPr lang="en-US" sz="1200" dirty="0"/>
              <a:t>̉ </a:t>
            </a:r>
            <a:r>
              <a:rPr lang="en-US" sz="1200" dirty="0" err="1"/>
              <a:t>yếu</a:t>
            </a:r>
            <a:r>
              <a:rPr lang="en-US" sz="1200" dirty="0"/>
              <a:t> </a:t>
            </a:r>
            <a:r>
              <a:rPr lang="en-US" sz="1200" dirty="0" err="1"/>
              <a:t>tô</a:t>
            </a:r>
            <a:r>
              <a:rPr lang="en-US" sz="1200" dirty="0"/>
              <a:t>́ </a:t>
            </a:r>
            <a:r>
              <a:rPr lang="en-US" sz="1200" dirty="0" err="1"/>
              <a:t>gây</a:t>
            </a:r>
            <a:r>
              <a:rPr lang="en-US" sz="1200" dirty="0"/>
              <a:t> </a:t>
            </a:r>
            <a:r>
              <a:rPr lang="en-US" sz="1200" dirty="0" err="1"/>
              <a:t>rủi</a:t>
            </a:r>
            <a:r>
              <a:rPr lang="en-US" sz="1200" dirty="0"/>
              <a:t> </a:t>
            </a:r>
            <a:r>
              <a:rPr lang="en-US" sz="1200" dirty="0" err="1"/>
              <a:t>ro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D90334-ECC6-CABA-BFCB-CC043A6ABBF3}"/>
              </a:ext>
            </a:extLst>
          </p:cNvPr>
          <p:cNvSpPr/>
          <p:nvPr/>
        </p:nvSpPr>
        <p:spPr>
          <a:xfrm>
            <a:off x="7696200" y="5645062"/>
            <a:ext cx="2038350" cy="4053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Huấn</a:t>
            </a:r>
            <a:r>
              <a:rPr lang="en-US" sz="1200" dirty="0"/>
              <a:t> </a:t>
            </a:r>
            <a:r>
              <a:rPr lang="en-US" sz="1200" dirty="0" err="1"/>
              <a:t>luyện</a:t>
            </a:r>
            <a:r>
              <a:rPr lang="en-US" sz="1200" dirty="0"/>
              <a:t> </a:t>
            </a:r>
            <a:r>
              <a:rPr lang="en-US" sz="1200" dirty="0" err="1"/>
              <a:t>phòng</a:t>
            </a:r>
            <a:r>
              <a:rPr lang="en-US" sz="1200" dirty="0"/>
              <a:t> </a:t>
            </a:r>
            <a:r>
              <a:rPr lang="en-US" sz="1200" dirty="0" err="1"/>
              <a:t>tránh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B5C9B-588E-FA1A-E3F3-EA5F3630392D}"/>
              </a:ext>
            </a:extLst>
          </p:cNvPr>
          <p:cNvSpPr/>
          <p:nvPr/>
        </p:nvSpPr>
        <p:spPr>
          <a:xfrm>
            <a:off x="9896488" y="2179994"/>
            <a:ext cx="1571625" cy="36184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Nhân</a:t>
            </a:r>
            <a:r>
              <a:rPr lang="en-US" sz="1200" dirty="0"/>
              <a:t> </a:t>
            </a:r>
            <a:r>
              <a:rPr lang="en-US" sz="1200" dirty="0" err="1"/>
              <a:t>lực</a:t>
            </a:r>
            <a:r>
              <a:rPr lang="en-US" sz="1200" dirty="0"/>
              <a:t> </a:t>
            </a:r>
            <a:r>
              <a:rPr lang="en-US" sz="1200" dirty="0" err="1"/>
              <a:t>dư</a:t>
            </a:r>
            <a:r>
              <a:rPr lang="en-US" sz="1200" dirty="0"/>
              <a:t>̣ </a:t>
            </a:r>
            <a:r>
              <a:rPr lang="en-US" sz="1200" dirty="0" err="1"/>
              <a:t>phòng</a:t>
            </a:r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F225E7-C684-394F-EB80-E77BB5ADDD6D}"/>
              </a:ext>
            </a:extLst>
          </p:cNvPr>
          <p:cNvSpPr/>
          <p:nvPr/>
        </p:nvSpPr>
        <p:spPr>
          <a:xfrm>
            <a:off x="9896488" y="2605732"/>
            <a:ext cx="1571625" cy="3618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Thời</a:t>
            </a:r>
            <a:r>
              <a:rPr lang="en-US" sz="1200" dirty="0"/>
              <a:t> </a:t>
            </a:r>
            <a:r>
              <a:rPr lang="en-US" sz="1200" dirty="0" err="1"/>
              <a:t>gian</a:t>
            </a:r>
            <a:r>
              <a:rPr lang="en-US" sz="1200" dirty="0"/>
              <a:t> </a:t>
            </a:r>
            <a:r>
              <a:rPr lang="en-US" sz="1200" dirty="0" err="1"/>
              <a:t>dư</a:t>
            </a:r>
            <a:r>
              <a:rPr lang="en-US" sz="1200" dirty="0"/>
              <a:t>̣ </a:t>
            </a:r>
            <a:r>
              <a:rPr lang="en-US" sz="1200" dirty="0" err="1"/>
              <a:t>phòng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F8359C-22E6-3C3E-7FF2-6FD470719B3B}"/>
              </a:ext>
            </a:extLst>
          </p:cNvPr>
          <p:cNvSpPr/>
          <p:nvPr/>
        </p:nvSpPr>
        <p:spPr>
          <a:xfrm>
            <a:off x="9896489" y="3042251"/>
            <a:ext cx="1571625" cy="37416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Thay</a:t>
            </a:r>
            <a:r>
              <a:rPr lang="en-US" sz="1200" dirty="0"/>
              <a:t> </a:t>
            </a:r>
            <a:r>
              <a:rPr lang="en-US" sz="1200" dirty="0" err="1"/>
              <a:t>người</a:t>
            </a:r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A909C7-FA43-5F0E-18EF-2855745F12F9}"/>
              </a:ext>
            </a:extLst>
          </p:cNvPr>
          <p:cNvSpPr/>
          <p:nvPr/>
        </p:nvSpPr>
        <p:spPr>
          <a:xfrm>
            <a:off x="9896489" y="3491085"/>
            <a:ext cx="1571625" cy="37480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Dùng</a:t>
            </a:r>
            <a:r>
              <a:rPr lang="en-US" sz="1200" dirty="0"/>
              <a:t> </a:t>
            </a:r>
            <a:r>
              <a:rPr lang="en-US" sz="1200" dirty="0" err="1"/>
              <a:t>công</a:t>
            </a:r>
            <a:r>
              <a:rPr lang="en-US" sz="1200" dirty="0"/>
              <a:t> cụ </a:t>
            </a:r>
            <a:r>
              <a:rPr lang="en-US" sz="1200" dirty="0" err="1"/>
              <a:t>mới</a:t>
            </a:r>
            <a:endParaRPr lang="en-US" sz="1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656ED5-5F08-DB5B-D273-841A53151213}"/>
              </a:ext>
            </a:extLst>
          </p:cNvPr>
          <p:cNvCxnSpPr>
            <a:stCxn id="4" idx="3"/>
          </p:cNvCxnSpPr>
          <p:nvPr/>
        </p:nvCxnSpPr>
        <p:spPr>
          <a:xfrm flipV="1">
            <a:off x="2233614" y="3728995"/>
            <a:ext cx="24288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46D3D4B-EEC7-2D9F-3E73-AE2907274B2B}"/>
              </a:ext>
            </a:extLst>
          </p:cNvPr>
          <p:cNvCxnSpPr>
            <a:endCxn id="5" idx="1"/>
          </p:cNvCxnSpPr>
          <p:nvPr/>
        </p:nvCxnSpPr>
        <p:spPr>
          <a:xfrm rot="5400000" flipH="1" flipV="1">
            <a:off x="1709406" y="2333253"/>
            <a:ext cx="2162837" cy="6286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A9626D0-7744-E66B-8D88-99E5ECE2F19C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1662125" y="4520009"/>
            <a:ext cx="2257398" cy="6286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EDF651A-8A4C-7E2B-E49B-90B1C57D092D}"/>
              </a:ext>
            </a:extLst>
          </p:cNvPr>
          <p:cNvCxnSpPr>
            <a:endCxn id="6" idx="1"/>
          </p:cNvCxnSpPr>
          <p:nvPr/>
        </p:nvCxnSpPr>
        <p:spPr>
          <a:xfrm rot="5400000" flipH="1" flipV="1">
            <a:off x="2443183" y="3067029"/>
            <a:ext cx="695282" cy="6286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5F8F96E-F5AC-5CBD-B2A9-8ED74848B877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2406135" y="3799359"/>
            <a:ext cx="769378" cy="6286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6B11FE-D44E-38E4-5975-13456576457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333874" y="1272734"/>
            <a:ext cx="685790" cy="293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0A1C32-24A3-6D86-8F5C-10F163D5220C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4333874" y="1566158"/>
            <a:ext cx="685789" cy="211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2DE687-7561-9450-CE81-C749EBAE041D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4333875" y="2476515"/>
            <a:ext cx="704845" cy="557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6BAF5AC-6AA3-3CFB-09C8-12F1EA58E7BF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4333875" y="2981283"/>
            <a:ext cx="704844" cy="52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FF0B1C-B00E-1568-C033-C31697A9FA6A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4333875" y="3033713"/>
            <a:ext cx="704845" cy="45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83C12C8-AA6F-D42D-6D3B-80BE8DDBBFC0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4333874" y="4184939"/>
            <a:ext cx="685788" cy="313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12DA056-4DC6-12BF-1DC1-76A4DBDEFE53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4333874" y="4498373"/>
            <a:ext cx="685788" cy="202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A8EBEE-B490-E750-518D-26782749A8C3}"/>
              </a:ext>
            </a:extLst>
          </p:cNvPr>
          <p:cNvCxnSpPr>
            <a:stCxn id="8" idx="3"/>
            <a:endCxn id="17" idx="1"/>
          </p:cNvCxnSpPr>
          <p:nvPr/>
        </p:nvCxnSpPr>
        <p:spPr>
          <a:xfrm flipV="1">
            <a:off x="4333874" y="5388595"/>
            <a:ext cx="685787" cy="57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FE5EEFE-F60F-3665-33BE-96313C8FF47E}"/>
              </a:ext>
            </a:extLst>
          </p:cNvPr>
          <p:cNvCxnSpPr>
            <a:stCxn id="8" idx="3"/>
            <a:endCxn id="18" idx="1"/>
          </p:cNvCxnSpPr>
          <p:nvPr/>
        </p:nvCxnSpPr>
        <p:spPr>
          <a:xfrm flipV="1">
            <a:off x="4333874" y="5896112"/>
            <a:ext cx="685786" cy="66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75007A8-6007-7844-122A-9A562575C350}"/>
              </a:ext>
            </a:extLst>
          </p:cNvPr>
          <p:cNvCxnSpPr>
            <a:stCxn id="8" idx="3"/>
            <a:endCxn id="19" idx="1"/>
          </p:cNvCxnSpPr>
          <p:nvPr/>
        </p:nvCxnSpPr>
        <p:spPr>
          <a:xfrm>
            <a:off x="4333874" y="5963033"/>
            <a:ext cx="685785" cy="451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0BEFE98-729A-7A5C-25C4-E9B83812FAB2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 flipV="1">
            <a:off x="6953237" y="2982089"/>
            <a:ext cx="742963" cy="12028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18FECBB-2EFD-378C-04BA-42617D91F732}"/>
              </a:ext>
            </a:extLst>
          </p:cNvPr>
          <p:cNvCxnSpPr>
            <a:stCxn id="15" idx="3"/>
          </p:cNvCxnSpPr>
          <p:nvPr/>
        </p:nvCxnSpPr>
        <p:spPr>
          <a:xfrm flipV="1">
            <a:off x="6953237" y="3728995"/>
            <a:ext cx="742963" cy="4559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DA2F828-2BB5-D538-CCA7-4AE18BC8B271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>
            <a:off x="6953237" y="4701044"/>
            <a:ext cx="742963" cy="11466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3364647-D5DC-141E-BDD5-FE3162EA21D0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>
            <a:off x="6953237" y="4701044"/>
            <a:ext cx="742963" cy="6744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080D860-5A20-92B1-1A8C-A0C16F7FB4A7}"/>
              </a:ext>
            </a:extLst>
          </p:cNvPr>
          <p:cNvCxnSpPr>
            <a:stCxn id="20" idx="3"/>
            <a:endCxn id="24" idx="1"/>
          </p:cNvCxnSpPr>
          <p:nvPr/>
        </p:nvCxnSpPr>
        <p:spPr>
          <a:xfrm flipV="1">
            <a:off x="9115425" y="2360919"/>
            <a:ext cx="781063" cy="62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DA0C583-B7E3-85D5-7E01-69F737B1FF07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9115425" y="2786657"/>
            <a:ext cx="781063" cy="195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445B640-65B8-7F77-35EC-A25A012DC6B7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>
            <a:off x="9115425" y="2982089"/>
            <a:ext cx="781064" cy="24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A108826-EB7B-A6C6-E459-E4E0B23F1B45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>
            <a:off x="9115425" y="2982089"/>
            <a:ext cx="781064" cy="696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87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5001-B1E7-CF67-3FFB-6B3033D3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4649"/>
            <a:ext cx="10515600" cy="405342"/>
          </a:xfrm>
        </p:spPr>
        <p:txBody>
          <a:bodyPr/>
          <a:lstStyle/>
          <a:p>
            <a:r>
              <a:rPr lang="en-US" dirty="0"/>
              <a:t>NGUYÊN TẮC TRONG QUẢN TRỊ RỦI RO TÀI CHÍNH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C6C74-1056-7E18-813D-0027F8BE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183997"/>
            <a:ext cx="10515599" cy="1835930"/>
          </a:xfrm>
        </p:spPr>
        <p:txBody>
          <a:bodyPr/>
          <a:lstStyle/>
          <a:p>
            <a:pPr marL="469900" indent="-342900">
              <a:buFont typeface="+mj-lt"/>
              <a:buAutoNum type="arabicPeriod"/>
            </a:pPr>
            <a:r>
              <a:rPr lang="en-US" sz="1400" dirty="0" err="1">
                <a:latin typeface="+mn-lt"/>
              </a:rPr>
              <a:t>Cần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gắn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với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mục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tiêu</a:t>
            </a:r>
            <a:r>
              <a:rPr lang="en-US" sz="1400" dirty="0">
                <a:latin typeface="+mn-lt"/>
              </a:rPr>
              <a:t> QTRR </a:t>
            </a:r>
            <a:r>
              <a:rPr lang="en-US" sz="1400" dirty="0" err="1">
                <a:latin typeface="+mn-lt"/>
              </a:rPr>
              <a:t>trong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từng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giai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đoạn</a:t>
            </a:r>
            <a:r>
              <a:rPr lang="en-US" sz="1400" dirty="0">
                <a:latin typeface="+mn-lt"/>
              </a:rPr>
              <a:t>.</a:t>
            </a:r>
          </a:p>
          <a:p>
            <a:pPr marL="469900" indent="-342900">
              <a:buFont typeface="+mj-lt"/>
              <a:buAutoNum type="arabicPeriod"/>
            </a:pPr>
            <a:r>
              <a:rPr lang="en-US" sz="1400" dirty="0" err="1">
                <a:latin typeface="+mn-lt"/>
              </a:rPr>
              <a:t>Cần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được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triển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khai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như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một</a:t>
            </a:r>
            <a:r>
              <a:rPr lang="en-US" sz="1400" dirty="0">
                <a:latin typeface="+mn-lt"/>
              </a:rPr>
              <a:t> quá </a:t>
            </a:r>
            <a:r>
              <a:rPr lang="en-US" sz="1400" dirty="0" err="1">
                <a:latin typeface="+mn-lt"/>
              </a:rPr>
              <a:t>trình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liên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tục</a:t>
            </a:r>
            <a:r>
              <a:rPr lang="en-US" sz="1400" dirty="0">
                <a:latin typeface="+mn-lt"/>
              </a:rPr>
              <a:t>, có </a:t>
            </a:r>
            <a:r>
              <a:rPr lang="en-US" sz="1400" dirty="0" err="1">
                <a:latin typeface="+mn-lt"/>
              </a:rPr>
              <a:t>tính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hê</a:t>
            </a:r>
            <a:r>
              <a:rPr lang="en-US" sz="1400" dirty="0">
                <a:latin typeface="+mn-lt"/>
              </a:rPr>
              <a:t>̣ </a:t>
            </a:r>
            <a:r>
              <a:rPr lang="en-US" sz="1400" dirty="0" err="1">
                <a:latin typeface="+mn-lt"/>
              </a:rPr>
              <a:t>thống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trên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toàn</a:t>
            </a:r>
            <a:r>
              <a:rPr lang="en-US" sz="1400" dirty="0">
                <a:latin typeface="+mn-lt"/>
              </a:rPr>
              <a:t> DN.</a:t>
            </a:r>
          </a:p>
          <a:p>
            <a:pPr marL="469900" indent="-342900">
              <a:buFont typeface="+mj-lt"/>
              <a:buAutoNum type="arabicPeriod"/>
            </a:pPr>
            <a:r>
              <a:rPr lang="en-US" sz="1400" dirty="0" err="1">
                <a:latin typeface="+mn-lt"/>
              </a:rPr>
              <a:t>Cần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được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thực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thi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như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các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hoạt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động</a:t>
            </a:r>
            <a:r>
              <a:rPr lang="en-US" sz="1400" dirty="0">
                <a:latin typeface="+mn-lt"/>
              </a:rPr>
              <a:t> QTRR </a:t>
            </a:r>
            <a:r>
              <a:rPr lang="en-US" sz="1400" dirty="0" err="1">
                <a:latin typeface="+mn-lt"/>
              </a:rPr>
              <a:t>khác</a:t>
            </a:r>
            <a:r>
              <a:rPr lang="en-US" sz="1400" dirty="0">
                <a:latin typeface="+mn-lt"/>
              </a:rPr>
              <a:t>.</a:t>
            </a:r>
          </a:p>
          <a:p>
            <a:pPr marL="469900" indent="-342900">
              <a:buFont typeface="+mj-lt"/>
              <a:buAutoNum type="arabicPeriod"/>
            </a:pPr>
            <a:r>
              <a:rPr lang="en-US" sz="1400" dirty="0" err="1">
                <a:latin typeface="+mn-lt"/>
              </a:rPr>
              <a:t>Cần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phân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quyền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va</a:t>
            </a:r>
            <a:r>
              <a:rPr lang="en-US" sz="1400" dirty="0">
                <a:latin typeface="+mn-lt"/>
              </a:rPr>
              <a:t>̀ </a:t>
            </a:r>
            <a:r>
              <a:rPr lang="en-US" sz="1400" dirty="0" err="1">
                <a:latin typeface="+mn-lt"/>
              </a:rPr>
              <a:t>trách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nhiệm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ro</a:t>
            </a:r>
            <a:r>
              <a:rPr lang="en-US" sz="1400" dirty="0">
                <a:latin typeface="+mn-lt"/>
              </a:rPr>
              <a:t>̃ </a:t>
            </a:r>
            <a:r>
              <a:rPr lang="en-US" sz="1400" dirty="0" err="1">
                <a:latin typeface="+mn-lt"/>
              </a:rPr>
              <a:t>ràng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trong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hoạt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động</a:t>
            </a:r>
            <a:r>
              <a:rPr lang="en-US" sz="1400" dirty="0">
                <a:latin typeface="+mn-lt"/>
              </a:rPr>
              <a:t> QTRR/ QTRRTC </a:t>
            </a:r>
            <a:r>
              <a:rPr lang="en-US" sz="1400" dirty="0" err="1">
                <a:latin typeface="+mn-lt"/>
              </a:rPr>
              <a:t>va</a:t>
            </a:r>
            <a:r>
              <a:rPr lang="en-US" sz="1400" dirty="0">
                <a:latin typeface="+mn-lt"/>
              </a:rPr>
              <a:t>̀ </a:t>
            </a:r>
            <a:r>
              <a:rPr lang="en-US" sz="1400" dirty="0" err="1">
                <a:latin typeface="+mn-lt"/>
              </a:rPr>
              <a:t>không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tồn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tại</a:t>
            </a:r>
            <a:r>
              <a:rPr lang="en-US" sz="1400" dirty="0">
                <a:latin typeface="+mn-lt"/>
              </a:rPr>
              <a:t> “</a:t>
            </a:r>
            <a:r>
              <a:rPr lang="en-US" sz="1400" dirty="0" err="1">
                <a:latin typeface="+mn-lt"/>
              </a:rPr>
              <a:t>những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vùng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cấm</a:t>
            </a:r>
            <a:r>
              <a:rPr lang="en-US" sz="1400" dirty="0">
                <a:latin typeface="+mn-lt"/>
              </a:rPr>
              <a:t>”.</a:t>
            </a:r>
          </a:p>
          <a:p>
            <a:pPr marL="469900" indent="-342900">
              <a:buFont typeface="+mj-lt"/>
              <a:buAutoNum type="arabicPeriod"/>
            </a:pPr>
            <a:r>
              <a:rPr lang="en-US" sz="1400" dirty="0" err="1">
                <a:latin typeface="+mn-lt"/>
              </a:rPr>
              <a:t>Cần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thường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xuyên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được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đánh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gia</a:t>
            </a:r>
            <a:r>
              <a:rPr lang="en-US" sz="1400" dirty="0">
                <a:latin typeface="+mn-lt"/>
              </a:rPr>
              <a:t>́ </a:t>
            </a:r>
            <a:r>
              <a:rPr lang="en-US" sz="1400" dirty="0" err="1">
                <a:latin typeface="+mn-lt"/>
              </a:rPr>
              <a:t>va</a:t>
            </a:r>
            <a:r>
              <a:rPr lang="en-US" sz="1400" dirty="0">
                <a:latin typeface="+mn-lt"/>
              </a:rPr>
              <a:t>̀ </a:t>
            </a:r>
            <a:r>
              <a:rPr lang="en-US" sz="1400" dirty="0" err="1">
                <a:latin typeface="+mn-lt"/>
              </a:rPr>
              <a:t>cải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tiến</a:t>
            </a:r>
            <a:r>
              <a:rPr lang="en-US" sz="14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691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5001-B1E7-CF67-3FFB-6B3033D3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4649"/>
            <a:ext cx="10515600" cy="405342"/>
          </a:xfrm>
        </p:spPr>
        <p:txBody>
          <a:bodyPr/>
          <a:lstStyle/>
          <a:p>
            <a:r>
              <a:rPr lang="en-US" dirty="0"/>
              <a:t>CÁC NHÂN TỐ TÁC ĐỘNG ĐẾN QTRRTC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D1BE34-A79D-FDDC-C1CF-C1D666AEC2AC}"/>
              </a:ext>
            </a:extLst>
          </p:cNvPr>
          <p:cNvSpPr/>
          <p:nvPr/>
        </p:nvSpPr>
        <p:spPr>
          <a:xfrm>
            <a:off x="2029326" y="1352440"/>
            <a:ext cx="5594684" cy="12873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37D8ED-762D-17A0-D75A-5B96402AFFB3}"/>
              </a:ext>
            </a:extLst>
          </p:cNvPr>
          <p:cNvSpPr/>
          <p:nvPr/>
        </p:nvSpPr>
        <p:spPr>
          <a:xfrm>
            <a:off x="838199" y="1352440"/>
            <a:ext cx="1564105" cy="128737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1"/>
                </a:solidFill>
              </a:rPr>
              <a:t>Khách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quan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E821A-B607-8BE3-698D-635BCCEC6EC6}"/>
              </a:ext>
            </a:extLst>
          </p:cNvPr>
          <p:cNvSpPr txBox="1"/>
          <p:nvPr/>
        </p:nvSpPr>
        <p:spPr>
          <a:xfrm>
            <a:off x="2402304" y="1473590"/>
            <a:ext cx="5077326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Môi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trường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kinh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tê</a:t>
            </a:r>
            <a:r>
              <a:rPr lang="en-US" dirty="0">
                <a:latin typeface="+mn-lt"/>
              </a:rPr>
              <a:t>́.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Sư</a:t>
            </a:r>
            <a:r>
              <a:rPr lang="en-US" dirty="0">
                <a:latin typeface="+mn-lt"/>
              </a:rPr>
              <a:t>̣ </a:t>
            </a:r>
            <a:r>
              <a:rPr lang="en-US" dirty="0" err="1">
                <a:latin typeface="+mn-lt"/>
              </a:rPr>
              <a:t>phát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triển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của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</a:t>
            </a:r>
            <a:r>
              <a:rPr lang="en-US" dirty="0">
                <a:latin typeface="+mn-lt"/>
              </a:rPr>
              <a:t>̣ </a:t>
            </a:r>
            <a:r>
              <a:rPr lang="en-US" dirty="0" err="1">
                <a:latin typeface="+mn-lt"/>
              </a:rPr>
              <a:t>trường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tài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chính</a:t>
            </a:r>
            <a:r>
              <a:rPr lang="en-US" dirty="0">
                <a:latin typeface="+mn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Quy </a:t>
            </a:r>
            <a:r>
              <a:rPr lang="en-US" dirty="0" err="1">
                <a:latin typeface="+mn-lt"/>
              </a:rPr>
              <a:t>trình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của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Nha</a:t>
            </a:r>
            <a:r>
              <a:rPr lang="en-US" dirty="0">
                <a:latin typeface="+mn-lt"/>
              </a:rPr>
              <a:t>̀ </a:t>
            </a:r>
            <a:r>
              <a:rPr lang="en-US" dirty="0" err="1">
                <a:latin typeface="+mn-lt"/>
              </a:rPr>
              <a:t>nước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trong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việc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quản</a:t>
            </a:r>
            <a:r>
              <a:rPr lang="en-US" dirty="0">
                <a:latin typeface="+mn-lt"/>
              </a:rPr>
              <a:t> trị </a:t>
            </a:r>
            <a:r>
              <a:rPr lang="en-US" dirty="0" err="1">
                <a:latin typeface="+mn-lt"/>
              </a:rPr>
              <a:t>rủi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trong</a:t>
            </a:r>
            <a:r>
              <a:rPr lang="en-US" dirty="0">
                <a:latin typeface="+mn-lt"/>
              </a:rPr>
              <a:t> DN.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9025A9-C358-58CA-5D21-37300FB55117}"/>
              </a:ext>
            </a:extLst>
          </p:cNvPr>
          <p:cNvSpPr/>
          <p:nvPr/>
        </p:nvSpPr>
        <p:spPr>
          <a:xfrm>
            <a:off x="2029326" y="2804251"/>
            <a:ext cx="5594684" cy="12873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E783B6-5F63-D5B6-F966-3CA30F6351BE}"/>
              </a:ext>
            </a:extLst>
          </p:cNvPr>
          <p:cNvSpPr/>
          <p:nvPr/>
        </p:nvSpPr>
        <p:spPr>
          <a:xfrm>
            <a:off x="838199" y="2804251"/>
            <a:ext cx="1564105" cy="128737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Header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995E88-10B9-2D5B-020F-AE9C65C38A04}"/>
              </a:ext>
            </a:extLst>
          </p:cNvPr>
          <p:cNvSpPr txBox="1"/>
          <p:nvPr/>
        </p:nvSpPr>
        <p:spPr>
          <a:xfrm>
            <a:off x="2402304" y="2868420"/>
            <a:ext cx="50773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Nhận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thức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của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doanh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nghiệp</a:t>
            </a:r>
            <a:r>
              <a:rPr lang="en-US" dirty="0"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Mức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đô</a:t>
            </a:r>
            <a:r>
              <a:rPr lang="en-US" dirty="0">
                <a:latin typeface="+mn-lt"/>
              </a:rPr>
              <a:t>̣ </a:t>
            </a:r>
            <a:r>
              <a:rPr lang="en-US" dirty="0" err="1">
                <a:latin typeface="+mn-lt"/>
              </a:rPr>
              <a:t>hoàn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thiện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chính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sách</a:t>
            </a:r>
            <a:r>
              <a:rPr lang="en-US" dirty="0">
                <a:latin typeface="+mn-lt"/>
              </a:rPr>
              <a:t> QTRR.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Quy </a:t>
            </a:r>
            <a:r>
              <a:rPr lang="en-US" dirty="0" err="1">
                <a:latin typeface="+mn-lt"/>
              </a:rPr>
              <a:t>mô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va</a:t>
            </a:r>
            <a:r>
              <a:rPr lang="en-US" dirty="0">
                <a:latin typeface="+mn-lt"/>
              </a:rPr>
              <a:t>̀ </a:t>
            </a:r>
            <a:r>
              <a:rPr lang="en-US" dirty="0" err="1">
                <a:latin typeface="+mn-lt"/>
              </a:rPr>
              <a:t>hình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thức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tô</a:t>
            </a:r>
            <a:r>
              <a:rPr lang="en-US" dirty="0">
                <a:latin typeface="+mn-lt"/>
              </a:rPr>
              <a:t>̉ </a:t>
            </a:r>
            <a:r>
              <a:rPr lang="en-US" dirty="0" err="1">
                <a:latin typeface="+mn-lt"/>
              </a:rPr>
              <a:t>chức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của</a:t>
            </a:r>
            <a:r>
              <a:rPr lang="en-US" dirty="0">
                <a:latin typeface="+mn-lt"/>
              </a:rPr>
              <a:t> DN.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Mức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đô</a:t>
            </a:r>
            <a:r>
              <a:rPr lang="en-US" dirty="0">
                <a:latin typeface="+mn-lt"/>
              </a:rPr>
              <a:t>̣ </a:t>
            </a:r>
            <a:r>
              <a:rPr lang="en-US" dirty="0" err="1">
                <a:latin typeface="+mn-lt"/>
              </a:rPr>
              <a:t>vận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dụng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các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công</a:t>
            </a:r>
            <a:r>
              <a:rPr lang="en-US" dirty="0">
                <a:latin typeface="+mn-lt"/>
              </a:rPr>
              <a:t> cụ </a:t>
            </a:r>
            <a:r>
              <a:rPr lang="en-US" dirty="0" err="1">
                <a:latin typeface="+mn-lt"/>
              </a:rPr>
              <a:t>phòng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ngừa</a:t>
            </a:r>
            <a:r>
              <a:rPr lang="en-US" dirty="0">
                <a:latin typeface="+mn-lt"/>
              </a:rPr>
              <a:t> (hedging) </a:t>
            </a:r>
            <a:r>
              <a:rPr lang="en-US" dirty="0" err="1">
                <a:latin typeface="+mn-lt"/>
              </a:rPr>
              <a:t>rủi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tài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chính</a:t>
            </a:r>
            <a:r>
              <a:rPr lang="en-US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126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5001-B1E7-CF67-3FFB-6B3033D3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4649"/>
            <a:ext cx="10515600" cy="405342"/>
          </a:xfrm>
        </p:spPr>
        <p:txBody>
          <a:bodyPr/>
          <a:lstStyle/>
          <a:p>
            <a:r>
              <a:rPr lang="en-US" dirty="0"/>
              <a:t>CHÍNH SÁCH QUẢN TRỊ RỦI RO TÀI CHÍNH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470C71-1D5E-F142-74E3-1FF7470AABA9}"/>
              </a:ext>
            </a:extLst>
          </p:cNvPr>
          <p:cNvSpPr/>
          <p:nvPr/>
        </p:nvSpPr>
        <p:spPr>
          <a:xfrm>
            <a:off x="838199" y="1287379"/>
            <a:ext cx="4551948" cy="1155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1BBDD11-B4C2-C949-E08F-4990CD2761F0}"/>
              </a:ext>
            </a:extLst>
          </p:cNvPr>
          <p:cNvSpPr/>
          <p:nvPr/>
        </p:nvSpPr>
        <p:spPr>
          <a:xfrm>
            <a:off x="838199" y="1474454"/>
            <a:ext cx="4551948" cy="84764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CHÍNH SÁCH QUẢN TRỊ RỦI RO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F00389-AD5A-05C4-9CDB-83259D700398}"/>
              </a:ext>
            </a:extLst>
          </p:cNvPr>
          <p:cNvSpPr/>
          <p:nvPr/>
        </p:nvSpPr>
        <p:spPr>
          <a:xfrm>
            <a:off x="838199" y="2513490"/>
            <a:ext cx="4551948" cy="820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chê</a:t>
            </a:r>
            <a:r>
              <a:rPr lang="en-US" dirty="0"/>
              <a:t>́ QTRRTC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EC5829-BA8A-594E-1DCF-FCACF88AE721}"/>
              </a:ext>
            </a:extLst>
          </p:cNvPr>
          <p:cNvSpPr/>
          <p:nvPr/>
        </p:nvSpPr>
        <p:spPr>
          <a:xfrm>
            <a:off x="838199" y="3862698"/>
            <a:ext cx="1038727" cy="733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D13F64-77D0-17F9-45CF-78584AB5B552}"/>
              </a:ext>
            </a:extLst>
          </p:cNvPr>
          <p:cNvSpPr/>
          <p:nvPr/>
        </p:nvSpPr>
        <p:spPr>
          <a:xfrm>
            <a:off x="2026316" y="3862698"/>
            <a:ext cx="1038727" cy="733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13A061-7909-7126-4661-9A15C292C687}"/>
              </a:ext>
            </a:extLst>
          </p:cNvPr>
          <p:cNvSpPr/>
          <p:nvPr/>
        </p:nvSpPr>
        <p:spPr>
          <a:xfrm>
            <a:off x="3214433" y="3862698"/>
            <a:ext cx="1038726" cy="733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C2BB9F-8293-F471-B445-711760FE4B61}"/>
              </a:ext>
            </a:extLst>
          </p:cNvPr>
          <p:cNvSpPr/>
          <p:nvPr/>
        </p:nvSpPr>
        <p:spPr>
          <a:xfrm>
            <a:off x="4402549" y="3862698"/>
            <a:ext cx="1038726" cy="733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15FD72-154D-05D4-7403-8A4BE5EDA1B4}"/>
              </a:ext>
            </a:extLst>
          </p:cNvPr>
          <p:cNvSpPr/>
          <p:nvPr/>
        </p:nvSpPr>
        <p:spPr>
          <a:xfrm>
            <a:off x="850222" y="3983014"/>
            <a:ext cx="882326" cy="6136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Nhận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diện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908609-5FFB-B534-5217-F1FC7AD8D036}"/>
              </a:ext>
            </a:extLst>
          </p:cNvPr>
          <p:cNvSpPr/>
          <p:nvPr/>
        </p:nvSpPr>
        <p:spPr>
          <a:xfrm>
            <a:off x="4558949" y="3983013"/>
            <a:ext cx="882326" cy="6136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Xư</a:t>
            </a:r>
            <a:r>
              <a:rPr lang="en-US" dirty="0"/>
              <a:t>̉ </a:t>
            </a:r>
            <a:r>
              <a:rPr lang="en-US" dirty="0" err="1"/>
              <a:t>ly</a:t>
            </a:r>
            <a:r>
              <a:rPr lang="en-US" dirty="0"/>
              <a:t>́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6AAF02-1BA3-7D78-9805-AFB6C98DDCB6}"/>
              </a:ext>
            </a:extLst>
          </p:cNvPr>
          <p:cNvSpPr/>
          <p:nvPr/>
        </p:nvSpPr>
        <p:spPr>
          <a:xfrm>
            <a:off x="2081453" y="3983013"/>
            <a:ext cx="882326" cy="6136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lường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8F5AE1E-8872-B0A8-CDB7-B7A4D7812B23}"/>
              </a:ext>
            </a:extLst>
          </p:cNvPr>
          <p:cNvSpPr/>
          <p:nvPr/>
        </p:nvSpPr>
        <p:spPr>
          <a:xfrm>
            <a:off x="3292633" y="3983013"/>
            <a:ext cx="882326" cy="6136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Kiểm</a:t>
            </a:r>
            <a:r>
              <a:rPr lang="en-US" dirty="0"/>
              <a:t> </a:t>
            </a:r>
            <a:r>
              <a:rPr lang="en-US" dirty="0" err="1"/>
              <a:t>soát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9D2341-5C0E-0CD0-64B0-083809322146}"/>
              </a:ext>
            </a:extLst>
          </p:cNvPr>
          <p:cNvSpPr/>
          <p:nvPr/>
        </p:nvSpPr>
        <p:spPr>
          <a:xfrm>
            <a:off x="859243" y="4786850"/>
            <a:ext cx="4551948" cy="820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Văn </a:t>
            </a:r>
            <a:r>
              <a:rPr lang="en-US" dirty="0" err="1"/>
              <a:t>hóa</a:t>
            </a:r>
            <a:r>
              <a:rPr lang="en-US" dirty="0"/>
              <a:t>, </a:t>
            </a:r>
            <a:r>
              <a:rPr lang="en-US" dirty="0" err="1"/>
              <a:t>nhận</a:t>
            </a:r>
            <a:r>
              <a:rPr lang="en-US" dirty="0"/>
              <a:t> </a:t>
            </a:r>
            <a:r>
              <a:rPr lang="en-US" dirty="0" err="1"/>
              <a:t>thức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chê</a:t>
            </a:r>
            <a:r>
              <a:rPr lang="en-US" dirty="0"/>
              <a:t>́ </a:t>
            </a:r>
            <a:r>
              <a:rPr lang="en-US" dirty="0" err="1"/>
              <a:t>hô</a:t>
            </a:r>
            <a:r>
              <a:rPr lang="en-US" dirty="0"/>
              <a:t>̉ </a:t>
            </a:r>
            <a:r>
              <a:rPr lang="en-US" dirty="0" err="1"/>
              <a:t>trơ</a:t>
            </a:r>
            <a:r>
              <a:rPr lang="en-US" dirty="0"/>
              <a:t>̣ QTRRTC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D380CA-4A7F-5F86-0415-C714F10E34ED}"/>
              </a:ext>
            </a:extLst>
          </p:cNvPr>
          <p:cNvSpPr txBox="1"/>
          <p:nvPr/>
        </p:nvSpPr>
        <p:spPr>
          <a:xfrm>
            <a:off x="2018290" y="3454172"/>
            <a:ext cx="2093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Quy </a:t>
            </a:r>
            <a:r>
              <a:rPr lang="en-US" sz="1600" dirty="0" err="1">
                <a:latin typeface="+mn-lt"/>
              </a:rPr>
              <a:t>trình</a:t>
            </a:r>
            <a:r>
              <a:rPr lang="en-US" sz="1600" dirty="0">
                <a:latin typeface="+mn-lt"/>
              </a:rPr>
              <a:t> QTRRTC 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E43350E-E670-C4F1-CC5C-7622214834F3}"/>
              </a:ext>
            </a:extLst>
          </p:cNvPr>
          <p:cNvSpPr/>
          <p:nvPr/>
        </p:nvSpPr>
        <p:spPr>
          <a:xfrm rot="5400000">
            <a:off x="5826184" y="2812212"/>
            <a:ext cx="820368" cy="280737"/>
          </a:xfrm>
          <a:prstGeom prst="triangle">
            <a:avLst>
              <a:gd name="adj" fmla="val 480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A287DA5-8641-4504-446D-BE48B83C2732}"/>
              </a:ext>
            </a:extLst>
          </p:cNvPr>
          <p:cNvSpPr/>
          <p:nvPr/>
        </p:nvSpPr>
        <p:spPr>
          <a:xfrm rot="5400000">
            <a:off x="5826183" y="3917329"/>
            <a:ext cx="820368" cy="280737"/>
          </a:xfrm>
          <a:prstGeom prst="triangle">
            <a:avLst>
              <a:gd name="adj" fmla="val 480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A55DFAE-8661-8AF7-063F-9AEFFBD03DD1}"/>
              </a:ext>
            </a:extLst>
          </p:cNvPr>
          <p:cNvSpPr/>
          <p:nvPr/>
        </p:nvSpPr>
        <p:spPr>
          <a:xfrm rot="5400000">
            <a:off x="5826182" y="5022446"/>
            <a:ext cx="820368" cy="280737"/>
          </a:xfrm>
          <a:prstGeom prst="triangle">
            <a:avLst>
              <a:gd name="adj" fmla="val 480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523D50E-6588-BF98-0580-5E373857F622}"/>
              </a:ext>
            </a:extLst>
          </p:cNvPr>
          <p:cNvSpPr/>
          <p:nvPr/>
        </p:nvSpPr>
        <p:spPr>
          <a:xfrm rot="5400000">
            <a:off x="5826182" y="1703368"/>
            <a:ext cx="820368" cy="280737"/>
          </a:xfrm>
          <a:prstGeom prst="triangle">
            <a:avLst>
              <a:gd name="adj" fmla="val 480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092A79-3DB3-ACFC-EF45-5D193FC900EE}"/>
              </a:ext>
            </a:extLst>
          </p:cNvPr>
          <p:cNvSpPr txBox="1"/>
          <p:nvPr/>
        </p:nvSpPr>
        <p:spPr>
          <a:xfrm>
            <a:off x="6749717" y="1556277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Khẩu</a:t>
            </a:r>
            <a:r>
              <a:rPr lang="en-US" dirty="0">
                <a:latin typeface="+mn-lt"/>
              </a:rPr>
              <a:t> vị </a:t>
            </a:r>
            <a:r>
              <a:rPr lang="en-US" dirty="0" err="1">
                <a:latin typeface="+mn-lt"/>
              </a:rPr>
              <a:t>rủi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ro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Nguyên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tác</a:t>
            </a:r>
            <a:r>
              <a:rPr lang="en-US" dirty="0">
                <a:latin typeface="+mn-lt"/>
              </a:rPr>
              <a:t> QTRR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617798-4BF3-B415-4102-450D2CFC1380}"/>
              </a:ext>
            </a:extLst>
          </p:cNvPr>
          <p:cNvSpPr txBox="1"/>
          <p:nvPr/>
        </p:nvSpPr>
        <p:spPr>
          <a:xfrm>
            <a:off x="6749716" y="2662063"/>
            <a:ext cx="29357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Cấu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trúc</a:t>
            </a:r>
            <a:r>
              <a:rPr lang="en-US" dirty="0">
                <a:latin typeface="+mn-lt"/>
              </a:rPr>
              <a:t> QTRR</a:t>
            </a:r>
          </a:p>
          <a:p>
            <a:r>
              <a:rPr lang="en-US" dirty="0">
                <a:latin typeface="+mn-lt"/>
              </a:rPr>
              <a:t>Vai </a:t>
            </a:r>
            <a:r>
              <a:rPr lang="en-US" dirty="0" err="1">
                <a:latin typeface="+mn-lt"/>
              </a:rPr>
              <a:t>tro</a:t>
            </a:r>
            <a:r>
              <a:rPr lang="en-US" dirty="0">
                <a:latin typeface="+mn-lt"/>
              </a:rPr>
              <a:t>̀ </a:t>
            </a:r>
            <a:r>
              <a:rPr lang="en-US" dirty="0" err="1">
                <a:latin typeface="+mn-lt"/>
              </a:rPr>
              <a:t>va</a:t>
            </a:r>
            <a:r>
              <a:rPr lang="en-US" dirty="0">
                <a:latin typeface="+mn-lt"/>
              </a:rPr>
              <a:t>̀ </a:t>
            </a:r>
            <a:r>
              <a:rPr lang="en-US" dirty="0" err="1">
                <a:latin typeface="+mn-lt"/>
              </a:rPr>
              <a:t>trách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nhiệm</a:t>
            </a:r>
            <a:r>
              <a:rPr lang="en-US" dirty="0">
                <a:latin typeface="+mn-lt"/>
              </a:rPr>
              <a:t> QTRRTC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87997B-AB18-E7B0-2B72-D380873144F0}"/>
              </a:ext>
            </a:extLst>
          </p:cNvPr>
          <p:cNvSpPr txBox="1"/>
          <p:nvPr/>
        </p:nvSpPr>
        <p:spPr>
          <a:xfrm>
            <a:off x="6749716" y="3721403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Quá </a:t>
            </a:r>
            <a:r>
              <a:rPr lang="en-US" dirty="0" err="1">
                <a:latin typeface="+mn-lt"/>
              </a:rPr>
              <a:t>trình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quản</a:t>
            </a:r>
            <a:r>
              <a:rPr lang="en-US" dirty="0">
                <a:latin typeface="+mn-lt"/>
              </a:rPr>
              <a:t> trị </a:t>
            </a:r>
            <a:r>
              <a:rPr lang="en-US" dirty="0" err="1">
                <a:latin typeface="+mn-lt"/>
              </a:rPr>
              <a:t>rủi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tục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60E20F-063D-5BFD-F1B5-C6DE5A79CBEC}"/>
              </a:ext>
            </a:extLst>
          </p:cNvPr>
          <p:cNvSpPr txBox="1"/>
          <p:nvPr/>
        </p:nvSpPr>
        <p:spPr>
          <a:xfrm>
            <a:off x="6749716" y="4793482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Văn </a:t>
            </a:r>
            <a:r>
              <a:rPr lang="en-US" dirty="0" err="1">
                <a:latin typeface="+mn-lt"/>
              </a:rPr>
              <a:t>hóa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va</a:t>
            </a:r>
            <a:r>
              <a:rPr lang="en-US" dirty="0">
                <a:latin typeface="+mn-lt"/>
              </a:rPr>
              <a:t>̀ </a:t>
            </a:r>
            <a:r>
              <a:rPr lang="en-US" dirty="0" err="1">
                <a:latin typeface="+mn-lt"/>
              </a:rPr>
              <a:t>nhận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thức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rủi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ro</a:t>
            </a:r>
            <a:r>
              <a:rPr lang="en-US" dirty="0">
                <a:latin typeface="+mn-lt"/>
              </a:rPr>
              <a:t> ( </a:t>
            </a:r>
            <a:r>
              <a:rPr lang="en-US" i="1" dirty="0" err="1">
                <a:latin typeface="+mn-lt"/>
              </a:rPr>
              <a:t>Đào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tạo</a:t>
            </a:r>
            <a:r>
              <a:rPr lang="en-US" i="1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cơ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chê</a:t>
            </a:r>
            <a:r>
              <a:rPr lang="en-US" i="1" dirty="0">
                <a:latin typeface="+mn-lt"/>
              </a:rPr>
              <a:t>́ </a:t>
            </a:r>
            <a:r>
              <a:rPr lang="en-US" i="1" dirty="0" err="1">
                <a:latin typeface="+mn-lt"/>
              </a:rPr>
              <a:t>thưởng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phạt</a:t>
            </a:r>
            <a:r>
              <a:rPr lang="en-US" i="1" dirty="0">
                <a:latin typeface="+mn-lt"/>
              </a:rPr>
              <a:t> RRTC, …)</a:t>
            </a:r>
          </a:p>
        </p:txBody>
      </p:sp>
    </p:spTree>
    <p:extLst>
      <p:ext uri="{BB962C8B-B14F-4D97-AF65-F5344CB8AC3E}">
        <p14:creationId xmlns:p14="http://schemas.microsoft.com/office/powerpoint/2010/main" val="357911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5001-B1E7-CF67-3FFB-6B3033D3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4649"/>
            <a:ext cx="10515600" cy="405342"/>
          </a:xfrm>
        </p:spPr>
        <p:txBody>
          <a:bodyPr/>
          <a:lstStyle/>
          <a:p>
            <a:r>
              <a:rPr lang="en-US" dirty="0"/>
              <a:t>CÔNG CỤ PHÒNG NGỪA RỦI RO TÀI CHÍNH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C6C74-1056-7E18-813D-0027F8BE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556974"/>
            <a:ext cx="5574633" cy="28345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 err="1">
                <a:latin typeface="+mn-lt"/>
              </a:rPr>
              <a:t>Nghiên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cứu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của</a:t>
            </a:r>
            <a:r>
              <a:rPr lang="en-US" sz="1400" dirty="0">
                <a:latin typeface="+mn-lt"/>
              </a:rPr>
              <a:t> Henschel (2008) </a:t>
            </a:r>
            <a:r>
              <a:rPr lang="en-US" sz="1400" dirty="0" err="1">
                <a:latin typeface="+mn-lt"/>
              </a:rPr>
              <a:t>cho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thấy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các</a:t>
            </a:r>
            <a:r>
              <a:rPr lang="en-US" sz="1400" dirty="0">
                <a:latin typeface="+mn-lt"/>
              </a:rPr>
              <a:t> DN </a:t>
            </a:r>
            <a:r>
              <a:rPr lang="en-US" sz="1400" dirty="0" err="1">
                <a:latin typeface="+mn-lt"/>
              </a:rPr>
              <a:t>vừa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va</a:t>
            </a:r>
            <a:r>
              <a:rPr lang="en-US" sz="1400" dirty="0">
                <a:latin typeface="+mn-lt"/>
              </a:rPr>
              <a:t>̀ </a:t>
            </a:r>
            <a:r>
              <a:rPr lang="en-US" sz="1400" dirty="0" err="1">
                <a:latin typeface="+mn-lt"/>
              </a:rPr>
              <a:t>nho</a:t>
            </a:r>
            <a:r>
              <a:rPr lang="en-US" sz="1400" dirty="0">
                <a:latin typeface="+mn-lt"/>
              </a:rPr>
              <a:t>̉ </a:t>
            </a:r>
            <a:r>
              <a:rPr lang="en-US" sz="1400" dirty="0" err="1">
                <a:latin typeface="+mn-lt"/>
              </a:rPr>
              <a:t>thường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lựa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chọn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bảo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hiểm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đê</a:t>
            </a:r>
            <a:r>
              <a:rPr lang="en-US" sz="1400" dirty="0">
                <a:latin typeface="+mn-lt"/>
              </a:rPr>
              <a:t>̉ </a:t>
            </a:r>
            <a:r>
              <a:rPr lang="en-US" sz="1400" dirty="0" err="1">
                <a:latin typeface="+mn-lt"/>
              </a:rPr>
              <a:t>phòng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ngừa</a:t>
            </a:r>
            <a:r>
              <a:rPr lang="en-US" sz="1400" dirty="0">
                <a:latin typeface="+mn-lt"/>
              </a:rPr>
              <a:t> (hedging) </a:t>
            </a:r>
            <a:r>
              <a:rPr lang="en-US" sz="1400" dirty="0" err="1">
                <a:latin typeface="+mn-lt"/>
              </a:rPr>
              <a:t>rủi</a:t>
            </a:r>
            <a:r>
              <a:rPr lang="en-US" sz="1400" dirty="0">
                <a:latin typeface="+mn-lt"/>
              </a:rPr>
              <a:t> ro. </a:t>
            </a:r>
            <a:r>
              <a:rPr lang="en-US" sz="1400" dirty="0" err="1">
                <a:latin typeface="+mn-lt"/>
              </a:rPr>
              <a:t>Đây</a:t>
            </a:r>
            <a:r>
              <a:rPr lang="en-US" sz="1400" dirty="0">
                <a:latin typeface="+mn-lt"/>
              </a:rPr>
              <a:t> là </a:t>
            </a:r>
            <a:r>
              <a:rPr lang="en-US" sz="1400" dirty="0" err="1">
                <a:latin typeface="+mn-lt"/>
              </a:rPr>
              <a:t>cách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đơn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giản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va</a:t>
            </a:r>
            <a:r>
              <a:rPr lang="en-US" sz="1400" dirty="0">
                <a:latin typeface="+mn-lt"/>
              </a:rPr>
              <a:t>̀ </a:t>
            </a:r>
            <a:r>
              <a:rPr lang="en-US" sz="1400" dirty="0" err="1">
                <a:latin typeface="+mn-lt"/>
              </a:rPr>
              <a:t>hiệu</a:t>
            </a:r>
            <a:r>
              <a:rPr lang="en-US" sz="1400" dirty="0">
                <a:latin typeface="+mn-lt"/>
              </a:rPr>
              <a:t> quả, </a:t>
            </a:r>
            <a:r>
              <a:rPr lang="en-US" sz="1400" dirty="0" err="1">
                <a:latin typeface="+mn-lt"/>
              </a:rPr>
              <a:t>phu</a:t>
            </a:r>
            <a:r>
              <a:rPr lang="en-US" sz="1400" dirty="0">
                <a:latin typeface="+mn-lt"/>
              </a:rPr>
              <a:t>̀ </a:t>
            </a:r>
            <a:r>
              <a:rPr lang="en-US" sz="1400" dirty="0" err="1">
                <a:latin typeface="+mn-lt"/>
              </a:rPr>
              <a:t>hợp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với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loại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hình</a:t>
            </a:r>
            <a:r>
              <a:rPr lang="en-US" sz="1400" dirty="0">
                <a:latin typeface="+mn-lt"/>
              </a:rPr>
              <a:t> DN </a:t>
            </a:r>
            <a:r>
              <a:rPr lang="en-US" sz="1400" dirty="0" err="1">
                <a:latin typeface="+mn-lt"/>
              </a:rPr>
              <a:t>này</a:t>
            </a:r>
            <a:r>
              <a:rPr lang="en-US" sz="1400" dirty="0"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n-lt"/>
              </a:rPr>
              <a:t>Theo </a:t>
            </a:r>
            <a:r>
              <a:rPr lang="en-US" sz="1400" dirty="0" err="1">
                <a:latin typeface="+mn-lt"/>
              </a:rPr>
              <a:t>kết</a:t>
            </a:r>
            <a:r>
              <a:rPr lang="en-US" sz="1400" dirty="0">
                <a:latin typeface="+mn-lt"/>
              </a:rPr>
              <a:t> quả </a:t>
            </a:r>
            <a:r>
              <a:rPr lang="en-US" sz="1400" dirty="0" err="1">
                <a:latin typeface="+mn-lt"/>
              </a:rPr>
              <a:t>nghiên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cứu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của</a:t>
            </a:r>
            <a:r>
              <a:rPr lang="en-US" sz="1400" dirty="0">
                <a:latin typeface="+mn-lt"/>
              </a:rPr>
              <a:t> Beyer </a:t>
            </a:r>
            <a:r>
              <a:rPr lang="en-US" sz="1400" dirty="0" err="1">
                <a:latin typeface="+mn-lt"/>
              </a:rPr>
              <a:t>va</a:t>
            </a:r>
            <a:r>
              <a:rPr lang="en-US" sz="1400" dirty="0">
                <a:latin typeface="+mn-lt"/>
              </a:rPr>
              <a:t>̀ </a:t>
            </a:r>
            <a:r>
              <a:rPr lang="en-US" sz="1400" dirty="0" err="1">
                <a:latin typeface="+mn-lt"/>
              </a:rPr>
              <a:t>cộng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sư</a:t>
            </a:r>
            <a:r>
              <a:rPr lang="en-US" sz="1400" dirty="0">
                <a:latin typeface="+mn-lt"/>
              </a:rPr>
              <a:t>̣ </a:t>
            </a:r>
            <a:r>
              <a:rPr lang="en-US" sz="1400" dirty="0" err="1">
                <a:latin typeface="+mn-lt"/>
              </a:rPr>
              <a:t>thi</a:t>
            </a:r>
            <a:r>
              <a:rPr lang="en-US" sz="1400" dirty="0">
                <a:latin typeface="+mn-lt"/>
              </a:rPr>
              <a:t>̀ </a:t>
            </a:r>
            <a:r>
              <a:rPr lang="en-US" sz="1400" dirty="0" err="1">
                <a:latin typeface="+mn-lt"/>
              </a:rPr>
              <a:t>các</a:t>
            </a:r>
            <a:r>
              <a:rPr lang="en-US" sz="1400" dirty="0">
                <a:latin typeface="+mn-lt"/>
              </a:rPr>
              <a:t> DN </a:t>
            </a:r>
            <a:r>
              <a:rPr lang="en-US" sz="1400" dirty="0" err="1">
                <a:latin typeface="+mn-lt"/>
              </a:rPr>
              <a:t>thông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thường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sư</a:t>
            </a:r>
            <a:r>
              <a:rPr lang="en-US" sz="1400" dirty="0">
                <a:latin typeface="+mn-lt"/>
              </a:rPr>
              <a:t>̉ </a:t>
            </a:r>
            <a:r>
              <a:rPr lang="en-US" sz="1400" dirty="0" err="1">
                <a:latin typeface="+mn-lt"/>
              </a:rPr>
              <a:t>dụng</a:t>
            </a:r>
            <a:r>
              <a:rPr lang="en-US" sz="1400" dirty="0">
                <a:latin typeface="+mn-lt"/>
              </a:rPr>
              <a:t> 3-4 </a:t>
            </a:r>
            <a:r>
              <a:rPr lang="en-US" sz="1400" dirty="0" err="1">
                <a:latin typeface="+mn-lt"/>
              </a:rPr>
              <a:t>biện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pháp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đê</a:t>
            </a:r>
            <a:r>
              <a:rPr lang="en-US" sz="1400" dirty="0">
                <a:latin typeface="+mn-lt"/>
              </a:rPr>
              <a:t>̉ </a:t>
            </a:r>
            <a:r>
              <a:rPr lang="en-US" sz="1400" dirty="0" err="1">
                <a:latin typeface="+mn-lt"/>
              </a:rPr>
              <a:t>quản</a:t>
            </a:r>
            <a:r>
              <a:rPr lang="en-US" sz="1400" dirty="0">
                <a:latin typeface="+mn-lt"/>
              </a:rPr>
              <a:t> trị </a:t>
            </a:r>
            <a:r>
              <a:rPr lang="en-US" sz="1400" dirty="0" err="1">
                <a:latin typeface="+mn-lt"/>
              </a:rPr>
              <a:t>rủi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ro</a:t>
            </a:r>
            <a:r>
              <a:rPr lang="en-US" sz="1400" dirty="0">
                <a:latin typeface="+mn-lt"/>
              </a:rPr>
              <a:t>, chỉ có </a:t>
            </a:r>
            <a:r>
              <a:rPr lang="en-US" sz="1400" dirty="0" err="1">
                <a:latin typeface="+mn-lt"/>
              </a:rPr>
              <a:t>khoảng</a:t>
            </a:r>
            <a:r>
              <a:rPr lang="en-US" sz="1400" dirty="0">
                <a:latin typeface="+mn-lt"/>
              </a:rPr>
              <a:t> 1/3 </a:t>
            </a:r>
            <a:r>
              <a:rPr lang="en-US" sz="1400" dirty="0" err="1">
                <a:latin typeface="+mn-lt"/>
              </a:rPr>
              <a:t>các</a:t>
            </a:r>
            <a:r>
              <a:rPr lang="en-US" sz="1400" dirty="0">
                <a:latin typeface="+mn-lt"/>
              </a:rPr>
              <a:t> DN </a:t>
            </a:r>
            <a:r>
              <a:rPr lang="en-US" sz="1400" dirty="0" err="1">
                <a:latin typeface="+mn-lt"/>
              </a:rPr>
              <a:t>sư</a:t>
            </a:r>
            <a:r>
              <a:rPr lang="en-US" sz="1400" dirty="0">
                <a:latin typeface="+mn-lt"/>
              </a:rPr>
              <a:t>̉ </a:t>
            </a:r>
            <a:r>
              <a:rPr lang="en-US" sz="1400" dirty="0" err="1">
                <a:latin typeface="+mn-lt"/>
              </a:rPr>
              <a:t>dụng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một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biện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pháp</a:t>
            </a:r>
            <a:r>
              <a:rPr lang="en-US" sz="1400" dirty="0">
                <a:latin typeface="+mn-lt"/>
              </a:rPr>
              <a:t>.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90B02E-7E25-C4CC-1615-D2E63A5E34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2533083"/>
              </p:ext>
            </p:extLst>
          </p:nvPr>
        </p:nvGraphicFramePr>
        <p:xfrm>
          <a:off x="5805905" y="1102226"/>
          <a:ext cx="5680242" cy="3744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008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5001-B1E7-CF67-3FFB-6B3033D3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4649"/>
            <a:ext cx="10515600" cy="405342"/>
          </a:xfrm>
        </p:spPr>
        <p:txBody>
          <a:bodyPr/>
          <a:lstStyle/>
          <a:p>
            <a:r>
              <a:rPr lang="en-US" dirty="0"/>
              <a:t>CÔNG CỤ PHÁI SINH PHÒNG NGỪA RỦI RO TÀI CHÍNH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C6C74-1056-7E18-813D-0027F8BE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460731"/>
            <a:ext cx="5257801" cy="2678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 err="1">
                <a:latin typeface="+mn-lt"/>
              </a:rPr>
              <a:t>Các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công</a:t>
            </a:r>
            <a:r>
              <a:rPr lang="en-US" sz="1400" dirty="0">
                <a:latin typeface="+mn-lt"/>
              </a:rPr>
              <a:t> cụ </a:t>
            </a:r>
            <a:r>
              <a:rPr lang="en-US" sz="1400" dirty="0" err="1">
                <a:latin typeface="+mn-lt"/>
              </a:rPr>
              <a:t>phái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sinh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được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sư</a:t>
            </a:r>
            <a:r>
              <a:rPr lang="en-US" sz="1400" dirty="0">
                <a:latin typeface="+mn-lt"/>
              </a:rPr>
              <a:t>̉ </a:t>
            </a:r>
            <a:r>
              <a:rPr lang="en-US" sz="1400" dirty="0" err="1">
                <a:latin typeface="+mn-lt"/>
              </a:rPr>
              <a:t>dụng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nhiều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nhất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trong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phòng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ngừa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rủi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ro</a:t>
            </a:r>
            <a:r>
              <a:rPr lang="en-US" sz="1400" dirty="0">
                <a:latin typeface="+mn-lt"/>
              </a:rPr>
              <a:t> tỷ </a:t>
            </a:r>
            <a:r>
              <a:rPr lang="en-US" sz="1400" dirty="0" err="1">
                <a:latin typeface="+mn-lt"/>
              </a:rPr>
              <a:t>gia</a:t>
            </a:r>
            <a:r>
              <a:rPr lang="en-US" sz="1400" dirty="0">
                <a:latin typeface="+mn-lt"/>
              </a:rPr>
              <a:t>́, </a:t>
            </a:r>
            <a:r>
              <a:rPr lang="en-US" sz="1400" dirty="0" err="1">
                <a:latin typeface="+mn-lt"/>
              </a:rPr>
              <a:t>tiếp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đến</a:t>
            </a:r>
            <a:r>
              <a:rPr lang="en-US" sz="1400" dirty="0">
                <a:latin typeface="+mn-lt"/>
              </a:rPr>
              <a:t> là </a:t>
            </a:r>
            <a:r>
              <a:rPr lang="en-US" sz="1400" dirty="0" err="1">
                <a:latin typeface="+mn-lt"/>
              </a:rPr>
              <a:t>rủi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ro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lãi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suất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va</a:t>
            </a:r>
            <a:r>
              <a:rPr lang="en-US" sz="1400" dirty="0">
                <a:latin typeface="+mn-lt"/>
              </a:rPr>
              <a:t>̀ </a:t>
            </a:r>
            <a:r>
              <a:rPr lang="en-US" sz="1400" dirty="0" err="1">
                <a:latin typeface="+mn-lt"/>
              </a:rPr>
              <a:t>biến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động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gia</a:t>
            </a:r>
            <a:r>
              <a:rPr lang="en-US" sz="1400" dirty="0">
                <a:latin typeface="+mn-lt"/>
              </a:rPr>
              <a:t>́. Có 78% DN ở Mỹ </a:t>
            </a:r>
            <a:r>
              <a:rPr lang="en-US" sz="1400" dirty="0" err="1">
                <a:latin typeface="+mn-lt"/>
              </a:rPr>
              <a:t>đang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sư</a:t>
            </a:r>
            <a:r>
              <a:rPr lang="en-US" sz="1400" dirty="0">
                <a:latin typeface="+mn-lt"/>
              </a:rPr>
              <a:t>̉ </a:t>
            </a:r>
            <a:r>
              <a:rPr lang="en-US" sz="1400" dirty="0" err="1">
                <a:latin typeface="+mn-lt"/>
              </a:rPr>
              <a:t>dụng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công</a:t>
            </a:r>
            <a:r>
              <a:rPr lang="en-US" sz="1400" dirty="0">
                <a:latin typeface="+mn-lt"/>
              </a:rPr>
              <a:t> cụ </a:t>
            </a:r>
            <a:r>
              <a:rPr lang="en-US" sz="1400" dirty="0" err="1">
                <a:latin typeface="+mn-lt"/>
              </a:rPr>
              <a:t>phái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sinh</a:t>
            </a:r>
            <a:r>
              <a:rPr lang="en-US" sz="1400" dirty="0"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n-lt"/>
              </a:rPr>
              <a:t>Khi </a:t>
            </a:r>
            <a:r>
              <a:rPr lang="en-US" sz="1400" dirty="0" err="1">
                <a:latin typeface="+mn-lt"/>
              </a:rPr>
              <a:t>sư</a:t>
            </a:r>
            <a:r>
              <a:rPr lang="en-US" sz="1400" dirty="0">
                <a:latin typeface="+mn-lt"/>
              </a:rPr>
              <a:t>̉ </a:t>
            </a:r>
            <a:r>
              <a:rPr lang="en-US" sz="1400" dirty="0" err="1">
                <a:latin typeface="+mn-lt"/>
              </a:rPr>
              <a:t>dụng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công</a:t>
            </a:r>
            <a:r>
              <a:rPr lang="en-US" sz="1400" dirty="0">
                <a:latin typeface="+mn-lt"/>
              </a:rPr>
              <a:t> cụ </a:t>
            </a:r>
            <a:r>
              <a:rPr lang="en-US" sz="1400" dirty="0" err="1">
                <a:latin typeface="+mn-lt"/>
              </a:rPr>
              <a:t>phái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sinh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đê</a:t>
            </a:r>
            <a:r>
              <a:rPr lang="en-US" sz="1400" dirty="0">
                <a:latin typeface="+mn-lt"/>
              </a:rPr>
              <a:t>̉ </a:t>
            </a:r>
            <a:r>
              <a:rPr lang="en-US" sz="1400" dirty="0" err="1">
                <a:latin typeface="+mn-lt"/>
              </a:rPr>
              <a:t>phòng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ngừa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rủi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ro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thi</a:t>
            </a:r>
            <a:r>
              <a:rPr lang="en-US" sz="1400" dirty="0">
                <a:latin typeface="+mn-lt"/>
              </a:rPr>
              <a:t>̀ chi phí </a:t>
            </a:r>
            <a:r>
              <a:rPr lang="en-US" sz="1400" dirty="0" err="1">
                <a:latin typeface="+mn-lt"/>
              </a:rPr>
              <a:t>liên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quan</a:t>
            </a:r>
            <a:r>
              <a:rPr lang="en-US" sz="1400" dirty="0">
                <a:latin typeface="+mn-lt"/>
              </a:rPr>
              <a:t> là </a:t>
            </a:r>
            <a:r>
              <a:rPr lang="en-US" sz="1400" dirty="0" err="1">
                <a:latin typeface="+mn-lt"/>
              </a:rPr>
              <a:t>một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trong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những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rào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cản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lớn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đối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với</a:t>
            </a:r>
            <a:r>
              <a:rPr lang="en-US" sz="1400" dirty="0">
                <a:latin typeface="+mn-lt"/>
              </a:rPr>
              <a:t> DN, do </a:t>
            </a:r>
            <a:r>
              <a:rPr lang="en-US" sz="1400" dirty="0" err="1">
                <a:latin typeface="+mn-lt"/>
              </a:rPr>
              <a:t>đo</a:t>
            </a:r>
            <a:r>
              <a:rPr lang="en-US" sz="1400" dirty="0">
                <a:latin typeface="+mn-lt"/>
              </a:rPr>
              <a:t>́ </a:t>
            </a:r>
            <a:r>
              <a:rPr lang="en-US" sz="1400" dirty="0" err="1">
                <a:latin typeface="+mn-lt"/>
              </a:rPr>
              <a:t>các</a:t>
            </a:r>
            <a:r>
              <a:rPr lang="en-US" sz="1400" dirty="0">
                <a:latin typeface="+mn-lt"/>
              </a:rPr>
              <a:t> DN </a:t>
            </a:r>
            <a:r>
              <a:rPr lang="en-US" sz="1400" dirty="0" err="1">
                <a:latin typeface="+mn-lt"/>
              </a:rPr>
              <a:t>vừa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va</a:t>
            </a:r>
            <a:r>
              <a:rPr lang="en-US" sz="1400" dirty="0">
                <a:latin typeface="+mn-lt"/>
              </a:rPr>
              <a:t>̀ </a:t>
            </a:r>
            <a:r>
              <a:rPr lang="en-US" sz="1400" dirty="0" err="1">
                <a:latin typeface="+mn-lt"/>
              </a:rPr>
              <a:t>nho</a:t>
            </a:r>
            <a:r>
              <a:rPr lang="en-US" sz="1400" dirty="0">
                <a:latin typeface="+mn-lt"/>
              </a:rPr>
              <a:t>̉ </a:t>
            </a:r>
            <a:r>
              <a:rPr lang="en-US" sz="1400" dirty="0" err="1">
                <a:latin typeface="+mn-lt"/>
              </a:rPr>
              <a:t>ít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sư</a:t>
            </a:r>
            <a:r>
              <a:rPr lang="en-US" sz="1400" dirty="0">
                <a:latin typeface="+mn-lt"/>
              </a:rPr>
              <a:t>̉ </a:t>
            </a:r>
            <a:r>
              <a:rPr lang="en-US" sz="1400" dirty="0" err="1">
                <a:latin typeface="+mn-lt"/>
              </a:rPr>
              <a:t>dụng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các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công</a:t>
            </a:r>
            <a:r>
              <a:rPr lang="en-US" sz="1400" dirty="0">
                <a:latin typeface="+mn-lt"/>
              </a:rPr>
              <a:t> cụ </a:t>
            </a:r>
            <a:r>
              <a:rPr lang="en-US" sz="1400" dirty="0" err="1">
                <a:latin typeface="+mn-lt"/>
              </a:rPr>
              <a:t>này</a:t>
            </a:r>
            <a:r>
              <a:rPr lang="en-US" sz="1400" dirty="0">
                <a:latin typeface="+mn-lt"/>
              </a:rPr>
              <a:t>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C79E569-FC2D-D8DA-8CA8-799C4BC7520C}"/>
              </a:ext>
            </a:extLst>
          </p:cNvPr>
          <p:cNvSpPr txBox="1">
            <a:spLocks/>
          </p:cNvSpPr>
          <p:nvPr/>
        </p:nvSpPr>
        <p:spPr>
          <a:xfrm>
            <a:off x="1175083" y="3816055"/>
            <a:ext cx="9208169" cy="97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127000" indent="0">
              <a:lnSpc>
                <a:spcPct val="150000"/>
              </a:lnSpc>
              <a:buNone/>
            </a:pPr>
            <a:r>
              <a:rPr lang="en-US" sz="1400" i="1" dirty="0" err="1">
                <a:latin typeface="+mn-lt"/>
              </a:rPr>
              <a:t>Ngoài</a:t>
            </a:r>
            <a:r>
              <a:rPr lang="en-US" sz="1400" i="1" dirty="0">
                <a:latin typeface="+mn-lt"/>
              </a:rPr>
              <a:t> </a:t>
            </a:r>
            <a:r>
              <a:rPr lang="en-US" sz="1400" i="1" dirty="0" err="1">
                <a:latin typeface="+mn-lt"/>
              </a:rPr>
              <a:t>ra</a:t>
            </a:r>
            <a:r>
              <a:rPr lang="en-US" sz="1400" i="1" dirty="0">
                <a:latin typeface="+mn-lt"/>
              </a:rPr>
              <a:t>, </a:t>
            </a:r>
            <a:r>
              <a:rPr lang="en-US" sz="1400" i="1" dirty="0" err="1">
                <a:latin typeface="+mn-lt"/>
              </a:rPr>
              <a:t>còn</a:t>
            </a:r>
            <a:r>
              <a:rPr lang="en-US" sz="1400" i="1" dirty="0">
                <a:latin typeface="+mn-lt"/>
              </a:rPr>
              <a:t> có </a:t>
            </a:r>
            <a:r>
              <a:rPr lang="en-US" sz="1400" i="1" dirty="0" err="1">
                <a:latin typeface="+mn-lt"/>
              </a:rPr>
              <a:t>các</a:t>
            </a:r>
            <a:r>
              <a:rPr lang="en-US" sz="1400" i="1" dirty="0">
                <a:latin typeface="+mn-lt"/>
              </a:rPr>
              <a:t> </a:t>
            </a:r>
            <a:r>
              <a:rPr lang="en-US" sz="1400" i="1" dirty="0" err="1">
                <a:latin typeface="+mn-lt"/>
              </a:rPr>
              <a:t>công</a:t>
            </a:r>
            <a:r>
              <a:rPr lang="en-US" sz="1400" i="1" dirty="0">
                <a:latin typeface="+mn-lt"/>
              </a:rPr>
              <a:t> cụ </a:t>
            </a:r>
            <a:r>
              <a:rPr lang="en-US" sz="1400" i="1" dirty="0" err="1">
                <a:latin typeface="+mn-lt"/>
              </a:rPr>
              <a:t>phái</a:t>
            </a:r>
            <a:r>
              <a:rPr lang="en-US" sz="1400" i="1" dirty="0">
                <a:latin typeface="+mn-lt"/>
              </a:rPr>
              <a:t> </a:t>
            </a:r>
            <a:r>
              <a:rPr lang="en-US" sz="1400" i="1" dirty="0" err="1">
                <a:latin typeface="+mn-lt"/>
              </a:rPr>
              <a:t>sinh</a:t>
            </a:r>
            <a:r>
              <a:rPr lang="en-US" sz="1400" i="1" dirty="0">
                <a:latin typeface="+mn-lt"/>
              </a:rPr>
              <a:t> </a:t>
            </a:r>
            <a:r>
              <a:rPr lang="en-US" sz="1400" i="1" dirty="0" err="1">
                <a:latin typeface="+mn-lt"/>
              </a:rPr>
              <a:t>khác</a:t>
            </a:r>
            <a:r>
              <a:rPr lang="en-US" sz="1400" i="1" dirty="0">
                <a:latin typeface="+mn-lt"/>
              </a:rPr>
              <a:t> </a:t>
            </a:r>
            <a:r>
              <a:rPr lang="en-US" sz="1400" i="1" dirty="0" err="1">
                <a:latin typeface="+mn-lt"/>
              </a:rPr>
              <a:t>nhưng</a:t>
            </a:r>
            <a:r>
              <a:rPr lang="en-US" sz="1400" i="1" dirty="0">
                <a:latin typeface="+mn-lt"/>
              </a:rPr>
              <a:t> </a:t>
            </a:r>
            <a:r>
              <a:rPr lang="en-US" sz="1400" i="1" dirty="0" err="1">
                <a:latin typeface="+mn-lt"/>
              </a:rPr>
              <a:t>rất</a:t>
            </a:r>
            <a:r>
              <a:rPr lang="en-US" sz="1400" i="1" dirty="0">
                <a:latin typeface="+mn-lt"/>
              </a:rPr>
              <a:t> </a:t>
            </a:r>
            <a:r>
              <a:rPr lang="en-US" sz="1400" i="1" dirty="0" err="1">
                <a:latin typeface="+mn-lt"/>
              </a:rPr>
              <a:t>phức</a:t>
            </a:r>
            <a:r>
              <a:rPr lang="en-US" sz="1400" i="1" dirty="0">
                <a:latin typeface="+mn-lt"/>
              </a:rPr>
              <a:t> </a:t>
            </a:r>
            <a:r>
              <a:rPr lang="en-US" sz="1400" i="1" dirty="0" err="1">
                <a:latin typeface="+mn-lt"/>
              </a:rPr>
              <a:t>tạp</a:t>
            </a:r>
            <a:r>
              <a:rPr lang="en-US" sz="1400" i="1" dirty="0">
                <a:latin typeface="+mn-lt"/>
              </a:rPr>
              <a:t>, </a:t>
            </a:r>
            <a:r>
              <a:rPr lang="en-US" sz="1400" i="1" dirty="0" err="1">
                <a:latin typeface="+mn-lt"/>
              </a:rPr>
              <a:t>đòi</a:t>
            </a:r>
            <a:r>
              <a:rPr lang="en-US" sz="1400" i="1" dirty="0">
                <a:latin typeface="+mn-lt"/>
              </a:rPr>
              <a:t> </a:t>
            </a:r>
            <a:r>
              <a:rPr lang="en-US" sz="1400" i="1" dirty="0" err="1">
                <a:latin typeface="+mn-lt"/>
              </a:rPr>
              <a:t>hỏi</a:t>
            </a:r>
            <a:r>
              <a:rPr lang="en-US" sz="1400" i="1" dirty="0">
                <a:latin typeface="+mn-lt"/>
              </a:rPr>
              <a:t> </a:t>
            </a:r>
            <a:r>
              <a:rPr lang="en-US" sz="1400" i="1" dirty="0" err="1">
                <a:latin typeface="+mn-lt"/>
              </a:rPr>
              <a:t>sư</a:t>
            </a:r>
            <a:r>
              <a:rPr lang="en-US" sz="1400" i="1" dirty="0">
                <a:latin typeface="+mn-lt"/>
              </a:rPr>
              <a:t>̉ </a:t>
            </a:r>
            <a:r>
              <a:rPr lang="en-US" sz="1400" i="1" dirty="0" err="1">
                <a:latin typeface="+mn-lt"/>
              </a:rPr>
              <a:t>dụng</a:t>
            </a:r>
            <a:r>
              <a:rPr lang="en-US" sz="1400" i="1" dirty="0">
                <a:latin typeface="+mn-lt"/>
              </a:rPr>
              <a:t> </a:t>
            </a:r>
            <a:r>
              <a:rPr lang="en-US" sz="1400" i="1" dirty="0" err="1">
                <a:latin typeface="+mn-lt"/>
              </a:rPr>
              <a:t>các</a:t>
            </a:r>
            <a:r>
              <a:rPr lang="en-US" sz="1400" i="1" dirty="0">
                <a:latin typeface="+mn-lt"/>
              </a:rPr>
              <a:t> </a:t>
            </a:r>
            <a:r>
              <a:rPr lang="en-US" sz="1400" i="1" dirty="0" err="1">
                <a:latin typeface="+mn-lt"/>
              </a:rPr>
              <a:t>công</a:t>
            </a:r>
            <a:r>
              <a:rPr lang="en-US" sz="1400" i="1" dirty="0">
                <a:latin typeface="+mn-lt"/>
              </a:rPr>
              <a:t> cụ </a:t>
            </a:r>
            <a:r>
              <a:rPr lang="en-US" sz="1400" i="1" dirty="0" err="1">
                <a:latin typeface="+mn-lt"/>
              </a:rPr>
              <a:t>toán</a:t>
            </a:r>
            <a:r>
              <a:rPr lang="en-US" sz="1400" i="1" dirty="0">
                <a:latin typeface="+mn-lt"/>
              </a:rPr>
              <a:t> </a:t>
            </a:r>
            <a:r>
              <a:rPr lang="en-US" sz="1400" i="1" dirty="0" err="1">
                <a:latin typeface="+mn-lt"/>
              </a:rPr>
              <a:t>học</a:t>
            </a:r>
            <a:r>
              <a:rPr lang="en-US" sz="1400" i="1" dirty="0">
                <a:latin typeface="+mn-lt"/>
              </a:rPr>
              <a:t> </a:t>
            </a:r>
            <a:r>
              <a:rPr lang="en-US" sz="1400" i="1" dirty="0" err="1">
                <a:latin typeface="+mn-lt"/>
              </a:rPr>
              <a:t>va</a:t>
            </a:r>
            <a:r>
              <a:rPr lang="en-US" sz="1400" i="1" dirty="0">
                <a:latin typeface="+mn-lt"/>
              </a:rPr>
              <a:t>̀ </a:t>
            </a:r>
            <a:r>
              <a:rPr lang="en-US" sz="1400" i="1" dirty="0" err="1">
                <a:latin typeface="+mn-lt"/>
              </a:rPr>
              <a:t>chương</a:t>
            </a:r>
            <a:r>
              <a:rPr lang="en-US" sz="1400" i="1" dirty="0">
                <a:latin typeface="+mn-lt"/>
              </a:rPr>
              <a:t> </a:t>
            </a:r>
            <a:r>
              <a:rPr lang="en-US" sz="1400" i="1" dirty="0" err="1">
                <a:latin typeface="+mn-lt"/>
              </a:rPr>
              <a:t>trình</a:t>
            </a:r>
            <a:r>
              <a:rPr lang="en-US" sz="1400" i="1" dirty="0">
                <a:latin typeface="+mn-lt"/>
              </a:rPr>
              <a:t> tin </a:t>
            </a:r>
            <a:r>
              <a:rPr lang="en-US" sz="1400" i="1" dirty="0" err="1">
                <a:latin typeface="+mn-lt"/>
              </a:rPr>
              <a:t>học</a:t>
            </a:r>
            <a:r>
              <a:rPr lang="en-US" sz="1400" i="1" dirty="0">
                <a:latin typeface="+mn-lt"/>
              </a:rPr>
              <a:t> </a:t>
            </a:r>
            <a:r>
              <a:rPr lang="en-US" sz="1400" i="1" dirty="0" err="1">
                <a:latin typeface="+mn-lt"/>
              </a:rPr>
              <a:t>nên</a:t>
            </a:r>
            <a:r>
              <a:rPr lang="en-US" sz="1400" i="1" dirty="0">
                <a:latin typeface="+mn-lt"/>
              </a:rPr>
              <a:t> </a:t>
            </a:r>
            <a:r>
              <a:rPr lang="en-US" sz="1400" i="1" dirty="0" err="1">
                <a:latin typeface="+mn-lt"/>
              </a:rPr>
              <a:t>ít</a:t>
            </a:r>
            <a:r>
              <a:rPr lang="en-US" sz="1400" i="1" dirty="0">
                <a:latin typeface="+mn-lt"/>
              </a:rPr>
              <a:t> </a:t>
            </a:r>
            <a:r>
              <a:rPr lang="en-US" sz="1400" i="1" dirty="0" err="1">
                <a:latin typeface="+mn-lt"/>
              </a:rPr>
              <a:t>được</a:t>
            </a:r>
            <a:r>
              <a:rPr lang="en-US" sz="1400" i="1" dirty="0">
                <a:latin typeface="+mn-lt"/>
              </a:rPr>
              <a:t> </a:t>
            </a:r>
            <a:r>
              <a:rPr lang="en-US" sz="1400" i="1" dirty="0" err="1">
                <a:latin typeface="+mn-lt"/>
              </a:rPr>
              <a:t>sư</a:t>
            </a:r>
            <a:r>
              <a:rPr lang="en-US" sz="1400" i="1" dirty="0">
                <a:latin typeface="+mn-lt"/>
              </a:rPr>
              <a:t>̉ </a:t>
            </a:r>
            <a:r>
              <a:rPr lang="en-US" sz="1400" i="1" dirty="0" err="1">
                <a:latin typeface="+mn-lt"/>
              </a:rPr>
              <a:t>dụng</a:t>
            </a:r>
            <a:r>
              <a:rPr lang="en-US" sz="1400" i="1" dirty="0">
                <a:latin typeface="+mn-lt"/>
              </a:rPr>
              <a:t> </a:t>
            </a:r>
            <a:r>
              <a:rPr lang="en-US" sz="1400" i="1" dirty="0" err="1">
                <a:latin typeface="+mn-lt"/>
              </a:rPr>
              <a:t>rộng</a:t>
            </a:r>
            <a:r>
              <a:rPr lang="en-US" sz="1400" i="1" dirty="0">
                <a:latin typeface="+mn-lt"/>
              </a:rPr>
              <a:t> </a:t>
            </a:r>
            <a:r>
              <a:rPr lang="en-US" sz="1400" i="1" dirty="0" err="1">
                <a:latin typeface="+mn-lt"/>
              </a:rPr>
              <a:t>rãi</a:t>
            </a:r>
            <a:r>
              <a:rPr lang="en-US" sz="1400" i="1" dirty="0">
                <a:latin typeface="+mn-lt"/>
              </a:rPr>
              <a:t>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61308B8-C450-E73D-66DD-18A6D80472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895844"/>
              </p:ext>
            </p:extLst>
          </p:nvPr>
        </p:nvGraphicFramePr>
        <p:xfrm>
          <a:off x="6303211" y="1304318"/>
          <a:ext cx="3105484" cy="2678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7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5001-B1E7-CF67-3FFB-6B3033D3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4649"/>
            <a:ext cx="10515600" cy="405342"/>
          </a:xfrm>
        </p:spPr>
        <p:txBody>
          <a:bodyPr/>
          <a:lstStyle/>
          <a:p>
            <a:r>
              <a:rPr lang="en-US" dirty="0"/>
              <a:t>QUY TRÌNH QUẢN TRỊ RỦI RO TÀI CHÍNH</a:t>
            </a:r>
          </a:p>
        </p:txBody>
      </p:sp>
      <p:pic>
        <p:nvPicPr>
          <p:cNvPr id="1026" name="Picture 2" descr="risk-management">
            <a:extLst>
              <a:ext uri="{FF2B5EF4-FFF2-40B4-BE49-F238E27FC236}">
                <a16:creationId xmlns:a16="http://schemas.microsoft.com/office/drawing/2014/main" id="{9E39C9E9-F6A4-F8E8-745F-04D5CD069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475" y="2047284"/>
            <a:ext cx="3054323" cy="305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32379C-063B-0194-A246-9D1D45291C0D}"/>
              </a:ext>
            </a:extLst>
          </p:cNvPr>
          <p:cNvSpPr/>
          <p:nvPr/>
        </p:nvSpPr>
        <p:spPr>
          <a:xfrm>
            <a:off x="6805401" y="2047284"/>
            <a:ext cx="2977629" cy="493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Mục</a:t>
            </a:r>
            <a:r>
              <a:rPr lang="en-US" sz="1300" dirty="0"/>
              <a:t> </a:t>
            </a:r>
            <a:r>
              <a:rPr lang="en-US" sz="1300" dirty="0" err="1"/>
              <a:t>tiêu</a:t>
            </a:r>
            <a:r>
              <a:rPr lang="en-US" sz="1300" dirty="0"/>
              <a:t> </a:t>
            </a:r>
            <a:r>
              <a:rPr lang="en-US" sz="1300" dirty="0" err="1"/>
              <a:t>của</a:t>
            </a:r>
            <a:r>
              <a:rPr lang="en-US" sz="1300" dirty="0"/>
              <a:t> DN </a:t>
            </a:r>
            <a:r>
              <a:rPr lang="en-US" sz="1300" dirty="0" err="1"/>
              <a:t>vê</a:t>
            </a:r>
            <a:r>
              <a:rPr lang="en-US" sz="1300" dirty="0"/>
              <a:t>̀ QTRRTC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526936-6C6B-9A7E-AE0E-23A01E313BB2}"/>
              </a:ext>
            </a:extLst>
          </p:cNvPr>
          <p:cNvSpPr/>
          <p:nvPr/>
        </p:nvSpPr>
        <p:spPr>
          <a:xfrm>
            <a:off x="7117125" y="2760947"/>
            <a:ext cx="1683144" cy="4846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5F9348-80C5-9F54-5603-A5BEED129162}"/>
              </a:ext>
            </a:extLst>
          </p:cNvPr>
          <p:cNvSpPr/>
          <p:nvPr/>
        </p:nvSpPr>
        <p:spPr>
          <a:xfrm>
            <a:off x="7117125" y="3398826"/>
            <a:ext cx="1683144" cy="4846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6567EF-02B5-21EC-3E7B-7655E1ECF789}"/>
              </a:ext>
            </a:extLst>
          </p:cNvPr>
          <p:cNvSpPr/>
          <p:nvPr/>
        </p:nvSpPr>
        <p:spPr>
          <a:xfrm>
            <a:off x="7117125" y="4042903"/>
            <a:ext cx="1683144" cy="4846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FABA33-2DD9-DD0E-EEB2-CFDA3E2CF12B}"/>
              </a:ext>
            </a:extLst>
          </p:cNvPr>
          <p:cNvSpPr/>
          <p:nvPr/>
        </p:nvSpPr>
        <p:spPr>
          <a:xfrm>
            <a:off x="7117125" y="4686976"/>
            <a:ext cx="1683144" cy="4859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79BBF-AFA8-15B6-232F-E1BD996B80E1}"/>
              </a:ext>
            </a:extLst>
          </p:cNvPr>
          <p:cNvSpPr/>
          <p:nvPr/>
        </p:nvSpPr>
        <p:spPr>
          <a:xfrm rot="16200000">
            <a:off x="8365366" y="3685458"/>
            <a:ext cx="2341714" cy="493615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39A0C1-591F-D736-D90C-0BF8C3A87A06}"/>
              </a:ext>
            </a:extLst>
          </p:cNvPr>
          <p:cNvSpPr/>
          <p:nvPr/>
        </p:nvSpPr>
        <p:spPr>
          <a:xfrm rot="16200000">
            <a:off x="8391039" y="3797027"/>
            <a:ext cx="2160573" cy="2511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Thông tin </a:t>
            </a:r>
            <a:r>
              <a:rPr lang="en-US" sz="1200" dirty="0" err="1"/>
              <a:t>va</a:t>
            </a:r>
            <a:r>
              <a:rPr lang="en-US" sz="1200" dirty="0"/>
              <a:t>̀ </a:t>
            </a:r>
            <a:r>
              <a:rPr lang="en-US" sz="1200" dirty="0" err="1"/>
              <a:t>truyền</a:t>
            </a:r>
            <a:r>
              <a:rPr lang="en-US" sz="1200" dirty="0"/>
              <a:t> </a:t>
            </a:r>
            <a:r>
              <a:rPr lang="en-US" sz="1200" dirty="0" err="1"/>
              <a:t>thông</a:t>
            </a:r>
            <a:endParaRPr lang="en-US" sz="12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041E3CC-466A-E815-A70D-15E02EC49845}"/>
              </a:ext>
            </a:extLst>
          </p:cNvPr>
          <p:cNvCxnSpPr>
            <a:cxnSpLocks/>
            <a:stCxn id="4" idx="1"/>
            <a:endCxn id="7" idx="1"/>
          </p:cNvCxnSpPr>
          <p:nvPr/>
        </p:nvCxnSpPr>
        <p:spPr>
          <a:xfrm rot="10800000" flipH="1" flipV="1">
            <a:off x="6805401" y="2294091"/>
            <a:ext cx="311724" cy="1991127"/>
          </a:xfrm>
          <a:prstGeom prst="bentConnector3">
            <a:avLst>
              <a:gd name="adj1" fmla="val -7333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A245D5-6C48-7E60-BFF3-E1FCEAA7D7A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958697" y="3245579"/>
            <a:ext cx="0" cy="15324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637E15-5245-2BDC-C79E-FDA77D33460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958697" y="3883458"/>
            <a:ext cx="0" cy="15944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F05095-3720-E4DE-86E4-303DDFF4A4A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958697" y="4527535"/>
            <a:ext cx="0" cy="15944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5CF9811-EB8E-ED84-D234-CF5CB54E0E80}"/>
              </a:ext>
            </a:extLst>
          </p:cNvPr>
          <p:cNvSpPr/>
          <p:nvPr/>
        </p:nvSpPr>
        <p:spPr>
          <a:xfrm>
            <a:off x="7916769" y="2542977"/>
            <a:ext cx="115983" cy="2083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1BEE84-4753-1D14-2E4A-C602274F6F27}"/>
              </a:ext>
            </a:extLst>
          </p:cNvPr>
          <p:cNvCxnSpPr>
            <a:cxnSpLocks/>
          </p:cNvCxnSpPr>
          <p:nvPr/>
        </p:nvCxnSpPr>
        <p:spPr>
          <a:xfrm>
            <a:off x="9111632" y="3003263"/>
            <a:ext cx="0" cy="1911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C561A4C-B495-0049-08E8-39C16030182B}"/>
              </a:ext>
            </a:extLst>
          </p:cNvPr>
          <p:cNvSpPr/>
          <p:nvPr/>
        </p:nvSpPr>
        <p:spPr>
          <a:xfrm>
            <a:off x="7210424" y="2813888"/>
            <a:ext cx="1495425" cy="429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1. </a:t>
            </a:r>
            <a:r>
              <a:rPr lang="en-US" sz="1200" dirty="0" err="1"/>
              <a:t>Nhận</a:t>
            </a:r>
            <a:r>
              <a:rPr lang="en-US" sz="1200" dirty="0"/>
              <a:t> </a:t>
            </a:r>
            <a:r>
              <a:rPr lang="en-US" sz="1200" dirty="0" err="1"/>
              <a:t>dạng</a:t>
            </a:r>
            <a:r>
              <a:rPr lang="en-US" sz="1200" dirty="0"/>
              <a:t> RRTC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DB37EBB-114B-D2BE-DE1D-886FC54E4E17}"/>
              </a:ext>
            </a:extLst>
          </p:cNvPr>
          <p:cNvSpPr/>
          <p:nvPr/>
        </p:nvSpPr>
        <p:spPr>
          <a:xfrm>
            <a:off x="7210423" y="3455826"/>
            <a:ext cx="1495425" cy="429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2. </a:t>
            </a:r>
            <a:r>
              <a:rPr lang="en-US" sz="1200" dirty="0" err="1"/>
              <a:t>Đo</a:t>
            </a:r>
            <a:r>
              <a:rPr lang="en-US" sz="1200" dirty="0"/>
              <a:t> </a:t>
            </a:r>
            <a:r>
              <a:rPr lang="en-US" sz="1200" dirty="0" err="1"/>
              <a:t>lường</a:t>
            </a:r>
            <a:r>
              <a:rPr lang="en-US" sz="1200" dirty="0"/>
              <a:t> RRTC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FBAE12C-4621-9C64-F3F0-BB416741E21F}"/>
              </a:ext>
            </a:extLst>
          </p:cNvPr>
          <p:cNvSpPr/>
          <p:nvPr/>
        </p:nvSpPr>
        <p:spPr>
          <a:xfrm>
            <a:off x="7210423" y="4094448"/>
            <a:ext cx="1495425" cy="429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3. </a:t>
            </a:r>
            <a:r>
              <a:rPr lang="en-US" sz="1200" dirty="0" err="1"/>
              <a:t>Kiểm</a:t>
            </a:r>
            <a:r>
              <a:rPr lang="en-US" sz="1200" dirty="0"/>
              <a:t> </a:t>
            </a:r>
            <a:r>
              <a:rPr lang="en-US" sz="1200" dirty="0" err="1"/>
              <a:t>soát</a:t>
            </a:r>
            <a:r>
              <a:rPr lang="en-US" sz="1200" dirty="0"/>
              <a:t> RRTC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8E3C687-E48F-9E15-FDE2-51AE9A7B03DB}"/>
              </a:ext>
            </a:extLst>
          </p:cNvPr>
          <p:cNvSpPr/>
          <p:nvPr/>
        </p:nvSpPr>
        <p:spPr>
          <a:xfrm>
            <a:off x="7213586" y="4744044"/>
            <a:ext cx="1495425" cy="4288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4. </a:t>
            </a:r>
            <a:r>
              <a:rPr lang="en-US" sz="1200" dirty="0" err="1"/>
              <a:t>Tài</a:t>
            </a:r>
            <a:r>
              <a:rPr lang="en-US" sz="1200" dirty="0"/>
              <a:t> </a:t>
            </a:r>
            <a:r>
              <a:rPr lang="en-US" sz="1200" dirty="0" err="1"/>
              <a:t>trơ</a:t>
            </a:r>
            <a:r>
              <a:rPr lang="en-US" sz="1200" dirty="0"/>
              <a:t>̣ </a:t>
            </a:r>
            <a:r>
              <a:rPr lang="en-US" sz="1200" dirty="0" err="1"/>
              <a:t>tổn</a:t>
            </a:r>
            <a:r>
              <a:rPr lang="en-US" sz="1200" dirty="0"/>
              <a:t> </a:t>
            </a:r>
            <a:r>
              <a:rPr lang="en-US" sz="1200" dirty="0" err="1"/>
              <a:t>thất</a:t>
            </a:r>
            <a:r>
              <a:rPr lang="en-US" sz="1200" dirty="0"/>
              <a:t> RRTC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65677812-9520-9A59-A710-D112E596B01D}"/>
              </a:ext>
            </a:extLst>
          </p:cNvPr>
          <p:cNvCxnSpPr>
            <a:stCxn id="6" idx="3"/>
          </p:cNvCxnSpPr>
          <p:nvPr/>
        </p:nvCxnSpPr>
        <p:spPr>
          <a:xfrm flipV="1">
            <a:off x="8800269" y="3638550"/>
            <a:ext cx="311363" cy="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86174C2C-9253-6BC6-2865-D3C4008A036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800269" y="3003263"/>
            <a:ext cx="311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68E262BB-E3CB-7DE0-3EA4-BD3D9868D5BB}"/>
              </a:ext>
            </a:extLst>
          </p:cNvPr>
          <p:cNvCxnSpPr>
            <a:stCxn id="7" idx="3"/>
          </p:cNvCxnSpPr>
          <p:nvPr/>
        </p:nvCxnSpPr>
        <p:spPr>
          <a:xfrm flipV="1">
            <a:off x="8800269" y="4285218"/>
            <a:ext cx="3113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DCED9CFE-4729-4A0B-B64D-A6B31117FD9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800269" y="4929949"/>
            <a:ext cx="311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74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5001-B1E7-CF67-3FFB-6B3033D3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4649"/>
            <a:ext cx="10515600" cy="405342"/>
          </a:xfrm>
        </p:spPr>
        <p:txBody>
          <a:bodyPr/>
          <a:lstStyle/>
          <a:p>
            <a:r>
              <a:rPr lang="en-US" dirty="0"/>
              <a:t>RÀO CẢN CỦA VIỆC XÂY DỰNG QUY TRÌNH QTRRTC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2133A8D-5D16-7041-5CB0-2C4AF48B007D}"/>
              </a:ext>
            </a:extLst>
          </p:cNvPr>
          <p:cNvSpPr/>
          <p:nvPr/>
        </p:nvSpPr>
        <p:spPr>
          <a:xfrm>
            <a:off x="4714875" y="1158068"/>
            <a:ext cx="2152650" cy="2152650"/>
          </a:xfrm>
          <a:prstGeom prst="flowChartConnector">
            <a:avLst/>
          </a:prstGeom>
          <a:solidFill>
            <a:schemeClr val="accent1"/>
          </a:solidFill>
          <a:scene3d>
            <a:camera prst="isometricTopUp"/>
            <a:lightRig rig="sunset" dir="t"/>
          </a:scene3d>
          <a:sp3d prstMaterial="matte">
            <a:bevelT w="387350" h="203200" prst="cross"/>
            <a:bevelB w="1270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06D52-15F5-F329-D9B6-FE91F5656EA0}"/>
              </a:ext>
            </a:extLst>
          </p:cNvPr>
          <p:cNvSpPr txBox="1"/>
          <p:nvPr/>
        </p:nvSpPr>
        <p:spPr>
          <a:xfrm>
            <a:off x="4948237" y="1972783"/>
            <a:ext cx="1647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+mn-lt"/>
              </a:rPr>
              <a:t>Các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rào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cản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của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ch.trình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QTRR</a:t>
            </a:r>
          </a:p>
        </p:txBody>
      </p:sp>
      <p:sp>
        <p:nvSpPr>
          <p:cNvPr id="12" name="Shape 11">
            <a:extLst>
              <a:ext uri="{FF2B5EF4-FFF2-40B4-BE49-F238E27FC236}">
                <a16:creationId xmlns:a16="http://schemas.microsoft.com/office/drawing/2014/main" id="{2C5E7EF6-19ED-966B-D025-6BBFD2519758}"/>
              </a:ext>
            </a:extLst>
          </p:cNvPr>
          <p:cNvSpPr/>
          <p:nvPr/>
        </p:nvSpPr>
        <p:spPr>
          <a:xfrm flipH="1" flipV="1">
            <a:off x="4479951" y="3142224"/>
            <a:ext cx="1111223" cy="1038586"/>
          </a:xfrm>
          <a:prstGeom prst="swooshArrow">
            <a:avLst>
              <a:gd name="adj1" fmla="val 26504"/>
              <a:gd name="adj2" fmla="val 25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Shape 18">
            <a:extLst>
              <a:ext uri="{FF2B5EF4-FFF2-40B4-BE49-F238E27FC236}">
                <a16:creationId xmlns:a16="http://schemas.microsoft.com/office/drawing/2014/main" id="{677C75DE-58E4-42F0-B385-11A04098E1E1}"/>
              </a:ext>
            </a:extLst>
          </p:cNvPr>
          <p:cNvSpPr/>
          <p:nvPr/>
        </p:nvSpPr>
        <p:spPr>
          <a:xfrm flipV="1">
            <a:off x="6016602" y="3139232"/>
            <a:ext cx="1114424" cy="1041578"/>
          </a:xfrm>
          <a:prstGeom prst="swooshArrow">
            <a:avLst>
              <a:gd name="adj1" fmla="val 26504"/>
              <a:gd name="adj2" fmla="val 2500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7267383-7E4D-2AF2-CF37-CF736DCD29CB}"/>
              </a:ext>
            </a:extLst>
          </p:cNvPr>
          <p:cNvSpPr/>
          <p:nvPr/>
        </p:nvSpPr>
        <p:spPr>
          <a:xfrm>
            <a:off x="2759048" y="3598476"/>
            <a:ext cx="1562100" cy="910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Quan </a:t>
            </a:r>
            <a:r>
              <a:rPr lang="en-US" dirty="0" err="1"/>
              <a:t>niệm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lầm</a:t>
            </a:r>
            <a:r>
              <a:rPr lang="en-US" dirty="0"/>
              <a:t> </a:t>
            </a:r>
            <a:r>
              <a:rPr lang="en-US" dirty="0" err="1"/>
              <a:t>vê</a:t>
            </a:r>
            <a:r>
              <a:rPr lang="en-US" dirty="0"/>
              <a:t>̀ </a:t>
            </a:r>
            <a:r>
              <a:rPr lang="en-US" dirty="0" err="1"/>
              <a:t>rủi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chi phí </a:t>
            </a:r>
            <a:r>
              <a:rPr lang="en-US" dirty="0" err="1"/>
              <a:t>đê</a:t>
            </a:r>
            <a:r>
              <a:rPr lang="en-US" dirty="0"/>
              <a:t>̉ </a:t>
            </a:r>
            <a:r>
              <a:rPr lang="en-US" dirty="0" err="1"/>
              <a:t>quản</a:t>
            </a:r>
            <a:r>
              <a:rPr lang="en-US" dirty="0"/>
              <a:t> trị </a:t>
            </a:r>
            <a:r>
              <a:rPr lang="en-US" dirty="0" err="1"/>
              <a:t>rủi</a:t>
            </a:r>
            <a:r>
              <a:rPr lang="en-US" dirty="0"/>
              <a:t> ro.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56C91FD-EC83-A65D-F46E-5B831A18AEE1}"/>
              </a:ext>
            </a:extLst>
          </p:cNvPr>
          <p:cNvSpPr/>
          <p:nvPr/>
        </p:nvSpPr>
        <p:spPr>
          <a:xfrm>
            <a:off x="7286628" y="3547283"/>
            <a:ext cx="1562100" cy="910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 </a:t>
            </a:r>
            <a:r>
              <a:rPr lang="en-US" dirty="0" err="1"/>
              <a:t>sơ</a:t>
            </a:r>
            <a:r>
              <a:rPr lang="en-US" dirty="0"/>
              <a:t>̣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khoản</a:t>
            </a:r>
            <a:r>
              <a:rPr lang="en-US" dirty="0"/>
              <a:t> </a:t>
            </a:r>
            <a:r>
              <a:rPr lang="en-US" dirty="0" err="1"/>
              <a:t>lô</a:t>
            </a:r>
            <a:r>
              <a:rPr lang="en-US" dirty="0"/>
              <a:t>̃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đến</a:t>
            </a:r>
            <a:r>
              <a:rPr lang="en-US" dirty="0"/>
              <a:t> </a:t>
            </a:r>
            <a:r>
              <a:rPr lang="en-US" dirty="0" err="1"/>
              <a:t>sản</a:t>
            </a:r>
            <a:r>
              <a:rPr lang="en-US" dirty="0"/>
              <a:t> </a:t>
            </a:r>
            <a:r>
              <a:rPr lang="en-US" dirty="0" err="1"/>
              <a:t>phẩm</a:t>
            </a:r>
            <a:r>
              <a:rPr lang="en-US" dirty="0"/>
              <a:t> </a:t>
            </a:r>
            <a:r>
              <a:rPr lang="en-US" dirty="0" err="1"/>
              <a:t>phái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4110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5001-B1E7-CF67-3FFB-6B3033D3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4649"/>
            <a:ext cx="10515600" cy="405342"/>
          </a:xfrm>
        </p:spPr>
        <p:txBody>
          <a:bodyPr/>
          <a:lstStyle/>
          <a:p>
            <a:r>
              <a:rPr lang="en-US" dirty="0"/>
              <a:t>RÀO CẢN CỦA VIỆC XÂY DỰNG QUY TRÌNH QTRRTC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2133A8D-5D16-7041-5CB0-2C4AF48B007D}"/>
              </a:ext>
            </a:extLst>
          </p:cNvPr>
          <p:cNvSpPr/>
          <p:nvPr/>
        </p:nvSpPr>
        <p:spPr>
          <a:xfrm>
            <a:off x="4714875" y="1158068"/>
            <a:ext cx="2152650" cy="2152650"/>
          </a:xfrm>
          <a:prstGeom prst="flowChartConnector">
            <a:avLst/>
          </a:prstGeom>
          <a:solidFill>
            <a:schemeClr val="accent1"/>
          </a:solidFill>
          <a:scene3d>
            <a:camera prst="isometricTopUp"/>
            <a:lightRig rig="sunset" dir="t"/>
          </a:scene3d>
          <a:sp3d prstMaterial="matte">
            <a:bevelT w="387350" h="203200" prst="cross"/>
            <a:bevelB w="1270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06D52-15F5-F329-D9B6-FE91F5656EA0}"/>
              </a:ext>
            </a:extLst>
          </p:cNvPr>
          <p:cNvSpPr txBox="1"/>
          <p:nvPr/>
        </p:nvSpPr>
        <p:spPr>
          <a:xfrm>
            <a:off x="4948237" y="1972783"/>
            <a:ext cx="1647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+mn-lt"/>
              </a:rPr>
              <a:t>Các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nguyên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tắc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của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ch.trình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QTRR</a:t>
            </a:r>
          </a:p>
        </p:txBody>
      </p:sp>
      <p:sp>
        <p:nvSpPr>
          <p:cNvPr id="12" name="Shape 11">
            <a:extLst>
              <a:ext uri="{FF2B5EF4-FFF2-40B4-BE49-F238E27FC236}">
                <a16:creationId xmlns:a16="http://schemas.microsoft.com/office/drawing/2014/main" id="{2C5E7EF6-19ED-966B-D025-6BBFD2519758}"/>
              </a:ext>
            </a:extLst>
          </p:cNvPr>
          <p:cNvSpPr/>
          <p:nvPr/>
        </p:nvSpPr>
        <p:spPr>
          <a:xfrm flipH="1" flipV="1">
            <a:off x="4479951" y="3142224"/>
            <a:ext cx="1111223" cy="1038586"/>
          </a:xfrm>
          <a:prstGeom prst="swooshArrow">
            <a:avLst>
              <a:gd name="adj1" fmla="val 26504"/>
              <a:gd name="adj2" fmla="val 25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Shape 18">
            <a:extLst>
              <a:ext uri="{FF2B5EF4-FFF2-40B4-BE49-F238E27FC236}">
                <a16:creationId xmlns:a16="http://schemas.microsoft.com/office/drawing/2014/main" id="{677C75DE-58E4-42F0-B385-11A04098E1E1}"/>
              </a:ext>
            </a:extLst>
          </p:cNvPr>
          <p:cNvSpPr/>
          <p:nvPr/>
        </p:nvSpPr>
        <p:spPr>
          <a:xfrm flipV="1">
            <a:off x="6016602" y="3139232"/>
            <a:ext cx="1114424" cy="1041578"/>
          </a:xfrm>
          <a:prstGeom prst="swooshArrow">
            <a:avLst>
              <a:gd name="adj1" fmla="val 26504"/>
              <a:gd name="adj2" fmla="val 2500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7267383-7E4D-2AF2-CF37-CF736DCD29CB}"/>
              </a:ext>
            </a:extLst>
          </p:cNvPr>
          <p:cNvSpPr/>
          <p:nvPr/>
        </p:nvSpPr>
        <p:spPr>
          <a:xfrm>
            <a:off x="2409310" y="3553454"/>
            <a:ext cx="1915039" cy="111639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Phải</a:t>
            </a:r>
            <a:r>
              <a:rPr lang="en-US" dirty="0"/>
              <a:t> </a:t>
            </a:r>
            <a:r>
              <a:rPr lang="en-US" dirty="0" err="1"/>
              <a:t>chắc</a:t>
            </a:r>
            <a:r>
              <a:rPr lang="en-US" dirty="0"/>
              <a:t> </a:t>
            </a:r>
            <a:r>
              <a:rPr lang="en-US" dirty="0" err="1"/>
              <a:t>chắn</a:t>
            </a:r>
            <a:r>
              <a:rPr lang="en-US" dirty="0"/>
              <a:t> </a:t>
            </a:r>
            <a:r>
              <a:rPr lang="en-US" dirty="0" err="1"/>
              <a:t>rằng</a:t>
            </a:r>
            <a:r>
              <a:rPr lang="en-US" dirty="0"/>
              <a:t> </a:t>
            </a:r>
            <a:r>
              <a:rPr lang="en-US" dirty="0" err="1"/>
              <a:t>bạn</a:t>
            </a:r>
            <a:r>
              <a:rPr lang="en-US" dirty="0"/>
              <a:t> </a:t>
            </a:r>
            <a:r>
              <a:rPr lang="en-US" dirty="0" err="1"/>
              <a:t>biết</a:t>
            </a:r>
            <a:r>
              <a:rPr lang="en-US" dirty="0"/>
              <a:t> là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phải</a:t>
            </a:r>
            <a:r>
              <a:rPr lang="en-US" dirty="0"/>
              <a:t> </a:t>
            </a:r>
            <a:r>
              <a:rPr lang="en-US" dirty="0" err="1"/>
              <a:t>gánh</a:t>
            </a:r>
            <a:r>
              <a:rPr lang="en-US" dirty="0"/>
              <a:t> </a:t>
            </a:r>
            <a:r>
              <a:rPr lang="en-US" dirty="0" err="1"/>
              <a:t>chịu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rủi</a:t>
            </a:r>
            <a:r>
              <a:rPr lang="en-US" dirty="0"/>
              <a:t> ro.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56C91FD-EC83-A65D-F46E-5B831A18AEE1}"/>
              </a:ext>
            </a:extLst>
          </p:cNvPr>
          <p:cNvSpPr/>
          <p:nvPr/>
        </p:nvSpPr>
        <p:spPr>
          <a:xfrm>
            <a:off x="7288793" y="3661517"/>
            <a:ext cx="1915039" cy="103858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Phải</a:t>
            </a:r>
            <a:r>
              <a:rPr lang="en-US" dirty="0"/>
              <a:t> </a:t>
            </a:r>
            <a:r>
              <a:rPr lang="en-US" dirty="0" err="1"/>
              <a:t>chắc</a:t>
            </a:r>
            <a:r>
              <a:rPr lang="en-US" dirty="0"/>
              <a:t> </a:t>
            </a:r>
            <a:r>
              <a:rPr lang="en-US" dirty="0" err="1"/>
              <a:t>chắn</a:t>
            </a:r>
            <a:r>
              <a:rPr lang="en-US" dirty="0"/>
              <a:t> </a:t>
            </a:r>
            <a:r>
              <a:rPr lang="en-US" dirty="0" err="1"/>
              <a:t>rằng</a:t>
            </a:r>
            <a:r>
              <a:rPr lang="en-US" dirty="0"/>
              <a:t> </a:t>
            </a:r>
            <a:r>
              <a:rPr lang="en-US" dirty="0" err="1"/>
              <a:t>mọi</a:t>
            </a:r>
            <a:r>
              <a:rPr lang="en-US" dirty="0"/>
              <a:t> </a:t>
            </a:r>
            <a:r>
              <a:rPr lang="en-US" dirty="0" err="1"/>
              <a:t>người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hiểu</a:t>
            </a:r>
            <a:r>
              <a:rPr lang="en-US" dirty="0"/>
              <a:t> </a:t>
            </a:r>
            <a:r>
              <a:rPr lang="en-US" dirty="0" err="1"/>
              <a:t>biết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687543"/>
      </p:ext>
    </p:extLst>
  </p:cSld>
  <p:clrMapOvr>
    <a:masterClrMapping/>
  </p:clrMapOvr>
</p:sld>
</file>

<file path=ppt/theme/theme1.xml><?xml version="1.0" encoding="utf-8"?>
<a:theme xmlns:a="http://schemas.openxmlformats.org/drawingml/2006/main" name="1_WAM">
  <a:themeElements>
    <a:clrScheme name="Templat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10005"/>
      </a:accent1>
      <a:accent2>
        <a:srgbClr val="000000"/>
      </a:accent2>
      <a:accent3>
        <a:srgbClr val="707070"/>
      </a:accent3>
      <a:accent4>
        <a:srgbClr val="D6D6D6"/>
      </a:accent4>
      <a:accent5>
        <a:srgbClr val="3C3D69"/>
      </a:accent5>
      <a:accent6>
        <a:srgbClr val="2F2E4C"/>
      </a:accent6>
      <a:hlink>
        <a:srgbClr val="0563C1"/>
      </a:hlink>
      <a:folHlink>
        <a:srgbClr val="954F72"/>
      </a:folHlink>
    </a:clrScheme>
    <a:fontScheme name="Template1">
      <a:majorFont>
        <a:latin typeface="Playfair Displa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1176</Words>
  <Application>Microsoft Office PowerPoint</Application>
  <PresentationFormat>Widescreen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Montserrat Black</vt:lpstr>
      <vt:lpstr>Playfair Display</vt:lpstr>
      <vt:lpstr>Mulish</vt:lpstr>
      <vt:lpstr>Playfair Display Medium</vt:lpstr>
      <vt:lpstr>Arial</vt:lpstr>
      <vt:lpstr>Roboto</vt:lpstr>
      <vt:lpstr>1_WAM</vt:lpstr>
      <vt:lpstr>AI LÀ NGƯỜI CHỊU TRÁCH NHIỆM QLRRTC?</vt:lpstr>
      <vt:lpstr>NGUYÊN TẮC TRONG QUẢN TRỊ RỦI RO TÀI CHÍNH</vt:lpstr>
      <vt:lpstr>CÁC NHÂN TỐ TÁC ĐỘNG ĐẾN QTRRTC </vt:lpstr>
      <vt:lpstr>CHÍNH SÁCH QUẢN TRỊ RỦI RO TÀI CHÍNH</vt:lpstr>
      <vt:lpstr>CÔNG CỤ PHÒNG NGỪA RỦI RO TÀI CHÍNH</vt:lpstr>
      <vt:lpstr>CÔNG CỤ PHÁI SINH PHÒNG NGỪA RỦI RO TÀI CHÍNH</vt:lpstr>
      <vt:lpstr>QUY TRÌNH QUẢN TRỊ RỦI RO TÀI CHÍNH</vt:lpstr>
      <vt:lpstr>RÀO CẢN CỦA VIỆC XÂY DỰNG QUY TRÌNH QTRRTC </vt:lpstr>
      <vt:lpstr>RÀO CẢN CỦA VIỆC XÂY DỰNG QUY TRÌNH QTRRTC </vt:lpstr>
      <vt:lpstr>7 BƯỚC QUY TRÌNH XÂY DỰNG QUY TRÌNH QTRRTC</vt:lpstr>
      <vt:lpstr>QUY TRÌNH XÂY DỰNG QUY TRÌNH QTRRTC</vt:lpstr>
      <vt:lpstr>MA TRẬN PHÂN LOẠI RỦI RO TÀI CHÍNH</vt:lpstr>
      <vt:lpstr>MỘT SỐ CHIẾN LƯỢT ĐỐI PHÓ VỚI RỦI RO THƯỜNG GẶP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Minh Nhut</cp:lastModifiedBy>
  <cp:revision>7</cp:revision>
  <dcterms:modified xsi:type="dcterms:W3CDTF">2023-07-24T16:58:05Z</dcterms:modified>
</cp:coreProperties>
</file>