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layfair Display" pitchFamily="2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Ubuntu Light" panose="020B0304030602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F64"/>
    <a:srgbClr val="7895CB"/>
    <a:srgbClr val="3C3D69"/>
    <a:srgbClr val="C10005"/>
    <a:srgbClr val="FF8083"/>
    <a:srgbClr val="707070"/>
    <a:srgbClr val="7DA29A"/>
    <a:srgbClr val="F69491"/>
    <a:srgbClr val="DF939D"/>
    <a:srgbClr val="4A5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7" name="Google Shape;4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53" name="Google Shape;4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4" name="Google Shape;454;p1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84" name="Google Shape;4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5" name="Google Shape;485;p1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27" name="Google Shape;5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8" name="Google Shape;528;p1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55" name="Google Shape;5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6" name="Google Shape;556;p1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99" name="Google Shape;5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0" name="Google Shape;600;p1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54" name="Google Shape;6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5" name="Google Shape;655;p1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89" name="Google Shape;6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0" name="Google Shape;690;p1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38" name="Google Shape;7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9" name="Google Shape;739;p1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01" name="Google Shape;8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2" name="Google Shape;802;p1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24" name="Google Shape;8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5" name="Google Shape;825;p2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8" name="Google Shape;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63" name="Google Shape;2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Ubuntu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39" name="Google Shape;3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options">
  <p:cSld name="08 optio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1592579" y="5462584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1592580" y="5191916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3"/>
          </p:nvPr>
        </p:nvSpPr>
        <p:spPr>
          <a:xfrm>
            <a:off x="1141729" y="4027484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4"/>
          </p:nvPr>
        </p:nvSpPr>
        <p:spPr>
          <a:xfrm>
            <a:off x="1141730" y="3756816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5"/>
          </p:nvPr>
        </p:nvSpPr>
        <p:spPr>
          <a:xfrm>
            <a:off x="1141729" y="2586034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6"/>
          </p:nvPr>
        </p:nvSpPr>
        <p:spPr>
          <a:xfrm>
            <a:off x="1141730" y="2315366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7"/>
          </p:nvPr>
        </p:nvSpPr>
        <p:spPr>
          <a:xfrm>
            <a:off x="8968276" y="1129643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8"/>
          </p:nvPr>
        </p:nvSpPr>
        <p:spPr>
          <a:xfrm>
            <a:off x="8968277" y="858975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9"/>
          </p:nvPr>
        </p:nvSpPr>
        <p:spPr>
          <a:xfrm>
            <a:off x="9388013" y="2572606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3"/>
          </p:nvPr>
        </p:nvSpPr>
        <p:spPr>
          <a:xfrm>
            <a:off x="9388014" y="2301938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4"/>
          </p:nvPr>
        </p:nvSpPr>
        <p:spPr>
          <a:xfrm>
            <a:off x="8968276" y="5462584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5"/>
          </p:nvPr>
        </p:nvSpPr>
        <p:spPr>
          <a:xfrm>
            <a:off x="8968277" y="5191916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6"/>
          </p:nvPr>
        </p:nvSpPr>
        <p:spPr>
          <a:xfrm>
            <a:off x="1592579" y="1129643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7"/>
          </p:nvPr>
        </p:nvSpPr>
        <p:spPr>
          <a:xfrm>
            <a:off x="1592580" y="858975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8"/>
          </p:nvPr>
        </p:nvSpPr>
        <p:spPr>
          <a:xfrm>
            <a:off x="9388013" y="3972786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9"/>
          </p:nvPr>
        </p:nvSpPr>
        <p:spPr>
          <a:xfrm>
            <a:off x="9388014" y="3702118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5999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09865" y="273845"/>
            <a:ext cx="10970948" cy="114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609867" y="6248136"/>
            <a:ext cx="2838979" cy="47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4169833" y="6248136"/>
            <a:ext cx="3862917" cy="47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741835" y="6248136"/>
            <a:ext cx="2838979" cy="47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options">
  <p:cSld name="03 optio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840105" y="1560511"/>
            <a:ext cx="3855720" cy="96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840105" y="1019173"/>
            <a:ext cx="253174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3"/>
          </p:nvPr>
        </p:nvSpPr>
        <p:spPr>
          <a:xfrm>
            <a:off x="840105" y="3355971"/>
            <a:ext cx="3855720" cy="96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4"/>
          </p:nvPr>
        </p:nvSpPr>
        <p:spPr>
          <a:xfrm>
            <a:off x="840105" y="2814633"/>
            <a:ext cx="253174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5"/>
          </p:nvPr>
        </p:nvSpPr>
        <p:spPr>
          <a:xfrm>
            <a:off x="840105" y="5151431"/>
            <a:ext cx="3855720" cy="96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6"/>
          </p:nvPr>
        </p:nvSpPr>
        <p:spPr>
          <a:xfrm>
            <a:off x="840105" y="4610093"/>
            <a:ext cx="253174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options">
  <p:cSld name="04 optio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106805" y="1274759"/>
            <a:ext cx="2531746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8905875" y="733421"/>
            <a:ext cx="2489516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8791575" y="1287459"/>
            <a:ext cx="2603816" cy="79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4"/>
          </p:nvPr>
        </p:nvSpPr>
        <p:spPr>
          <a:xfrm>
            <a:off x="1106805" y="733421"/>
            <a:ext cx="253174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5"/>
          </p:nvPr>
        </p:nvSpPr>
        <p:spPr>
          <a:xfrm>
            <a:off x="1106805" y="5246684"/>
            <a:ext cx="2531746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6"/>
          </p:nvPr>
        </p:nvSpPr>
        <p:spPr>
          <a:xfrm>
            <a:off x="1106805" y="4705346"/>
            <a:ext cx="253174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7"/>
          </p:nvPr>
        </p:nvSpPr>
        <p:spPr>
          <a:xfrm>
            <a:off x="8905875" y="4705346"/>
            <a:ext cx="2489516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8"/>
          </p:nvPr>
        </p:nvSpPr>
        <p:spPr>
          <a:xfrm>
            <a:off x="8791575" y="5259384"/>
            <a:ext cx="2603816" cy="79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options">
  <p:cSld name="05 optio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6803" y="5418134"/>
            <a:ext cx="2074545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106804" y="5035548"/>
            <a:ext cx="222694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011554" y="3433362"/>
            <a:ext cx="2074545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011554" y="3050776"/>
            <a:ext cx="232219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5"/>
          </p:nvPr>
        </p:nvSpPr>
        <p:spPr>
          <a:xfrm>
            <a:off x="1478279" y="1405336"/>
            <a:ext cx="2074545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6"/>
          </p:nvPr>
        </p:nvSpPr>
        <p:spPr>
          <a:xfrm>
            <a:off x="1478279" y="1022750"/>
            <a:ext cx="232219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7"/>
          </p:nvPr>
        </p:nvSpPr>
        <p:spPr>
          <a:xfrm>
            <a:off x="9258300" y="3112687"/>
            <a:ext cx="1889441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8"/>
          </p:nvPr>
        </p:nvSpPr>
        <p:spPr>
          <a:xfrm>
            <a:off x="9382125" y="3507973"/>
            <a:ext cx="1765616" cy="79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9"/>
          </p:nvPr>
        </p:nvSpPr>
        <p:spPr>
          <a:xfrm>
            <a:off x="8848724" y="1022750"/>
            <a:ext cx="1889441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3"/>
          </p:nvPr>
        </p:nvSpPr>
        <p:spPr>
          <a:xfrm>
            <a:off x="8972550" y="1418036"/>
            <a:ext cx="1765616" cy="79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options">
  <p:cSld name="06 optio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1478279" y="5418134"/>
            <a:ext cx="2074545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1478278" y="5035548"/>
            <a:ext cx="222694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3"/>
          </p:nvPr>
        </p:nvSpPr>
        <p:spPr>
          <a:xfrm>
            <a:off x="1011554" y="3433362"/>
            <a:ext cx="2074545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4"/>
          </p:nvPr>
        </p:nvSpPr>
        <p:spPr>
          <a:xfrm>
            <a:off x="1011554" y="3050776"/>
            <a:ext cx="232219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5"/>
          </p:nvPr>
        </p:nvSpPr>
        <p:spPr>
          <a:xfrm>
            <a:off x="1478279" y="1405336"/>
            <a:ext cx="2074545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6"/>
          </p:nvPr>
        </p:nvSpPr>
        <p:spPr>
          <a:xfrm>
            <a:off x="1478279" y="1022750"/>
            <a:ext cx="232219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7"/>
          </p:nvPr>
        </p:nvSpPr>
        <p:spPr>
          <a:xfrm>
            <a:off x="9258300" y="3112687"/>
            <a:ext cx="1889441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8"/>
          </p:nvPr>
        </p:nvSpPr>
        <p:spPr>
          <a:xfrm>
            <a:off x="9382125" y="3507973"/>
            <a:ext cx="1765616" cy="79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9"/>
          </p:nvPr>
        </p:nvSpPr>
        <p:spPr>
          <a:xfrm>
            <a:off x="8848724" y="1022750"/>
            <a:ext cx="1889441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3"/>
          </p:nvPr>
        </p:nvSpPr>
        <p:spPr>
          <a:xfrm>
            <a:off x="8972550" y="1418036"/>
            <a:ext cx="1765616" cy="79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4"/>
          </p:nvPr>
        </p:nvSpPr>
        <p:spPr>
          <a:xfrm>
            <a:off x="8848724" y="5087938"/>
            <a:ext cx="1889441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5"/>
          </p:nvPr>
        </p:nvSpPr>
        <p:spPr>
          <a:xfrm>
            <a:off x="8972550" y="5483224"/>
            <a:ext cx="1765616" cy="79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options">
  <p:cSld name="07 optio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592579" y="5462584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1592580" y="5191916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3"/>
          </p:nvPr>
        </p:nvSpPr>
        <p:spPr>
          <a:xfrm>
            <a:off x="1141729" y="4027484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1141730" y="3756816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1141729" y="2586034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1141730" y="2315366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7"/>
          </p:nvPr>
        </p:nvSpPr>
        <p:spPr>
          <a:xfrm>
            <a:off x="9115598" y="1129643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8"/>
          </p:nvPr>
        </p:nvSpPr>
        <p:spPr>
          <a:xfrm>
            <a:off x="9115599" y="858975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9"/>
          </p:nvPr>
        </p:nvSpPr>
        <p:spPr>
          <a:xfrm>
            <a:off x="9321338" y="3015455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3"/>
          </p:nvPr>
        </p:nvSpPr>
        <p:spPr>
          <a:xfrm>
            <a:off x="9321339" y="2744787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4"/>
          </p:nvPr>
        </p:nvSpPr>
        <p:spPr>
          <a:xfrm>
            <a:off x="9115598" y="4901267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5"/>
          </p:nvPr>
        </p:nvSpPr>
        <p:spPr>
          <a:xfrm>
            <a:off x="9115599" y="4630599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6"/>
          </p:nvPr>
        </p:nvSpPr>
        <p:spPr>
          <a:xfrm>
            <a:off x="1592579" y="1129643"/>
            <a:ext cx="1741172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7"/>
          </p:nvPr>
        </p:nvSpPr>
        <p:spPr>
          <a:xfrm>
            <a:off x="1592580" y="858975"/>
            <a:ext cx="1741172" cy="2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2635"/>
              </a:buClr>
              <a:buSzPts val="2400"/>
              <a:buChar char="•"/>
              <a:defRPr sz="2400" b="1" i="0" u="none" strike="noStrike" cap="none">
                <a:solidFill>
                  <a:srgbClr val="FE263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 rot="-5400000">
            <a:off x="11430531" y="5657305"/>
            <a:ext cx="105291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r>
              <a:rPr lang="en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OCEAN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1814077" y="6483057"/>
            <a:ext cx="285824" cy="280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1780516" y="6487734"/>
            <a:ext cx="352945" cy="2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‹#›</a:t>
            </a:fld>
            <a:endParaRPr sz="1100" b="0" i="0" u="none" strike="noStrike" cap="none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1056753" y="1289735"/>
            <a:ext cx="10078495" cy="1150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37150" tIns="45700" rIns="13715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01 YOUR TITLE</a:t>
            </a:r>
            <a:endParaRPr dirty="0">
              <a:latin typeface="+mn-lt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3492390" y="2155803"/>
            <a:ext cx="7642858" cy="1150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37150" tIns="45700" rIns="13715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02 YOUR TITLE</a:t>
            </a:r>
            <a:endParaRPr dirty="0">
              <a:latin typeface="+mn-lt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5928026" y="3019576"/>
            <a:ext cx="5207222" cy="1150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37150" tIns="45700" rIns="13715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03 YOUR TITLE</a:t>
            </a:r>
            <a:endParaRPr dirty="0">
              <a:latin typeface="+mn-lt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363662" y="3891817"/>
            <a:ext cx="2771586" cy="1150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37150" tIns="45700" rIns="13715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04 YOUR TITLE</a:t>
            </a:r>
            <a:endParaRPr dirty="0">
              <a:latin typeface="+mn-lt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8307907" y="4942170"/>
            <a:ext cx="2257812" cy="91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6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 social media web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999933" y="2423753"/>
            <a:ext cx="2257812" cy="310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6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 social media current location some social media sites have greater virility defined as a greater likelihood that users will share content posted marketing is the art websites like media working on awesome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3431455" y="3275145"/>
            <a:ext cx="2257812" cy="2281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6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 social media current location Some social media sites have greater virility defined as a greater likelihood that users will share content posted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5870593" y="4078033"/>
            <a:ext cx="2257812" cy="173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6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 social media current location Some social media sites have greater virility defined as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/>
          <p:nvPr/>
        </p:nvSpPr>
        <p:spPr>
          <a:xfrm>
            <a:off x="1890221" y="6330195"/>
            <a:ext cx="2604409" cy="530087"/>
          </a:xfrm>
          <a:custGeom>
            <a:avLst/>
            <a:gdLst/>
            <a:ahLst/>
            <a:cxnLst/>
            <a:rect l="l" t="t" r="r" b="b"/>
            <a:pathLst>
              <a:path w="1641" h="334" extrusionOk="0">
                <a:moveTo>
                  <a:pt x="0" y="0"/>
                </a:moveTo>
                <a:lnTo>
                  <a:pt x="935" y="334"/>
                </a:lnTo>
                <a:lnTo>
                  <a:pt x="1641" y="334"/>
                </a:lnTo>
                <a:lnTo>
                  <a:pt x="10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2F2F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3577293" y="6330195"/>
            <a:ext cx="2037819" cy="530087"/>
          </a:xfrm>
          <a:custGeom>
            <a:avLst/>
            <a:gdLst/>
            <a:ahLst/>
            <a:cxnLst/>
            <a:rect l="l" t="t" r="r" b="b"/>
            <a:pathLst>
              <a:path w="1284" h="334" extrusionOk="0">
                <a:moveTo>
                  <a:pt x="0" y="0"/>
                </a:moveTo>
                <a:lnTo>
                  <a:pt x="578" y="334"/>
                </a:lnTo>
                <a:lnTo>
                  <a:pt x="1284" y="334"/>
                </a:lnTo>
                <a:lnTo>
                  <a:pt x="10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2F2F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5259606" y="6330195"/>
            <a:ext cx="1683899" cy="530087"/>
          </a:xfrm>
          <a:custGeom>
            <a:avLst/>
            <a:gdLst/>
            <a:ahLst/>
            <a:cxnLst/>
            <a:rect l="l" t="t" r="r" b="b"/>
            <a:pathLst>
              <a:path w="1061" h="334" extrusionOk="0">
                <a:moveTo>
                  <a:pt x="0" y="0"/>
                </a:moveTo>
                <a:lnTo>
                  <a:pt x="224" y="334"/>
                </a:lnTo>
                <a:lnTo>
                  <a:pt x="929" y="334"/>
                </a:lnTo>
                <a:lnTo>
                  <a:pt x="10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2F2F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6734009" y="6330195"/>
            <a:ext cx="1891807" cy="530087"/>
          </a:xfrm>
          <a:custGeom>
            <a:avLst/>
            <a:gdLst/>
            <a:ahLst/>
            <a:cxnLst/>
            <a:rect l="l" t="t" r="r" b="b"/>
            <a:pathLst>
              <a:path w="1192" h="334" extrusionOk="0">
                <a:moveTo>
                  <a:pt x="1192" y="0"/>
                </a:moveTo>
                <a:lnTo>
                  <a:pt x="706" y="334"/>
                </a:lnTo>
                <a:lnTo>
                  <a:pt x="0" y="334"/>
                </a:lnTo>
                <a:lnTo>
                  <a:pt x="132" y="0"/>
                </a:lnTo>
                <a:lnTo>
                  <a:pt x="119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2F2F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7854493" y="6330195"/>
            <a:ext cx="2458397" cy="530087"/>
          </a:xfrm>
          <a:custGeom>
            <a:avLst/>
            <a:gdLst/>
            <a:ahLst/>
            <a:cxnLst/>
            <a:rect l="l" t="t" r="r" b="b"/>
            <a:pathLst>
              <a:path w="1549" h="334" extrusionOk="0">
                <a:moveTo>
                  <a:pt x="486" y="0"/>
                </a:moveTo>
                <a:lnTo>
                  <a:pt x="0" y="334"/>
                </a:lnTo>
                <a:lnTo>
                  <a:pt x="706" y="334"/>
                </a:lnTo>
                <a:lnTo>
                  <a:pt x="1549" y="0"/>
                </a:lnTo>
                <a:lnTo>
                  <a:pt x="486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2F2F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1890221" y="2484683"/>
            <a:ext cx="1687073" cy="3845511"/>
          </a:xfrm>
          <a:custGeom>
            <a:avLst/>
            <a:gdLst/>
            <a:ahLst/>
            <a:cxnLst/>
            <a:rect l="l" t="t" r="r" b="b"/>
            <a:pathLst>
              <a:path w="1063" h="2423" extrusionOk="0">
                <a:moveTo>
                  <a:pt x="530" y="0"/>
                </a:moveTo>
                <a:lnTo>
                  <a:pt x="265" y="119"/>
                </a:lnTo>
                <a:lnTo>
                  <a:pt x="0" y="240"/>
                </a:lnTo>
                <a:lnTo>
                  <a:pt x="0" y="2423"/>
                </a:lnTo>
                <a:lnTo>
                  <a:pt x="1063" y="2423"/>
                </a:lnTo>
                <a:lnTo>
                  <a:pt x="1063" y="240"/>
                </a:lnTo>
                <a:lnTo>
                  <a:pt x="795" y="119"/>
                </a:lnTo>
                <a:lnTo>
                  <a:pt x="5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3577293" y="2202182"/>
            <a:ext cx="1682312" cy="4128012"/>
          </a:xfrm>
          <a:custGeom>
            <a:avLst/>
            <a:gdLst/>
            <a:ahLst/>
            <a:cxnLst/>
            <a:rect l="l" t="t" r="r" b="b"/>
            <a:pathLst>
              <a:path w="1060" h="2601" extrusionOk="0">
                <a:moveTo>
                  <a:pt x="530" y="0"/>
                </a:moveTo>
                <a:lnTo>
                  <a:pt x="265" y="119"/>
                </a:lnTo>
                <a:lnTo>
                  <a:pt x="0" y="240"/>
                </a:lnTo>
                <a:lnTo>
                  <a:pt x="0" y="2601"/>
                </a:lnTo>
                <a:lnTo>
                  <a:pt x="1060" y="2601"/>
                </a:lnTo>
                <a:lnTo>
                  <a:pt x="1060" y="240"/>
                </a:lnTo>
                <a:lnTo>
                  <a:pt x="795" y="119"/>
                </a:lnTo>
                <a:lnTo>
                  <a:pt x="5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259606" y="1921269"/>
            <a:ext cx="1683899" cy="4408927"/>
          </a:xfrm>
          <a:custGeom>
            <a:avLst/>
            <a:gdLst/>
            <a:ahLst/>
            <a:cxnLst/>
            <a:rect l="l" t="t" r="r" b="b"/>
            <a:pathLst>
              <a:path w="1061" h="2778" extrusionOk="0">
                <a:moveTo>
                  <a:pt x="531" y="0"/>
                </a:moveTo>
                <a:lnTo>
                  <a:pt x="265" y="121"/>
                </a:lnTo>
                <a:lnTo>
                  <a:pt x="0" y="240"/>
                </a:lnTo>
                <a:lnTo>
                  <a:pt x="0" y="2778"/>
                </a:lnTo>
                <a:lnTo>
                  <a:pt x="1061" y="2778"/>
                </a:lnTo>
                <a:lnTo>
                  <a:pt x="1061" y="240"/>
                </a:lnTo>
                <a:lnTo>
                  <a:pt x="796" y="121"/>
                </a:lnTo>
                <a:lnTo>
                  <a:pt x="5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27" name="Google Shape;427;p21"/>
          <p:cNvSpPr/>
          <p:nvPr/>
        </p:nvSpPr>
        <p:spPr>
          <a:xfrm>
            <a:off x="6943504" y="1638767"/>
            <a:ext cx="1682312" cy="4691428"/>
          </a:xfrm>
          <a:custGeom>
            <a:avLst/>
            <a:gdLst/>
            <a:ahLst/>
            <a:cxnLst/>
            <a:rect l="l" t="t" r="r" b="b"/>
            <a:pathLst>
              <a:path w="1060" h="2956" extrusionOk="0">
                <a:moveTo>
                  <a:pt x="265" y="121"/>
                </a:moveTo>
                <a:lnTo>
                  <a:pt x="0" y="240"/>
                </a:lnTo>
                <a:lnTo>
                  <a:pt x="0" y="2956"/>
                </a:lnTo>
                <a:lnTo>
                  <a:pt x="1060" y="2956"/>
                </a:lnTo>
                <a:lnTo>
                  <a:pt x="1060" y="240"/>
                </a:lnTo>
                <a:lnTo>
                  <a:pt x="795" y="121"/>
                </a:lnTo>
                <a:lnTo>
                  <a:pt x="530" y="0"/>
                </a:lnTo>
                <a:lnTo>
                  <a:pt x="265" y="1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625816" y="1359439"/>
            <a:ext cx="1687073" cy="4970755"/>
          </a:xfrm>
          <a:custGeom>
            <a:avLst/>
            <a:gdLst/>
            <a:ahLst/>
            <a:cxnLst/>
            <a:rect l="l" t="t" r="r" b="b"/>
            <a:pathLst>
              <a:path w="1063" h="3132" extrusionOk="0">
                <a:moveTo>
                  <a:pt x="268" y="122"/>
                </a:moveTo>
                <a:lnTo>
                  <a:pt x="0" y="241"/>
                </a:lnTo>
                <a:lnTo>
                  <a:pt x="0" y="3132"/>
                </a:lnTo>
                <a:lnTo>
                  <a:pt x="1063" y="3132"/>
                </a:lnTo>
                <a:lnTo>
                  <a:pt x="1063" y="241"/>
                </a:lnTo>
                <a:lnTo>
                  <a:pt x="798" y="122"/>
                </a:lnTo>
                <a:lnTo>
                  <a:pt x="533" y="0"/>
                </a:lnTo>
                <a:lnTo>
                  <a:pt x="268" y="1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29" name="Google Shape;429;p21"/>
          <p:cNvSpPr/>
          <p:nvPr/>
        </p:nvSpPr>
        <p:spPr>
          <a:xfrm>
            <a:off x="9120988" y="2625935"/>
            <a:ext cx="737995" cy="885595"/>
          </a:xfrm>
          <a:custGeom>
            <a:avLst/>
            <a:gdLst/>
            <a:ahLst/>
            <a:cxnLst/>
            <a:rect l="l" t="t" r="r" b="b"/>
            <a:pathLst>
              <a:path w="223" h="267" extrusionOk="0">
                <a:moveTo>
                  <a:pt x="149" y="257"/>
                </a:moveTo>
                <a:cubicBezTo>
                  <a:pt x="149" y="263"/>
                  <a:pt x="145" y="267"/>
                  <a:pt x="140" y="267"/>
                </a:cubicBezTo>
                <a:cubicBezTo>
                  <a:pt x="84" y="267"/>
                  <a:pt x="84" y="267"/>
                  <a:pt x="84" y="267"/>
                </a:cubicBezTo>
                <a:cubicBezTo>
                  <a:pt x="79" y="267"/>
                  <a:pt x="74" y="263"/>
                  <a:pt x="74" y="257"/>
                </a:cubicBezTo>
                <a:cubicBezTo>
                  <a:pt x="74" y="257"/>
                  <a:pt x="74" y="257"/>
                  <a:pt x="74" y="257"/>
                </a:cubicBezTo>
                <a:cubicBezTo>
                  <a:pt x="74" y="252"/>
                  <a:pt x="79" y="248"/>
                  <a:pt x="84" y="248"/>
                </a:cubicBezTo>
                <a:cubicBezTo>
                  <a:pt x="140" y="248"/>
                  <a:pt x="140" y="248"/>
                  <a:pt x="140" y="248"/>
                </a:cubicBezTo>
                <a:cubicBezTo>
                  <a:pt x="145" y="248"/>
                  <a:pt x="149" y="252"/>
                  <a:pt x="149" y="257"/>
                </a:cubicBezTo>
                <a:close/>
                <a:moveTo>
                  <a:pt x="149" y="233"/>
                </a:moveTo>
                <a:cubicBezTo>
                  <a:pt x="149" y="228"/>
                  <a:pt x="145" y="224"/>
                  <a:pt x="140" y="224"/>
                </a:cubicBezTo>
                <a:cubicBezTo>
                  <a:pt x="84" y="224"/>
                  <a:pt x="84" y="224"/>
                  <a:pt x="84" y="224"/>
                </a:cubicBezTo>
                <a:cubicBezTo>
                  <a:pt x="79" y="224"/>
                  <a:pt x="74" y="228"/>
                  <a:pt x="74" y="233"/>
                </a:cubicBezTo>
                <a:cubicBezTo>
                  <a:pt x="74" y="233"/>
                  <a:pt x="74" y="233"/>
                  <a:pt x="74" y="233"/>
                </a:cubicBezTo>
                <a:cubicBezTo>
                  <a:pt x="74" y="238"/>
                  <a:pt x="79" y="242"/>
                  <a:pt x="84" y="242"/>
                </a:cubicBezTo>
                <a:cubicBezTo>
                  <a:pt x="140" y="242"/>
                  <a:pt x="140" y="242"/>
                  <a:pt x="140" y="242"/>
                </a:cubicBezTo>
                <a:cubicBezTo>
                  <a:pt x="145" y="242"/>
                  <a:pt x="149" y="238"/>
                  <a:pt x="149" y="233"/>
                </a:cubicBezTo>
                <a:close/>
                <a:moveTo>
                  <a:pt x="121" y="132"/>
                </a:moveTo>
                <a:cubicBezTo>
                  <a:pt x="109" y="132"/>
                  <a:pt x="109" y="132"/>
                  <a:pt x="109" y="132"/>
                </a:cubicBezTo>
                <a:cubicBezTo>
                  <a:pt x="103" y="132"/>
                  <a:pt x="103" y="132"/>
                  <a:pt x="103" y="132"/>
                </a:cubicBezTo>
                <a:cubicBezTo>
                  <a:pt x="103" y="218"/>
                  <a:pt x="103" y="218"/>
                  <a:pt x="103" y="218"/>
                </a:cubicBezTo>
                <a:cubicBezTo>
                  <a:pt x="106" y="218"/>
                  <a:pt x="109" y="218"/>
                  <a:pt x="111" y="218"/>
                </a:cubicBezTo>
                <a:cubicBezTo>
                  <a:pt x="111" y="218"/>
                  <a:pt x="111" y="219"/>
                  <a:pt x="111" y="218"/>
                </a:cubicBezTo>
                <a:cubicBezTo>
                  <a:pt x="111" y="218"/>
                  <a:pt x="112" y="218"/>
                  <a:pt x="112" y="218"/>
                </a:cubicBezTo>
                <a:cubicBezTo>
                  <a:pt x="112" y="218"/>
                  <a:pt x="112" y="218"/>
                  <a:pt x="112" y="218"/>
                </a:cubicBezTo>
                <a:cubicBezTo>
                  <a:pt x="112" y="219"/>
                  <a:pt x="112" y="218"/>
                  <a:pt x="112" y="218"/>
                </a:cubicBezTo>
                <a:cubicBezTo>
                  <a:pt x="115" y="218"/>
                  <a:pt x="118" y="218"/>
                  <a:pt x="121" y="218"/>
                </a:cubicBezTo>
                <a:lnTo>
                  <a:pt x="121" y="132"/>
                </a:lnTo>
                <a:close/>
                <a:moveTo>
                  <a:pt x="81" y="96"/>
                </a:moveTo>
                <a:cubicBezTo>
                  <a:pt x="73" y="96"/>
                  <a:pt x="67" y="102"/>
                  <a:pt x="67" y="109"/>
                </a:cubicBezTo>
                <a:cubicBezTo>
                  <a:pt x="67" y="117"/>
                  <a:pt x="73" y="123"/>
                  <a:pt x="81" y="123"/>
                </a:cubicBezTo>
                <a:cubicBezTo>
                  <a:pt x="94" y="123"/>
                  <a:pt x="94" y="123"/>
                  <a:pt x="94" y="123"/>
                </a:cubicBezTo>
                <a:cubicBezTo>
                  <a:pt x="94" y="109"/>
                  <a:pt x="94" y="109"/>
                  <a:pt x="94" y="109"/>
                </a:cubicBezTo>
                <a:cubicBezTo>
                  <a:pt x="94" y="102"/>
                  <a:pt x="88" y="96"/>
                  <a:pt x="81" y="96"/>
                </a:cubicBezTo>
                <a:close/>
                <a:moveTo>
                  <a:pt x="156" y="109"/>
                </a:moveTo>
                <a:cubicBezTo>
                  <a:pt x="156" y="102"/>
                  <a:pt x="150" y="96"/>
                  <a:pt x="143" y="96"/>
                </a:cubicBezTo>
                <a:cubicBezTo>
                  <a:pt x="135" y="96"/>
                  <a:pt x="129" y="102"/>
                  <a:pt x="129" y="109"/>
                </a:cubicBezTo>
                <a:cubicBezTo>
                  <a:pt x="129" y="123"/>
                  <a:pt x="129" y="123"/>
                  <a:pt x="129" y="123"/>
                </a:cubicBezTo>
                <a:cubicBezTo>
                  <a:pt x="143" y="123"/>
                  <a:pt x="143" y="123"/>
                  <a:pt x="143" y="123"/>
                </a:cubicBezTo>
                <a:cubicBezTo>
                  <a:pt x="150" y="123"/>
                  <a:pt x="156" y="117"/>
                  <a:pt x="156" y="109"/>
                </a:cubicBezTo>
                <a:close/>
                <a:moveTo>
                  <a:pt x="185" y="85"/>
                </a:moveTo>
                <a:cubicBezTo>
                  <a:pt x="179" y="62"/>
                  <a:pt x="151" y="36"/>
                  <a:pt x="112" y="36"/>
                </a:cubicBezTo>
                <a:cubicBezTo>
                  <a:pt x="72" y="36"/>
                  <a:pt x="44" y="62"/>
                  <a:pt x="38" y="85"/>
                </a:cubicBezTo>
                <a:cubicBezTo>
                  <a:pt x="33" y="103"/>
                  <a:pt x="38" y="120"/>
                  <a:pt x="46" y="137"/>
                </a:cubicBezTo>
                <a:cubicBezTo>
                  <a:pt x="54" y="152"/>
                  <a:pt x="62" y="164"/>
                  <a:pt x="69" y="180"/>
                </a:cubicBezTo>
                <a:cubicBezTo>
                  <a:pt x="73" y="188"/>
                  <a:pt x="74" y="200"/>
                  <a:pt x="76" y="209"/>
                </a:cubicBezTo>
                <a:cubicBezTo>
                  <a:pt x="78" y="216"/>
                  <a:pt x="80" y="218"/>
                  <a:pt x="89" y="218"/>
                </a:cubicBezTo>
                <a:cubicBezTo>
                  <a:pt x="91" y="218"/>
                  <a:pt x="92" y="218"/>
                  <a:pt x="94" y="218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75" y="132"/>
                  <a:pt x="69" y="129"/>
                  <a:pt x="65" y="125"/>
                </a:cubicBezTo>
                <a:cubicBezTo>
                  <a:pt x="61" y="121"/>
                  <a:pt x="59" y="115"/>
                  <a:pt x="59" y="109"/>
                </a:cubicBezTo>
                <a:cubicBezTo>
                  <a:pt x="59" y="104"/>
                  <a:pt x="61" y="98"/>
                  <a:pt x="65" y="94"/>
                </a:cubicBezTo>
                <a:cubicBezTo>
                  <a:pt x="69" y="90"/>
                  <a:pt x="75" y="87"/>
                  <a:pt x="81" y="87"/>
                </a:cubicBezTo>
                <a:cubicBezTo>
                  <a:pt x="93" y="87"/>
                  <a:pt x="103" y="97"/>
                  <a:pt x="103" y="109"/>
                </a:cubicBezTo>
                <a:cubicBezTo>
                  <a:pt x="103" y="109"/>
                  <a:pt x="103" y="109"/>
                  <a:pt x="103" y="109"/>
                </a:cubicBezTo>
                <a:cubicBezTo>
                  <a:pt x="103" y="123"/>
                  <a:pt x="103" y="123"/>
                  <a:pt x="103" y="123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21" y="123"/>
                  <a:pt x="121" y="123"/>
                  <a:pt x="121" y="123"/>
                </a:cubicBezTo>
                <a:cubicBezTo>
                  <a:pt x="121" y="109"/>
                  <a:pt x="121" y="109"/>
                  <a:pt x="121" y="109"/>
                </a:cubicBezTo>
                <a:cubicBezTo>
                  <a:pt x="121" y="109"/>
                  <a:pt x="121" y="109"/>
                  <a:pt x="121" y="109"/>
                </a:cubicBezTo>
                <a:cubicBezTo>
                  <a:pt x="121" y="103"/>
                  <a:pt x="123" y="98"/>
                  <a:pt x="127" y="94"/>
                </a:cubicBezTo>
                <a:cubicBezTo>
                  <a:pt x="131" y="90"/>
                  <a:pt x="137" y="87"/>
                  <a:pt x="143" y="87"/>
                </a:cubicBezTo>
                <a:cubicBezTo>
                  <a:pt x="149" y="87"/>
                  <a:pt x="154" y="90"/>
                  <a:pt x="158" y="94"/>
                </a:cubicBezTo>
                <a:cubicBezTo>
                  <a:pt x="162" y="98"/>
                  <a:pt x="165" y="104"/>
                  <a:pt x="165" y="109"/>
                </a:cubicBezTo>
                <a:cubicBezTo>
                  <a:pt x="165" y="115"/>
                  <a:pt x="162" y="121"/>
                  <a:pt x="158" y="125"/>
                </a:cubicBezTo>
                <a:cubicBezTo>
                  <a:pt x="154" y="129"/>
                  <a:pt x="149" y="132"/>
                  <a:pt x="143" y="132"/>
                </a:cubicBezTo>
                <a:cubicBezTo>
                  <a:pt x="129" y="132"/>
                  <a:pt x="129" y="132"/>
                  <a:pt x="129" y="132"/>
                </a:cubicBezTo>
                <a:cubicBezTo>
                  <a:pt x="129" y="218"/>
                  <a:pt x="129" y="218"/>
                  <a:pt x="129" y="218"/>
                </a:cubicBezTo>
                <a:cubicBezTo>
                  <a:pt x="131" y="218"/>
                  <a:pt x="133" y="218"/>
                  <a:pt x="135" y="218"/>
                </a:cubicBezTo>
                <a:cubicBezTo>
                  <a:pt x="143" y="218"/>
                  <a:pt x="146" y="216"/>
                  <a:pt x="148" y="209"/>
                </a:cubicBezTo>
                <a:cubicBezTo>
                  <a:pt x="149" y="200"/>
                  <a:pt x="151" y="188"/>
                  <a:pt x="155" y="180"/>
                </a:cubicBezTo>
                <a:cubicBezTo>
                  <a:pt x="161" y="164"/>
                  <a:pt x="169" y="152"/>
                  <a:pt x="177" y="137"/>
                </a:cubicBezTo>
                <a:cubicBezTo>
                  <a:pt x="186" y="120"/>
                  <a:pt x="190" y="103"/>
                  <a:pt x="185" y="85"/>
                </a:cubicBezTo>
                <a:close/>
                <a:moveTo>
                  <a:pt x="120" y="8"/>
                </a:moveTo>
                <a:cubicBezTo>
                  <a:pt x="120" y="4"/>
                  <a:pt x="116" y="0"/>
                  <a:pt x="112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07" y="0"/>
                  <a:pt x="104" y="4"/>
                  <a:pt x="104" y="8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4" y="28"/>
                  <a:pt x="107" y="31"/>
                  <a:pt x="112" y="31"/>
                </a:cubicBezTo>
                <a:cubicBezTo>
                  <a:pt x="112" y="31"/>
                  <a:pt x="112" y="31"/>
                  <a:pt x="112" y="31"/>
                </a:cubicBezTo>
                <a:cubicBezTo>
                  <a:pt x="116" y="31"/>
                  <a:pt x="120" y="28"/>
                  <a:pt x="120" y="23"/>
                </a:cubicBezTo>
                <a:lnTo>
                  <a:pt x="120" y="8"/>
                </a:lnTo>
                <a:close/>
                <a:moveTo>
                  <a:pt x="165" y="22"/>
                </a:moveTo>
                <a:cubicBezTo>
                  <a:pt x="167" y="18"/>
                  <a:pt x="165" y="13"/>
                  <a:pt x="162" y="11"/>
                </a:cubicBezTo>
                <a:cubicBezTo>
                  <a:pt x="162" y="11"/>
                  <a:pt x="162" y="11"/>
                  <a:pt x="162" y="11"/>
                </a:cubicBezTo>
                <a:cubicBezTo>
                  <a:pt x="158" y="9"/>
                  <a:pt x="153" y="10"/>
                  <a:pt x="151" y="14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141" y="31"/>
                  <a:pt x="143" y="36"/>
                  <a:pt x="147" y="38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51" y="40"/>
                  <a:pt x="156" y="39"/>
                  <a:pt x="158" y="35"/>
                </a:cubicBezTo>
                <a:lnTo>
                  <a:pt x="165" y="22"/>
                </a:lnTo>
                <a:close/>
                <a:moveTo>
                  <a:pt x="198" y="48"/>
                </a:moveTo>
                <a:cubicBezTo>
                  <a:pt x="201" y="45"/>
                  <a:pt x="202" y="40"/>
                  <a:pt x="199" y="36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6" y="33"/>
                  <a:pt x="191" y="33"/>
                  <a:pt x="187" y="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3" y="49"/>
                  <a:pt x="172" y="54"/>
                  <a:pt x="175" y="57"/>
                </a:cubicBezTo>
                <a:cubicBezTo>
                  <a:pt x="175" y="57"/>
                  <a:pt x="175" y="57"/>
                  <a:pt x="175" y="57"/>
                </a:cubicBezTo>
                <a:cubicBezTo>
                  <a:pt x="178" y="60"/>
                  <a:pt x="183" y="61"/>
                  <a:pt x="187" y="58"/>
                </a:cubicBezTo>
                <a:lnTo>
                  <a:pt x="198" y="48"/>
                </a:lnTo>
                <a:close/>
                <a:moveTo>
                  <a:pt x="215" y="88"/>
                </a:moveTo>
                <a:cubicBezTo>
                  <a:pt x="220" y="87"/>
                  <a:pt x="223" y="83"/>
                  <a:pt x="222" y="78"/>
                </a:cubicBezTo>
                <a:cubicBezTo>
                  <a:pt x="222" y="78"/>
                  <a:pt x="222" y="78"/>
                  <a:pt x="222" y="78"/>
                </a:cubicBezTo>
                <a:cubicBezTo>
                  <a:pt x="221" y="74"/>
                  <a:pt x="217" y="71"/>
                  <a:pt x="213" y="72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93" y="75"/>
                  <a:pt x="190" y="79"/>
                  <a:pt x="191" y="84"/>
                </a:cubicBezTo>
                <a:cubicBezTo>
                  <a:pt x="191" y="84"/>
                  <a:pt x="191" y="84"/>
                  <a:pt x="191" y="84"/>
                </a:cubicBezTo>
                <a:cubicBezTo>
                  <a:pt x="192" y="88"/>
                  <a:pt x="196" y="91"/>
                  <a:pt x="201" y="90"/>
                </a:cubicBezTo>
                <a:lnTo>
                  <a:pt x="215" y="88"/>
                </a:lnTo>
                <a:close/>
                <a:moveTo>
                  <a:pt x="212" y="131"/>
                </a:moveTo>
                <a:cubicBezTo>
                  <a:pt x="216" y="132"/>
                  <a:pt x="221" y="129"/>
                  <a:pt x="221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22" y="120"/>
                  <a:pt x="219" y="116"/>
                  <a:pt x="215" y="115"/>
                </a:cubicBezTo>
                <a:cubicBezTo>
                  <a:pt x="200" y="112"/>
                  <a:pt x="200" y="112"/>
                  <a:pt x="200" y="112"/>
                </a:cubicBezTo>
                <a:cubicBezTo>
                  <a:pt x="196" y="111"/>
                  <a:pt x="192" y="114"/>
                  <a:pt x="191" y="118"/>
                </a:cubicBezTo>
                <a:cubicBezTo>
                  <a:pt x="191" y="118"/>
                  <a:pt x="191" y="118"/>
                  <a:pt x="191" y="118"/>
                </a:cubicBezTo>
                <a:cubicBezTo>
                  <a:pt x="190" y="123"/>
                  <a:pt x="193" y="127"/>
                  <a:pt x="197" y="128"/>
                </a:cubicBezTo>
                <a:lnTo>
                  <a:pt x="212" y="131"/>
                </a:lnTo>
                <a:close/>
                <a:moveTo>
                  <a:pt x="65" y="35"/>
                </a:moveTo>
                <a:cubicBezTo>
                  <a:pt x="67" y="39"/>
                  <a:pt x="72" y="40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80" y="36"/>
                  <a:pt x="81" y="31"/>
                  <a:pt x="79" y="27"/>
                </a:cubicBezTo>
                <a:cubicBezTo>
                  <a:pt x="72" y="14"/>
                  <a:pt x="72" y="14"/>
                  <a:pt x="72" y="14"/>
                </a:cubicBezTo>
                <a:cubicBezTo>
                  <a:pt x="70" y="10"/>
                  <a:pt x="65" y="9"/>
                  <a:pt x="61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57" y="13"/>
                  <a:pt x="55" y="18"/>
                  <a:pt x="58" y="22"/>
                </a:cubicBezTo>
                <a:lnTo>
                  <a:pt x="65" y="35"/>
                </a:lnTo>
                <a:close/>
                <a:moveTo>
                  <a:pt x="36" y="58"/>
                </a:moveTo>
                <a:cubicBezTo>
                  <a:pt x="39" y="61"/>
                  <a:pt x="44" y="60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50" y="54"/>
                  <a:pt x="50" y="49"/>
                  <a:pt x="46" y="46"/>
                </a:cubicBezTo>
                <a:cubicBezTo>
                  <a:pt x="35" y="36"/>
                  <a:pt x="35" y="36"/>
                  <a:pt x="35" y="36"/>
                </a:cubicBezTo>
                <a:cubicBezTo>
                  <a:pt x="32" y="33"/>
                  <a:pt x="27" y="33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1" y="40"/>
                  <a:pt x="21" y="45"/>
                  <a:pt x="24" y="48"/>
                </a:cubicBezTo>
                <a:lnTo>
                  <a:pt x="36" y="58"/>
                </a:lnTo>
                <a:close/>
                <a:moveTo>
                  <a:pt x="22" y="90"/>
                </a:moveTo>
                <a:cubicBezTo>
                  <a:pt x="26" y="91"/>
                  <a:pt x="30" y="88"/>
                  <a:pt x="31" y="84"/>
                </a:cubicBezTo>
                <a:cubicBezTo>
                  <a:pt x="31" y="84"/>
                  <a:pt x="31" y="84"/>
                  <a:pt x="31" y="84"/>
                </a:cubicBezTo>
                <a:cubicBezTo>
                  <a:pt x="32" y="79"/>
                  <a:pt x="29" y="75"/>
                  <a:pt x="25" y="74"/>
                </a:cubicBezTo>
                <a:cubicBezTo>
                  <a:pt x="10" y="72"/>
                  <a:pt x="10" y="72"/>
                  <a:pt x="10" y="72"/>
                </a:cubicBezTo>
                <a:cubicBezTo>
                  <a:pt x="5" y="71"/>
                  <a:pt x="1" y="74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3"/>
                  <a:pt x="3" y="87"/>
                  <a:pt x="7" y="88"/>
                </a:cubicBezTo>
                <a:lnTo>
                  <a:pt x="22" y="90"/>
                </a:lnTo>
                <a:close/>
                <a:moveTo>
                  <a:pt x="25" y="128"/>
                </a:moveTo>
                <a:cubicBezTo>
                  <a:pt x="30" y="127"/>
                  <a:pt x="32" y="123"/>
                  <a:pt x="32" y="118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1" y="114"/>
                  <a:pt x="26" y="111"/>
                  <a:pt x="22" y="112"/>
                </a:cubicBezTo>
                <a:cubicBezTo>
                  <a:pt x="7" y="115"/>
                  <a:pt x="7" y="115"/>
                  <a:pt x="7" y="115"/>
                </a:cubicBezTo>
                <a:cubicBezTo>
                  <a:pt x="3" y="116"/>
                  <a:pt x="0" y="120"/>
                  <a:pt x="1" y="125"/>
                </a:cubicBezTo>
                <a:cubicBezTo>
                  <a:pt x="1" y="125"/>
                  <a:pt x="1" y="125"/>
                  <a:pt x="1" y="125"/>
                </a:cubicBezTo>
                <a:cubicBezTo>
                  <a:pt x="2" y="129"/>
                  <a:pt x="6" y="132"/>
                  <a:pt x="11" y="131"/>
                </a:cubicBezTo>
                <a:lnTo>
                  <a:pt x="25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3958195" y="2871933"/>
            <a:ext cx="953839" cy="636421"/>
          </a:xfrm>
          <a:custGeom>
            <a:avLst/>
            <a:gdLst/>
            <a:ahLst/>
            <a:cxnLst/>
            <a:rect l="l" t="t" r="r" b="b"/>
            <a:pathLst>
              <a:path w="288" h="192" extrusionOk="0">
                <a:moveTo>
                  <a:pt x="229" y="18"/>
                </a:moveTo>
                <a:cubicBezTo>
                  <a:pt x="256" y="85"/>
                  <a:pt x="256" y="85"/>
                  <a:pt x="256" y="85"/>
                </a:cubicBezTo>
                <a:cubicBezTo>
                  <a:pt x="222" y="99"/>
                  <a:pt x="222" y="99"/>
                  <a:pt x="222" y="99"/>
                </a:cubicBezTo>
                <a:cubicBezTo>
                  <a:pt x="205" y="84"/>
                  <a:pt x="151" y="37"/>
                  <a:pt x="146" y="37"/>
                </a:cubicBezTo>
                <a:cubicBezTo>
                  <a:pt x="142" y="37"/>
                  <a:pt x="126" y="43"/>
                  <a:pt x="124" y="44"/>
                </a:cubicBezTo>
                <a:cubicBezTo>
                  <a:pt x="124" y="44"/>
                  <a:pt x="113" y="47"/>
                  <a:pt x="105" y="47"/>
                </a:cubicBezTo>
                <a:cubicBezTo>
                  <a:pt x="100" y="47"/>
                  <a:pt x="97" y="46"/>
                  <a:pt x="95" y="45"/>
                </a:cubicBezTo>
                <a:cubicBezTo>
                  <a:pt x="93" y="43"/>
                  <a:pt x="92" y="42"/>
                  <a:pt x="92" y="40"/>
                </a:cubicBezTo>
                <a:cubicBezTo>
                  <a:pt x="92" y="36"/>
                  <a:pt x="96" y="33"/>
                  <a:pt x="98" y="32"/>
                </a:cubicBezTo>
                <a:cubicBezTo>
                  <a:pt x="112" y="24"/>
                  <a:pt x="150" y="10"/>
                  <a:pt x="154" y="10"/>
                </a:cubicBezTo>
                <a:cubicBezTo>
                  <a:pt x="154" y="10"/>
                  <a:pt x="154" y="10"/>
                  <a:pt x="155" y="10"/>
                </a:cubicBezTo>
                <a:cubicBezTo>
                  <a:pt x="164" y="10"/>
                  <a:pt x="222" y="17"/>
                  <a:pt x="229" y="18"/>
                </a:cubicBezTo>
                <a:close/>
                <a:moveTo>
                  <a:pt x="253" y="0"/>
                </a:moveTo>
                <a:cubicBezTo>
                  <a:pt x="252" y="0"/>
                  <a:pt x="251" y="0"/>
                  <a:pt x="250" y="0"/>
                </a:cubicBezTo>
                <a:cubicBezTo>
                  <a:pt x="239" y="5"/>
                  <a:pt x="239" y="5"/>
                  <a:pt x="239" y="5"/>
                </a:cubicBezTo>
                <a:cubicBezTo>
                  <a:pt x="237" y="5"/>
                  <a:pt x="236" y="7"/>
                  <a:pt x="235" y="9"/>
                </a:cubicBezTo>
                <a:cubicBezTo>
                  <a:pt x="234" y="10"/>
                  <a:pt x="234" y="12"/>
                  <a:pt x="235" y="14"/>
                </a:cubicBezTo>
                <a:cubicBezTo>
                  <a:pt x="262" y="84"/>
                  <a:pt x="262" y="84"/>
                  <a:pt x="262" y="84"/>
                </a:cubicBezTo>
                <a:cubicBezTo>
                  <a:pt x="264" y="88"/>
                  <a:pt x="268" y="90"/>
                  <a:pt x="272" y="88"/>
                </a:cubicBezTo>
                <a:cubicBezTo>
                  <a:pt x="283" y="84"/>
                  <a:pt x="283" y="84"/>
                  <a:pt x="283" y="84"/>
                </a:cubicBezTo>
                <a:cubicBezTo>
                  <a:pt x="285" y="83"/>
                  <a:pt x="286" y="82"/>
                  <a:pt x="287" y="80"/>
                </a:cubicBezTo>
                <a:cubicBezTo>
                  <a:pt x="288" y="78"/>
                  <a:pt x="288" y="76"/>
                  <a:pt x="287" y="74"/>
                </a:cubicBezTo>
                <a:cubicBezTo>
                  <a:pt x="260" y="4"/>
                  <a:pt x="260" y="4"/>
                  <a:pt x="260" y="4"/>
                </a:cubicBezTo>
                <a:cubicBezTo>
                  <a:pt x="258" y="2"/>
                  <a:pt x="256" y="0"/>
                  <a:pt x="253" y="0"/>
                </a:cubicBezTo>
                <a:close/>
                <a:moveTo>
                  <a:pt x="0" y="96"/>
                </a:moveTo>
                <a:cubicBezTo>
                  <a:pt x="0" y="98"/>
                  <a:pt x="1" y="100"/>
                  <a:pt x="2" y="101"/>
                </a:cubicBezTo>
                <a:cubicBezTo>
                  <a:pt x="3" y="103"/>
                  <a:pt x="5" y="104"/>
                  <a:pt x="7" y="104"/>
                </a:cubicBezTo>
                <a:cubicBezTo>
                  <a:pt x="19" y="105"/>
                  <a:pt x="19" y="105"/>
                  <a:pt x="19" y="105"/>
                </a:cubicBezTo>
                <a:cubicBezTo>
                  <a:pt x="23" y="105"/>
                  <a:pt x="27" y="102"/>
                  <a:pt x="27" y="98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7"/>
                  <a:pt x="32" y="15"/>
                  <a:pt x="31" y="14"/>
                </a:cubicBezTo>
                <a:cubicBezTo>
                  <a:pt x="30" y="12"/>
                  <a:pt x="28" y="11"/>
                  <a:pt x="26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0" y="10"/>
                  <a:pt x="7" y="13"/>
                  <a:pt x="6" y="17"/>
                </a:cubicBezTo>
                <a:lnTo>
                  <a:pt x="0" y="96"/>
                </a:lnTo>
                <a:close/>
                <a:moveTo>
                  <a:pt x="118" y="166"/>
                </a:moveTo>
                <a:cubicBezTo>
                  <a:pt x="118" y="163"/>
                  <a:pt x="116" y="161"/>
                  <a:pt x="114" y="159"/>
                </a:cubicBezTo>
                <a:cubicBezTo>
                  <a:pt x="109" y="155"/>
                  <a:pt x="104" y="155"/>
                  <a:pt x="99" y="161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3" y="168"/>
                  <a:pt x="93" y="168"/>
                  <a:pt x="93" y="168"/>
                </a:cubicBezTo>
                <a:cubicBezTo>
                  <a:pt x="89" y="174"/>
                  <a:pt x="89" y="174"/>
                  <a:pt x="89" y="174"/>
                </a:cubicBezTo>
                <a:cubicBezTo>
                  <a:pt x="82" y="182"/>
                  <a:pt x="88" y="188"/>
                  <a:pt x="90" y="189"/>
                </a:cubicBezTo>
                <a:cubicBezTo>
                  <a:pt x="93" y="191"/>
                  <a:pt x="95" y="192"/>
                  <a:pt x="97" y="192"/>
                </a:cubicBezTo>
                <a:cubicBezTo>
                  <a:pt x="100" y="192"/>
                  <a:pt x="103" y="190"/>
                  <a:pt x="105" y="187"/>
                </a:cubicBezTo>
                <a:cubicBezTo>
                  <a:pt x="113" y="178"/>
                  <a:pt x="113" y="178"/>
                  <a:pt x="113" y="178"/>
                </a:cubicBezTo>
                <a:cubicBezTo>
                  <a:pt x="113" y="178"/>
                  <a:pt x="113" y="178"/>
                  <a:pt x="113" y="178"/>
                </a:cubicBezTo>
                <a:cubicBezTo>
                  <a:pt x="116" y="174"/>
                  <a:pt x="116" y="174"/>
                  <a:pt x="116" y="174"/>
                </a:cubicBezTo>
                <a:cubicBezTo>
                  <a:pt x="118" y="171"/>
                  <a:pt x="119" y="169"/>
                  <a:pt x="118" y="166"/>
                </a:cubicBezTo>
                <a:close/>
                <a:moveTo>
                  <a:pt x="62" y="161"/>
                </a:moveTo>
                <a:cubicBezTo>
                  <a:pt x="59" y="166"/>
                  <a:pt x="60" y="170"/>
                  <a:pt x="66" y="175"/>
                </a:cubicBezTo>
                <a:cubicBezTo>
                  <a:pt x="71" y="179"/>
                  <a:pt x="76" y="179"/>
                  <a:pt x="80" y="173"/>
                </a:cubicBezTo>
                <a:cubicBezTo>
                  <a:pt x="94" y="157"/>
                  <a:pt x="94" y="157"/>
                  <a:pt x="94" y="157"/>
                </a:cubicBezTo>
                <a:cubicBezTo>
                  <a:pt x="100" y="149"/>
                  <a:pt x="94" y="143"/>
                  <a:pt x="92" y="141"/>
                </a:cubicBezTo>
                <a:cubicBezTo>
                  <a:pt x="87" y="137"/>
                  <a:pt x="82" y="138"/>
                  <a:pt x="77" y="143"/>
                </a:cubicBezTo>
                <a:cubicBezTo>
                  <a:pt x="70" y="152"/>
                  <a:pt x="70" y="152"/>
                  <a:pt x="70" y="152"/>
                </a:cubicBezTo>
                <a:cubicBezTo>
                  <a:pt x="70" y="152"/>
                  <a:pt x="70" y="152"/>
                  <a:pt x="70" y="152"/>
                </a:cubicBezTo>
                <a:cubicBezTo>
                  <a:pt x="69" y="153"/>
                  <a:pt x="69" y="153"/>
                  <a:pt x="69" y="153"/>
                </a:cubicBezTo>
                <a:lnTo>
                  <a:pt x="62" y="161"/>
                </a:lnTo>
                <a:close/>
                <a:moveTo>
                  <a:pt x="43" y="141"/>
                </a:moveTo>
                <a:cubicBezTo>
                  <a:pt x="40" y="144"/>
                  <a:pt x="39" y="147"/>
                  <a:pt x="40" y="150"/>
                </a:cubicBezTo>
                <a:cubicBezTo>
                  <a:pt x="40" y="152"/>
                  <a:pt x="42" y="155"/>
                  <a:pt x="44" y="157"/>
                </a:cubicBezTo>
                <a:cubicBezTo>
                  <a:pt x="49" y="161"/>
                  <a:pt x="55" y="160"/>
                  <a:pt x="59" y="155"/>
                </a:cubicBezTo>
                <a:cubicBezTo>
                  <a:pt x="74" y="137"/>
                  <a:pt x="74" y="137"/>
                  <a:pt x="74" y="137"/>
                </a:cubicBezTo>
                <a:cubicBezTo>
                  <a:pt x="76" y="134"/>
                  <a:pt x="77" y="131"/>
                  <a:pt x="77" y="129"/>
                </a:cubicBezTo>
                <a:cubicBezTo>
                  <a:pt x="76" y="126"/>
                  <a:pt x="75" y="124"/>
                  <a:pt x="72" y="122"/>
                </a:cubicBezTo>
                <a:cubicBezTo>
                  <a:pt x="67" y="117"/>
                  <a:pt x="62" y="118"/>
                  <a:pt x="58" y="124"/>
                </a:cubicBezTo>
                <a:cubicBezTo>
                  <a:pt x="50" y="133"/>
                  <a:pt x="50" y="133"/>
                  <a:pt x="50" y="133"/>
                </a:cubicBezTo>
                <a:cubicBezTo>
                  <a:pt x="50" y="133"/>
                  <a:pt x="50" y="133"/>
                  <a:pt x="50" y="133"/>
                </a:cubicBezTo>
                <a:cubicBezTo>
                  <a:pt x="49" y="133"/>
                  <a:pt x="49" y="133"/>
                  <a:pt x="49" y="133"/>
                </a:cubicBezTo>
                <a:lnTo>
                  <a:pt x="43" y="141"/>
                </a:lnTo>
                <a:close/>
                <a:moveTo>
                  <a:pt x="39" y="135"/>
                </a:moveTo>
                <a:cubicBezTo>
                  <a:pt x="54" y="117"/>
                  <a:pt x="54" y="117"/>
                  <a:pt x="54" y="117"/>
                </a:cubicBezTo>
                <a:cubicBezTo>
                  <a:pt x="61" y="109"/>
                  <a:pt x="54" y="103"/>
                  <a:pt x="52" y="102"/>
                </a:cubicBezTo>
                <a:cubicBezTo>
                  <a:pt x="47" y="98"/>
                  <a:pt x="42" y="98"/>
                  <a:pt x="38" y="104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25" y="119"/>
                  <a:pt x="25" y="119"/>
                  <a:pt x="25" y="119"/>
                </a:cubicBezTo>
                <a:cubicBezTo>
                  <a:pt x="23" y="122"/>
                  <a:pt x="22" y="125"/>
                  <a:pt x="22" y="127"/>
                </a:cubicBezTo>
                <a:cubicBezTo>
                  <a:pt x="22" y="130"/>
                  <a:pt x="24" y="132"/>
                  <a:pt x="25" y="133"/>
                </a:cubicBezTo>
                <a:cubicBezTo>
                  <a:pt x="28" y="135"/>
                  <a:pt x="31" y="137"/>
                  <a:pt x="34" y="137"/>
                </a:cubicBezTo>
                <a:cubicBezTo>
                  <a:pt x="36" y="137"/>
                  <a:pt x="38" y="137"/>
                  <a:pt x="39" y="135"/>
                </a:cubicBezTo>
                <a:close/>
                <a:moveTo>
                  <a:pt x="218" y="119"/>
                </a:moveTo>
                <a:cubicBezTo>
                  <a:pt x="221" y="116"/>
                  <a:pt x="224" y="110"/>
                  <a:pt x="217" y="104"/>
                </a:cubicBezTo>
                <a:cubicBezTo>
                  <a:pt x="211" y="99"/>
                  <a:pt x="211" y="99"/>
                  <a:pt x="211" y="99"/>
                </a:cubicBezTo>
                <a:cubicBezTo>
                  <a:pt x="184" y="76"/>
                  <a:pt x="152" y="49"/>
                  <a:pt x="145" y="44"/>
                </a:cubicBezTo>
                <a:cubicBezTo>
                  <a:pt x="142" y="45"/>
                  <a:pt x="133" y="48"/>
                  <a:pt x="126" y="50"/>
                </a:cubicBezTo>
                <a:cubicBezTo>
                  <a:pt x="126" y="50"/>
                  <a:pt x="126" y="50"/>
                  <a:pt x="126" y="50"/>
                </a:cubicBezTo>
                <a:cubicBezTo>
                  <a:pt x="125" y="51"/>
                  <a:pt x="114" y="54"/>
                  <a:pt x="105" y="54"/>
                </a:cubicBezTo>
                <a:cubicBezTo>
                  <a:pt x="99" y="54"/>
                  <a:pt x="95" y="53"/>
                  <a:pt x="91" y="51"/>
                </a:cubicBezTo>
                <a:cubicBezTo>
                  <a:pt x="86" y="47"/>
                  <a:pt x="85" y="42"/>
                  <a:pt x="85" y="40"/>
                </a:cubicBezTo>
                <a:cubicBezTo>
                  <a:pt x="85" y="34"/>
                  <a:pt x="90" y="28"/>
                  <a:pt x="94" y="26"/>
                </a:cubicBezTo>
                <a:cubicBezTo>
                  <a:pt x="40" y="19"/>
                  <a:pt x="40" y="19"/>
                  <a:pt x="40" y="19"/>
                </a:cubicBezTo>
                <a:cubicBezTo>
                  <a:pt x="34" y="98"/>
                  <a:pt x="34" y="98"/>
                  <a:pt x="34" y="98"/>
                </a:cubicBezTo>
                <a:cubicBezTo>
                  <a:pt x="38" y="93"/>
                  <a:pt x="43" y="92"/>
                  <a:pt x="46" y="92"/>
                </a:cubicBezTo>
                <a:cubicBezTo>
                  <a:pt x="50" y="92"/>
                  <a:pt x="53" y="94"/>
                  <a:pt x="57" y="97"/>
                </a:cubicBezTo>
                <a:cubicBezTo>
                  <a:pt x="62" y="101"/>
                  <a:pt x="64" y="107"/>
                  <a:pt x="64" y="112"/>
                </a:cubicBezTo>
                <a:cubicBezTo>
                  <a:pt x="68" y="112"/>
                  <a:pt x="73" y="113"/>
                  <a:pt x="77" y="116"/>
                </a:cubicBezTo>
                <a:cubicBezTo>
                  <a:pt x="82" y="121"/>
                  <a:pt x="84" y="126"/>
                  <a:pt x="83" y="132"/>
                </a:cubicBezTo>
                <a:cubicBezTo>
                  <a:pt x="88" y="131"/>
                  <a:pt x="92" y="133"/>
                  <a:pt x="96" y="136"/>
                </a:cubicBezTo>
                <a:cubicBezTo>
                  <a:pt x="101" y="140"/>
                  <a:pt x="103" y="145"/>
                  <a:pt x="103" y="150"/>
                </a:cubicBezTo>
                <a:cubicBezTo>
                  <a:pt x="108" y="148"/>
                  <a:pt x="114" y="150"/>
                  <a:pt x="118" y="153"/>
                </a:cubicBezTo>
                <a:cubicBezTo>
                  <a:pt x="124" y="159"/>
                  <a:pt x="127" y="166"/>
                  <a:pt x="124" y="173"/>
                </a:cubicBezTo>
                <a:cubicBezTo>
                  <a:pt x="129" y="176"/>
                  <a:pt x="129" y="176"/>
                  <a:pt x="129" y="176"/>
                </a:cubicBezTo>
                <a:cubicBezTo>
                  <a:pt x="129" y="177"/>
                  <a:pt x="130" y="177"/>
                  <a:pt x="130" y="177"/>
                </a:cubicBezTo>
                <a:cubicBezTo>
                  <a:pt x="130" y="177"/>
                  <a:pt x="130" y="177"/>
                  <a:pt x="130" y="177"/>
                </a:cubicBezTo>
                <a:cubicBezTo>
                  <a:pt x="132" y="179"/>
                  <a:pt x="134" y="179"/>
                  <a:pt x="136" y="179"/>
                </a:cubicBezTo>
                <a:cubicBezTo>
                  <a:pt x="139" y="179"/>
                  <a:pt x="142" y="177"/>
                  <a:pt x="143" y="175"/>
                </a:cubicBezTo>
                <a:cubicBezTo>
                  <a:pt x="147" y="171"/>
                  <a:pt x="149" y="168"/>
                  <a:pt x="145" y="164"/>
                </a:cubicBezTo>
                <a:cubicBezTo>
                  <a:pt x="144" y="164"/>
                  <a:pt x="144" y="164"/>
                  <a:pt x="144" y="164"/>
                </a:cubicBezTo>
                <a:cubicBezTo>
                  <a:pt x="120" y="143"/>
                  <a:pt x="120" y="143"/>
                  <a:pt x="120" y="143"/>
                </a:cubicBezTo>
                <a:cubicBezTo>
                  <a:pt x="119" y="142"/>
                  <a:pt x="119" y="141"/>
                  <a:pt x="119" y="140"/>
                </a:cubicBezTo>
                <a:cubicBezTo>
                  <a:pt x="118" y="139"/>
                  <a:pt x="119" y="138"/>
                  <a:pt x="119" y="137"/>
                </a:cubicBezTo>
                <a:cubicBezTo>
                  <a:pt x="121" y="136"/>
                  <a:pt x="123" y="136"/>
                  <a:pt x="125" y="137"/>
                </a:cubicBezTo>
                <a:cubicBezTo>
                  <a:pt x="157" y="164"/>
                  <a:pt x="157" y="164"/>
                  <a:pt x="157" y="164"/>
                </a:cubicBezTo>
                <a:cubicBezTo>
                  <a:pt x="158" y="165"/>
                  <a:pt x="160" y="165"/>
                  <a:pt x="162" y="165"/>
                </a:cubicBezTo>
                <a:cubicBezTo>
                  <a:pt x="165" y="165"/>
                  <a:pt x="168" y="164"/>
                  <a:pt x="171" y="161"/>
                </a:cubicBezTo>
                <a:cubicBezTo>
                  <a:pt x="173" y="158"/>
                  <a:pt x="174" y="156"/>
                  <a:pt x="173" y="153"/>
                </a:cubicBezTo>
                <a:cubicBezTo>
                  <a:pt x="173" y="150"/>
                  <a:pt x="172" y="148"/>
                  <a:pt x="169" y="145"/>
                </a:cubicBezTo>
                <a:cubicBezTo>
                  <a:pt x="165" y="142"/>
                  <a:pt x="165" y="142"/>
                  <a:pt x="165" y="142"/>
                </a:cubicBezTo>
                <a:cubicBezTo>
                  <a:pt x="165" y="142"/>
                  <a:pt x="165" y="142"/>
                  <a:pt x="165" y="142"/>
                </a:cubicBezTo>
                <a:cubicBezTo>
                  <a:pt x="147" y="128"/>
                  <a:pt x="147" y="128"/>
                  <a:pt x="147" y="128"/>
                </a:cubicBezTo>
                <a:cubicBezTo>
                  <a:pt x="147" y="127"/>
                  <a:pt x="146" y="126"/>
                  <a:pt x="146" y="125"/>
                </a:cubicBezTo>
                <a:cubicBezTo>
                  <a:pt x="146" y="124"/>
                  <a:pt x="146" y="123"/>
                  <a:pt x="147" y="122"/>
                </a:cubicBezTo>
                <a:cubicBezTo>
                  <a:pt x="148" y="121"/>
                  <a:pt x="151" y="121"/>
                  <a:pt x="152" y="122"/>
                </a:cubicBezTo>
                <a:cubicBezTo>
                  <a:pt x="181" y="146"/>
                  <a:pt x="181" y="146"/>
                  <a:pt x="181" y="146"/>
                </a:cubicBezTo>
                <a:cubicBezTo>
                  <a:pt x="183" y="147"/>
                  <a:pt x="186" y="148"/>
                  <a:pt x="188" y="148"/>
                </a:cubicBezTo>
                <a:cubicBezTo>
                  <a:pt x="192" y="148"/>
                  <a:pt x="195" y="146"/>
                  <a:pt x="198" y="143"/>
                </a:cubicBezTo>
                <a:cubicBezTo>
                  <a:pt x="200" y="140"/>
                  <a:pt x="201" y="138"/>
                  <a:pt x="201" y="135"/>
                </a:cubicBezTo>
                <a:cubicBezTo>
                  <a:pt x="200" y="132"/>
                  <a:pt x="199" y="130"/>
                  <a:pt x="196" y="128"/>
                </a:cubicBezTo>
                <a:cubicBezTo>
                  <a:pt x="188" y="121"/>
                  <a:pt x="188" y="121"/>
                  <a:pt x="188" y="121"/>
                </a:cubicBezTo>
                <a:cubicBezTo>
                  <a:pt x="188" y="121"/>
                  <a:pt x="188" y="121"/>
                  <a:pt x="188" y="121"/>
                </a:cubicBezTo>
                <a:cubicBezTo>
                  <a:pt x="172" y="108"/>
                  <a:pt x="172" y="108"/>
                  <a:pt x="172" y="108"/>
                </a:cubicBezTo>
                <a:cubicBezTo>
                  <a:pt x="171" y="107"/>
                  <a:pt x="170" y="104"/>
                  <a:pt x="172" y="103"/>
                </a:cubicBezTo>
                <a:cubicBezTo>
                  <a:pt x="173" y="101"/>
                  <a:pt x="176" y="101"/>
                  <a:pt x="177" y="102"/>
                </a:cubicBezTo>
                <a:cubicBezTo>
                  <a:pt x="202" y="122"/>
                  <a:pt x="202" y="122"/>
                  <a:pt x="202" y="122"/>
                </a:cubicBezTo>
                <a:cubicBezTo>
                  <a:pt x="207" y="126"/>
                  <a:pt x="213" y="125"/>
                  <a:pt x="218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5670661" y="2740205"/>
            <a:ext cx="895117" cy="745931"/>
          </a:xfrm>
          <a:custGeom>
            <a:avLst/>
            <a:gdLst/>
            <a:ahLst/>
            <a:cxnLst/>
            <a:rect l="l" t="t" r="r" b="b"/>
            <a:pathLst>
              <a:path w="270" h="225" extrusionOk="0">
                <a:moveTo>
                  <a:pt x="36" y="183"/>
                </a:moveTo>
                <a:cubicBezTo>
                  <a:pt x="36" y="123"/>
                  <a:pt x="36" y="123"/>
                  <a:pt x="36" y="123"/>
                </a:cubicBezTo>
                <a:cubicBezTo>
                  <a:pt x="36" y="118"/>
                  <a:pt x="40" y="114"/>
                  <a:pt x="45" y="114"/>
                </a:cubicBezTo>
                <a:cubicBezTo>
                  <a:pt x="60" y="114"/>
                  <a:pt x="60" y="114"/>
                  <a:pt x="60" y="114"/>
                </a:cubicBezTo>
                <a:cubicBezTo>
                  <a:pt x="65" y="114"/>
                  <a:pt x="69" y="118"/>
                  <a:pt x="69" y="123"/>
                </a:cubicBezTo>
                <a:cubicBezTo>
                  <a:pt x="69" y="183"/>
                  <a:pt x="69" y="183"/>
                  <a:pt x="69" y="183"/>
                </a:cubicBezTo>
                <a:cubicBezTo>
                  <a:pt x="69" y="188"/>
                  <a:pt x="65" y="192"/>
                  <a:pt x="60" y="192"/>
                </a:cubicBezTo>
                <a:cubicBezTo>
                  <a:pt x="45" y="192"/>
                  <a:pt x="45" y="192"/>
                  <a:pt x="45" y="192"/>
                </a:cubicBezTo>
                <a:cubicBezTo>
                  <a:pt x="40" y="192"/>
                  <a:pt x="36" y="188"/>
                  <a:pt x="36" y="183"/>
                </a:cubicBezTo>
                <a:close/>
                <a:moveTo>
                  <a:pt x="99" y="92"/>
                </a:moveTo>
                <a:cubicBezTo>
                  <a:pt x="94" y="92"/>
                  <a:pt x="90" y="96"/>
                  <a:pt x="90" y="101"/>
                </a:cubicBezTo>
                <a:cubicBezTo>
                  <a:pt x="90" y="183"/>
                  <a:pt x="90" y="183"/>
                  <a:pt x="90" y="183"/>
                </a:cubicBezTo>
                <a:cubicBezTo>
                  <a:pt x="90" y="188"/>
                  <a:pt x="94" y="192"/>
                  <a:pt x="99" y="192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9" y="192"/>
                  <a:pt x="123" y="188"/>
                  <a:pt x="123" y="183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96"/>
                  <a:pt x="119" y="92"/>
                  <a:pt x="114" y="92"/>
                </a:cubicBezTo>
                <a:lnTo>
                  <a:pt x="99" y="92"/>
                </a:lnTo>
                <a:close/>
                <a:moveTo>
                  <a:pt x="153" y="74"/>
                </a:moveTo>
                <a:cubicBezTo>
                  <a:pt x="148" y="74"/>
                  <a:pt x="144" y="78"/>
                  <a:pt x="144" y="83"/>
                </a:cubicBezTo>
                <a:cubicBezTo>
                  <a:pt x="144" y="183"/>
                  <a:pt x="144" y="183"/>
                  <a:pt x="144" y="183"/>
                </a:cubicBezTo>
                <a:cubicBezTo>
                  <a:pt x="144" y="188"/>
                  <a:pt x="148" y="192"/>
                  <a:pt x="153" y="192"/>
                </a:cubicBezTo>
                <a:cubicBezTo>
                  <a:pt x="168" y="192"/>
                  <a:pt x="168" y="192"/>
                  <a:pt x="168" y="192"/>
                </a:cubicBezTo>
                <a:cubicBezTo>
                  <a:pt x="173" y="192"/>
                  <a:pt x="177" y="188"/>
                  <a:pt x="177" y="183"/>
                </a:cubicBezTo>
                <a:cubicBezTo>
                  <a:pt x="177" y="83"/>
                  <a:pt x="177" y="83"/>
                  <a:pt x="177" y="83"/>
                </a:cubicBezTo>
                <a:cubicBezTo>
                  <a:pt x="177" y="78"/>
                  <a:pt x="173" y="74"/>
                  <a:pt x="168" y="74"/>
                </a:cubicBezTo>
                <a:lnTo>
                  <a:pt x="153" y="74"/>
                </a:lnTo>
                <a:close/>
                <a:moveTo>
                  <a:pt x="207" y="55"/>
                </a:moveTo>
                <a:cubicBezTo>
                  <a:pt x="202" y="55"/>
                  <a:pt x="198" y="59"/>
                  <a:pt x="198" y="64"/>
                </a:cubicBezTo>
                <a:cubicBezTo>
                  <a:pt x="198" y="183"/>
                  <a:pt x="198" y="183"/>
                  <a:pt x="198" y="183"/>
                </a:cubicBezTo>
                <a:cubicBezTo>
                  <a:pt x="198" y="188"/>
                  <a:pt x="202" y="192"/>
                  <a:pt x="207" y="192"/>
                </a:cubicBezTo>
                <a:cubicBezTo>
                  <a:pt x="222" y="192"/>
                  <a:pt x="222" y="192"/>
                  <a:pt x="222" y="192"/>
                </a:cubicBezTo>
                <a:cubicBezTo>
                  <a:pt x="227" y="192"/>
                  <a:pt x="231" y="188"/>
                  <a:pt x="231" y="183"/>
                </a:cubicBezTo>
                <a:cubicBezTo>
                  <a:pt x="231" y="64"/>
                  <a:pt x="231" y="64"/>
                  <a:pt x="231" y="64"/>
                </a:cubicBezTo>
                <a:cubicBezTo>
                  <a:pt x="231" y="59"/>
                  <a:pt x="227" y="55"/>
                  <a:pt x="222" y="55"/>
                </a:cubicBezTo>
                <a:lnTo>
                  <a:pt x="207" y="55"/>
                </a:lnTo>
                <a:close/>
                <a:moveTo>
                  <a:pt x="41" y="90"/>
                </a:moveTo>
                <a:cubicBezTo>
                  <a:pt x="98" y="80"/>
                  <a:pt x="152" y="59"/>
                  <a:pt x="200" y="30"/>
                </a:cubicBezTo>
                <a:cubicBezTo>
                  <a:pt x="205" y="39"/>
                  <a:pt x="205" y="39"/>
                  <a:pt x="205" y="39"/>
                </a:cubicBezTo>
                <a:cubicBezTo>
                  <a:pt x="222" y="12"/>
                  <a:pt x="222" y="12"/>
                  <a:pt x="222" y="12"/>
                </a:cubicBezTo>
                <a:cubicBezTo>
                  <a:pt x="190" y="10"/>
                  <a:pt x="190" y="10"/>
                  <a:pt x="190" y="1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47" y="48"/>
                  <a:pt x="95" y="68"/>
                  <a:pt x="39" y="78"/>
                </a:cubicBezTo>
                <a:lnTo>
                  <a:pt x="41" y="90"/>
                </a:lnTo>
                <a:close/>
                <a:moveTo>
                  <a:pt x="270" y="209"/>
                </a:moveTo>
                <a:cubicBezTo>
                  <a:pt x="242" y="194"/>
                  <a:pt x="242" y="194"/>
                  <a:pt x="242" y="194"/>
                </a:cubicBezTo>
                <a:cubicBezTo>
                  <a:pt x="242" y="204"/>
                  <a:pt x="242" y="204"/>
                  <a:pt x="242" y="204"/>
                </a:cubicBezTo>
                <a:cubicBezTo>
                  <a:pt x="22" y="204"/>
                  <a:pt x="22" y="204"/>
                  <a:pt x="22" y="204"/>
                </a:cubicBezTo>
                <a:cubicBezTo>
                  <a:pt x="22" y="27"/>
                  <a:pt x="22" y="27"/>
                  <a:pt x="2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04"/>
                  <a:pt x="10" y="204"/>
                  <a:pt x="10" y="204"/>
                </a:cubicBezTo>
                <a:cubicBezTo>
                  <a:pt x="10" y="209"/>
                  <a:pt x="10" y="209"/>
                  <a:pt x="10" y="209"/>
                </a:cubicBezTo>
                <a:cubicBezTo>
                  <a:pt x="10" y="215"/>
                  <a:pt x="10" y="215"/>
                  <a:pt x="10" y="215"/>
                </a:cubicBezTo>
                <a:cubicBezTo>
                  <a:pt x="242" y="215"/>
                  <a:pt x="242" y="215"/>
                  <a:pt x="242" y="215"/>
                </a:cubicBezTo>
                <a:cubicBezTo>
                  <a:pt x="242" y="225"/>
                  <a:pt x="242" y="225"/>
                  <a:pt x="242" y="225"/>
                </a:cubicBezTo>
                <a:lnTo>
                  <a:pt x="270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2171135" y="2878281"/>
            <a:ext cx="1153812" cy="599919"/>
          </a:xfrm>
          <a:custGeom>
            <a:avLst/>
            <a:gdLst/>
            <a:ahLst/>
            <a:cxnLst/>
            <a:rect l="l" t="t" r="r" b="b"/>
            <a:pathLst>
              <a:path w="348" h="181" extrusionOk="0">
                <a:moveTo>
                  <a:pt x="251" y="170"/>
                </a:moveTo>
                <a:cubicBezTo>
                  <a:pt x="246" y="173"/>
                  <a:pt x="241" y="175"/>
                  <a:pt x="235" y="176"/>
                </a:cubicBezTo>
                <a:cubicBezTo>
                  <a:pt x="218" y="180"/>
                  <a:pt x="200" y="181"/>
                  <a:pt x="178" y="181"/>
                </a:cubicBezTo>
                <a:cubicBezTo>
                  <a:pt x="156" y="181"/>
                  <a:pt x="138" y="180"/>
                  <a:pt x="121" y="176"/>
                </a:cubicBezTo>
                <a:cubicBezTo>
                  <a:pt x="116" y="175"/>
                  <a:pt x="110" y="173"/>
                  <a:pt x="106" y="170"/>
                </a:cubicBezTo>
                <a:cubicBezTo>
                  <a:pt x="91" y="163"/>
                  <a:pt x="90" y="151"/>
                  <a:pt x="99" y="143"/>
                </a:cubicBezTo>
                <a:cubicBezTo>
                  <a:pt x="108" y="134"/>
                  <a:pt x="119" y="127"/>
                  <a:pt x="131" y="122"/>
                </a:cubicBezTo>
                <a:cubicBezTo>
                  <a:pt x="136" y="119"/>
                  <a:pt x="142" y="117"/>
                  <a:pt x="147" y="115"/>
                </a:cubicBezTo>
                <a:cubicBezTo>
                  <a:pt x="157" y="111"/>
                  <a:pt x="160" y="101"/>
                  <a:pt x="153" y="94"/>
                </a:cubicBezTo>
                <a:cubicBezTo>
                  <a:pt x="137" y="78"/>
                  <a:pt x="132" y="60"/>
                  <a:pt x="133" y="40"/>
                </a:cubicBezTo>
                <a:cubicBezTo>
                  <a:pt x="133" y="18"/>
                  <a:pt x="146" y="7"/>
                  <a:pt x="166" y="2"/>
                </a:cubicBezTo>
                <a:cubicBezTo>
                  <a:pt x="170" y="1"/>
                  <a:pt x="174" y="0"/>
                  <a:pt x="178" y="0"/>
                </a:cubicBezTo>
                <a:cubicBezTo>
                  <a:pt x="182" y="0"/>
                  <a:pt x="186" y="1"/>
                  <a:pt x="191" y="2"/>
                </a:cubicBezTo>
                <a:cubicBezTo>
                  <a:pt x="211" y="7"/>
                  <a:pt x="223" y="18"/>
                  <a:pt x="224" y="40"/>
                </a:cubicBezTo>
                <a:cubicBezTo>
                  <a:pt x="225" y="60"/>
                  <a:pt x="219" y="79"/>
                  <a:pt x="204" y="94"/>
                </a:cubicBezTo>
                <a:cubicBezTo>
                  <a:pt x="196" y="101"/>
                  <a:pt x="199" y="111"/>
                  <a:pt x="209" y="115"/>
                </a:cubicBezTo>
                <a:cubicBezTo>
                  <a:pt x="215" y="117"/>
                  <a:pt x="220" y="119"/>
                  <a:pt x="225" y="122"/>
                </a:cubicBezTo>
                <a:cubicBezTo>
                  <a:pt x="237" y="127"/>
                  <a:pt x="248" y="134"/>
                  <a:pt x="258" y="143"/>
                </a:cubicBezTo>
                <a:cubicBezTo>
                  <a:pt x="263" y="149"/>
                  <a:pt x="266" y="163"/>
                  <a:pt x="251" y="170"/>
                </a:cubicBezTo>
                <a:close/>
                <a:moveTo>
                  <a:pt x="342" y="155"/>
                </a:moveTo>
                <a:cubicBezTo>
                  <a:pt x="335" y="148"/>
                  <a:pt x="328" y="144"/>
                  <a:pt x="319" y="140"/>
                </a:cubicBezTo>
                <a:cubicBezTo>
                  <a:pt x="316" y="138"/>
                  <a:pt x="312" y="137"/>
                  <a:pt x="308" y="135"/>
                </a:cubicBezTo>
                <a:cubicBezTo>
                  <a:pt x="301" y="133"/>
                  <a:pt x="299" y="125"/>
                  <a:pt x="304" y="120"/>
                </a:cubicBezTo>
                <a:cubicBezTo>
                  <a:pt x="315" y="110"/>
                  <a:pt x="319" y="97"/>
                  <a:pt x="318" y="83"/>
                </a:cubicBezTo>
                <a:cubicBezTo>
                  <a:pt x="318" y="68"/>
                  <a:pt x="309" y="60"/>
                  <a:pt x="295" y="56"/>
                </a:cubicBezTo>
                <a:cubicBezTo>
                  <a:pt x="292" y="56"/>
                  <a:pt x="289" y="55"/>
                  <a:pt x="287" y="55"/>
                </a:cubicBezTo>
                <a:cubicBezTo>
                  <a:pt x="284" y="55"/>
                  <a:pt x="281" y="56"/>
                  <a:pt x="278" y="56"/>
                </a:cubicBezTo>
                <a:cubicBezTo>
                  <a:pt x="264" y="60"/>
                  <a:pt x="255" y="68"/>
                  <a:pt x="255" y="83"/>
                </a:cubicBezTo>
                <a:cubicBezTo>
                  <a:pt x="254" y="97"/>
                  <a:pt x="258" y="110"/>
                  <a:pt x="269" y="120"/>
                </a:cubicBezTo>
                <a:cubicBezTo>
                  <a:pt x="274" y="125"/>
                  <a:pt x="272" y="133"/>
                  <a:pt x="265" y="135"/>
                </a:cubicBezTo>
                <a:cubicBezTo>
                  <a:pt x="265" y="135"/>
                  <a:pt x="264" y="135"/>
                  <a:pt x="264" y="136"/>
                </a:cubicBezTo>
                <a:cubicBezTo>
                  <a:pt x="265" y="137"/>
                  <a:pt x="266" y="138"/>
                  <a:pt x="267" y="139"/>
                </a:cubicBezTo>
                <a:cubicBezTo>
                  <a:pt x="272" y="143"/>
                  <a:pt x="274" y="151"/>
                  <a:pt x="273" y="158"/>
                </a:cubicBezTo>
                <a:cubicBezTo>
                  <a:pt x="272" y="166"/>
                  <a:pt x="267" y="172"/>
                  <a:pt x="259" y="176"/>
                </a:cubicBezTo>
                <a:cubicBezTo>
                  <a:pt x="257" y="177"/>
                  <a:pt x="255" y="178"/>
                  <a:pt x="253" y="179"/>
                </a:cubicBezTo>
                <a:cubicBezTo>
                  <a:pt x="263" y="180"/>
                  <a:pt x="274" y="181"/>
                  <a:pt x="287" y="181"/>
                </a:cubicBezTo>
                <a:cubicBezTo>
                  <a:pt x="302" y="181"/>
                  <a:pt x="314" y="180"/>
                  <a:pt x="326" y="177"/>
                </a:cubicBezTo>
                <a:cubicBezTo>
                  <a:pt x="330" y="177"/>
                  <a:pt x="334" y="175"/>
                  <a:pt x="337" y="174"/>
                </a:cubicBezTo>
                <a:cubicBezTo>
                  <a:pt x="348" y="169"/>
                  <a:pt x="346" y="158"/>
                  <a:pt x="342" y="155"/>
                </a:cubicBezTo>
                <a:close/>
                <a:moveTo>
                  <a:pt x="82" y="158"/>
                </a:moveTo>
                <a:cubicBezTo>
                  <a:pt x="81" y="151"/>
                  <a:pt x="83" y="144"/>
                  <a:pt x="89" y="139"/>
                </a:cubicBezTo>
                <a:cubicBezTo>
                  <a:pt x="91" y="136"/>
                  <a:pt x="94" y="134"/>
                  <a:pt x="96" y="132"/>
                </a:cubicBezTo>
                <a:cubicBezTo>
                  <a:pt x="95" y="132"/>
                  <a:pt x="93" y="131"/>
                  <a:pt x="92" y="130"/>
                </a:cubicBezTo>
                <a:cubicBezTo>
                  <a:pt x="84" y="127"/>
                  <a:pt x="82" y="119"/>
                  <a:pt x="88" y="114"/>
                </a:cubicBezTo>
                <a:cubicBezTo>
                  <a:pt x="99" y="102"/>
                  <a:pt x="104" y="88"/>
                  <a:pt x="103" y="72"/>
                </a:cubicBezTo>
                <a:cubicBezTo>
                  <a:pt x="102" y="56"/>
                  <a:pt x="93" y="47"/>
                  <a:pt x="78" y="43"/>
                </a:cubicBezTo>
                <a:cubicBezTo>
                  <a:pt x="74" y="42"/>
                  <a:pt x="71" y="42"/>
                  <a:pt x="68" y="42"/>
                </a:cubicBezTo>
                <a:cubicBezTo>
                  <a:pt x="65" y="42"/>
                  <a:pt x="62" y="42"/>
                  <a:pt x="58" y="43"/>
                </a:cubicBezTo>
                <a:cubicBezTo>
                  <a:pt x="43" y="47"/>
                  <a:pt x="33" y="56"/>
                  <a:pt x="33" y="72"/>
                </a:cubicBezTo>
                <a:cubicBezTo>
                  <a:pt x="32" y="88"/>
                  <a:pt x="36" y="102"/>
                  <a:pt x="48" y="114"/>
                </a:cubicBezTo>
                <a:cubicBezTo>
                  <a:pt x="54" y="119"/>
                  <a:pt x="52" y="127"/>
                  <a:pt x="44" y="130"/>
                </a:cubicBezTo>
                <a:cubicBezTo>
                  <a:pt x="40" y="132"/>
                  <a:pt x="36" y="134"/>
                  <a:pt x="32" y="135"/>
                </a:cubicBezTo>
                <a:cubicBezTo>
                  <a:pt x="22" y="140"/>
                  <a:pt x="14" y="145"/>
                  <a:pt x="7" y="152"/>
                </a:cubicBezTo>
                <a:cubicBezTo>
                  <a:pt x="0" y="158"/>
                  <a:pt x="0" y="167"/>
                  <a:pt x="12" y="173"/>
                </a:cubicBezTo>
                <a:cubicBezTo>
                  <a:pt x="16" y="175"/>
                  <a:pt x="20" y="176"/>
                  <a:pt x="24" y="177"/>
                </a:cubicBezTo>
                <a:cubicBezTo>
                  <a:pt x="37" y="180"/>
                  <a:pt x="51" y="181"/>
                  <a:pt x="68" y="181"/>
                </a:cubicBezTo>
                <a:cubicBezTo>
                  <a:pt x="82" y="181"/>
                  <a:pt x="93" y="180"/>
                  <a:pt x="104" y="179"/>
                </a:cubicBezTo>
                <a:cubicBezTo>
                  <a:pt x="102" y="178"/>
                  <a:pt x="99" y="177"/>
                  <a:pt x="98" y="176"/>
                </a:cubicBezTo>
                <a:cubicBezTo>
                  <a:pt x="89" y="172"/>
                  <a:pt x="83" y="166"/>
                  <a:pt x="82" y="1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7506920" y="2649740"/>
            <a:ext cx="588809" cy="861788"/>
          </a:xfrm>
          <a:custGeom>
            <a:avLst/>
            <a:gdLst/>
            <a:ahLst/>
            <a:cxnLst/>
            <a:rect l="l" t="t" r="r" b="b"/>
            <a:pathLst>
              <a:path w="178" h="260" extrusionOk="0">
                <a:moveTo>
                  <a:pt x="178" y="173"/>
                </a:moveTo>
                <a:cubicBezTo>
                  <a:pt x="178" y="146"/>
                  <a:pt x="158" y="125"/>
                  <a:pt x="116" y="115"/>
                </a:cubicBezTo>
                <a:cubicBezTo>
                  <a:pt x="111" y="114"/>
                  <a:pt x="88" y="108"/>
                  <a:pt x="84" y="107"/>
                </a:cubicBezTo>
                <a:cubicBezTo>
                  <a:pt x="52" y="98"/>
                  <a:pt x="43" y="93"/>
                  <a:pt x="43" y="85"/>
                </a:cubicBezTo>
                <a:cubicBezTo>
                  <a:pt x="43" y="76"/>
                  <a:pt x="55" y="65"/>
                  <a:pt x="87" y="65"/>
                </a:cubicBezTo>
                <a:cubicBezTo>
                  <a:pt x="110" y="65"/>
                  <a:pt x="133" y="83"/>
                  <a:pt x="133" y="83"/>
                </a:cubicBezTo>
                <a:cubicBezTo>
                  <a:pt x="142" y="89"/>
                  <a:pt x="148" y="88"/>
                  <a:pt x="155" y="81"/>
                </a:cubicBezTo>
                <a:cubicBezTo>
                  <a:pt x="155" y="81"/>
                  <a:pt x="165" y="73"/>
                  <a:pt x="165" y="65"/>
                </a:cubicBezTo>
                <a:cubicBezTo>
                  <a:pt x="165" y="53"/>
                  <a:pt x="137" y="36"/>
                  <a:pt x="108" y="31"/>
                </a:cubicBezTo>
                <a:cubicBezTo>
                  <a:pt x="108" y="10"/>
                  <a:pt x="108" y="10"/>
                  <a:pt x="108" y="10"/>
                </a:cubicBezTo>
                <a:cubicBezTo>
                  <a:pt x="108" y="5"/>
                  <a:pt x="103" y="0"/>
                  <a:pt x="9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76" y="0"/>
                  <a:pt x="71" y="5"/>
                  <a:pt x="71" y="10"/>
                </a:cubicBezTo>
                <a:cubicBezTo>
                  <a:pt x="71" y="29"/>
                  <a:pt x="71" y="29"/>
                  <a:pt x="71" y="29"/>
                </a:cubicBezTo>
                <a:cubicBezTo>
                  <a:pt x="25" y="34"/>
                  <a:pt x="0" y="58"/>
                  <a:pt x="0" y="86"/>
                </a:cubicBezTo>
                <a:cubicBezTo>
                  <a:pt x="0" y="120"/>
                  <a:pt x="32" y="133"/>
                  <a:pt x="67" y="142"/>
                </a:cubicBezTo>
                <a:cubicBezTo>
                  <a:pt x="72" y="143"/>
                  <a:pt x="100" y="150"/>
                  <a:pt x="104" y="151"/>
                </a:cubicBezTo>
                <a:cubicBezTo>
                  <a:pt x="130" y="157"/>
                  <a:pt x="136" y="167"/>
                  <a:pt x="136" y="174"/>
                </a:cubicBezTo>
                <a:cubicBezTo>
                  <a:pt x="136" y="185"/>
                  <a:pt x="124" y="195"/>
                  <a:pt x="91" y="195"/>
                </a:cubicBezTo>
                <a:cubicBezTo>
                  <a:pt x="68" y="195"/>
                  <a:pt x="37" y="176"/>
                  <a:pt x="37" y="176"/>
                </a:cubicBezTo>
                <a:cubicBezTo>
                  <a:pt x="28" y="170"/>
                  <a:pt x="20" y="171"/>
                  <a:pt x="13" y="180"/>
                </a:cubicBezTo>
                <a:cubicBezTo>
                  <a:pt x="13" y="180"/>
                  <a:pt x="7" y="187"/>
                  <a:pt x="7" y="195"/>
                </a:cubicBezTo>
                <a:cubicBezTo>
                  <a:pt x="7" y="207"/>
                  <a:pt x="40" y="224"/>
                  <a:pt x="71" y="230"/>
                </a:cubicBezTo>
                <a:cubicBezTo>
                  <a:pt x="71" y="250"/>
                  <a:pt x="71" y="250"/>
                  <a:pt x="71" y="250"/>
                </a:cubicBezTo>
                <a:cubicBezTo>
                  <a:pt x="71" y="256"/>
                  <a:pt x="76" y="260"/>
                  <a:pt x="83" y="260"/>
                </a:cubicBezTo>
                <a:cubicBezTo>
                  <a:pt x="96" y="260"/>
                  <a:pt x="96" y="260"/>
                  <a:pt x="96" y="260"/>
                </a:cubicBezTo>
                <a:cubicBezTo>
                  <a:pt x="103" y="260"/>
                  <a:pt x="108" y="256"/>
                  <a:pt x="108" y="250"/>
                </a:cubicBezTo>
                <a:cubicBezTo>
                  <a:pt x="108" y="231"/>
                  <a:pt x="108" y="231"/>
                  <a:pt x="108" y="231"/>
                </a:cubicBezTo>
                <a:cubicBezTo>
                  <a:pt x="156" y="226"/>
                  <a:pt x="178" y="200"/>
                  <a:pt x="178" y="1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4" name="Google Shape;434;p21"/>
          <p:cNvSpPr txBox="1"/>
          <p:nvPr/>
        </p:nvSpPr>
        <p:spPr>
          <a:xfrm>
            <a:off x="2307625" y="5244628"/>
            <a:ext cx="1374417" cy="130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99" b="1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01</a:t>
            </a:r>
            <a:endParaRPr sz="3599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3991524" y="5244628"/>
            <a:ext cx="1374417" cy="130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99" b="1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02</a:t>
            </a:r>
            <a:endParaRPr sz="3599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5677010" y="5244628"/>
            <a:ext cx="1374417" cy="130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99" b="1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03</a:t>
            </a:r>
            <a:endParaRPr sz="3599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7357734" y="5244628"/>
            <a:ext cx="1374417" cy="130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99" b="1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04</a:t>
            </a:r>
            <a:endParaRPr sz="3599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9040046" y="5244628"/>
            <a:ext cx="1374417" cy="130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99" b="1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05</a:t>
            </a:r>
            <a:endParaRPr sz="3599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9" name="Google Shape;439;p21"/>
          <p:cNvSpPr txBox="1"/>
          <p:nvPr/>
        </p:nvSpPr>
        <p:spPr>
          <a:xfrm>
            <a:off x="2101772" y="3865863"/>
            <a:ext cx="1441075" cy="59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TITLE A</a:t>
            </a:r>
            <a:endParaRPr sz="3599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807422" y="3840055"/>
            <a:ext cx="1437901" cy="59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TITLE B</a:t>
            </a:r>
            <a:endParaRPr sz="3599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5465134" y="3846245"/>
            <a:ext cx="1431552" cy="59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TITLE C</a:t>
            </a:r>
            <a:endParaRPr sz="3599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42" name="Google Shape;442;p21"/>
          <p:cNvSpPr txBox="1"/>
          <p:nvPr/>
        </p:nvSpPr>
        <p:spPr>
          <a:xfrm>
            <a:off x="7124405" y="3840055"/>
            <a:ext cx="1464881" cy="59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TITLE D</a:t>
            </a:r>
            <a:endParaRPr sz="3599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8844836" y="3840055"/>
            <a:ext cx="1404571" cy="59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TITLE E</a:t>
            </a:r>
            <a:endParaRPr sz="3599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44" name="Google Shape;444;p21"/>
          <p:cNvSpPr txBox="1"/>
          <p:nvPr/>
        </p:nvSpPr>
        <p:spPr>
          <a:xfrm>
            <a:off x="5411966" y="4262221"/>
            <a:ext cx="1437901" cy="95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ncing</a:t>
            </a:r>
            <a:endParaRPr sz="3599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45" name="Google Shape;445;p21"/>
          <p:cNvSpPr txBox="1"/>
          <p:nvPr/>
        </p:nvSpPr>
        <p:spPr>
          <a:xfrm>
            <a:off x="3736002" y="4262221"/>
            <a:ext cx="1437901" cy="95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ncing</a:t>
            </a:r>
            <a:endParaRPr sz="3599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2033059" y="4262221"/>
            <a:ext cx="1436313" cy="95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ncing</a:t>
            </a:r>
            <a:endParaRPr sz="3599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47" name="Google Shape;447;p21"/>
          <p:cNvSpPr txBox="1"/>
          <p:nvPr/>
        </p:nvSpPr>
        <p:spPr>
          <a:xfrm>
            <a:off x="8760719" y="4262221"/>
            <a:ext cx="1437901" cy="95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ncing</a:t>
            </a:r>
            <a:endParaRPr sz="3599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7057775" y="4262221"/>
            <a:ext cx="1436313" cy="95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ncing</a:t>
            </a:r>
            <a:endParaRPr sz="3599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E91B1DA2-B3AD-8C0C-C73B-B65265FD204B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22F58A49-1C1C-D812-9880-A04AE60244B0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22"/>
          <p:cNvGrpSpPr/>
          <p:nvPr/>
        </p:nvGrpSpPr>
        <p:grpSpPr>
          <a:xfrm>
            <a:off x="840683" y="3325323"/>
            <a:ext cx="2742665" cy="2387016"/>
            <a:chOff x="987464" y="4083050"/>
            <a:chExt cx="3305136" cy="2876550"/>
          </a:xfrm>
        </p:grpSpPr>
        <p:sp>
          <p:nvSpPr>
            <p:cNvPr id="457" name="Google Shape;457;p22"/>
            <p:cNvSpPr/>
            <p:nvPr/>
          </p:nvSpPr>
          <p:spPr>
            <a:xfrm>
              <a:off x="987464" y="4692650"/>
              <a:ext cx="2343150" cy="1670050"/>
            </a:xfrm>
            <a:custGeom>
              <a:avLst/>
              <a:gdLst/>
              <a:ahLst/>
              <a:cxnLst/>
              <a:rect l="l" t="t" r="r" b="b"/>
              <a:pathLst>
                <a:path w="6507" h="4640" extrusionOk="0">
                  <a:moveTo>
                    <a:pt x="5240" y="4610"/>
                  </a:moveTo>
                  <a:lnTo>
                    <a:pt x="6506" y="2305"/>
                  </a:lnTo>
                  <a:lnTo>
                    <a:pt x="5240" y="0"/>
                  </a:lnTo>
                  <a:lnTo>
                    <a:pt x="0" y="0"/>
                  </a:lnTo>
                  <a:lnTo>
                    <a:pt x="1235" y="2334"/>
                  </a:lnTo>
                  <a:lnTo>
                    <a:pt x="19" y="4639"/>
                  </a:lnTo>
                  <a:lnTo>
                    <a:pt x="5240" y="46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2528888" y="4083050"/>
              <a:ext cx="1763712" cy="2876550"/>
            </a:xfrm>
            <a:custGeom>
              <a:avLst/>
              <a:gdLst/>
              <a:ahLst/>
              <a:cxnLst/>
              <a:rect l="l" t="t" r="r" b="b"/>
              <a:pathLst>
                <a:path w="4897" h="7990" extrusionOk="0">
                  <a:moveTo>
                    <a:pt x="2701" y="0"/>
                  </a:moveTo>
                  <a:lnTo>
                    <a:pt x="0" y="0"/>
                  </a:lnTo>
                  <a:lnTo>
                    <a:pt x="2194" y="3994"/>
                  </a:lnTo>
                  <a:lnTo>
                    <a:pt x="2194" y="3994"/>
                  </a:lnTo>
                  <a:lnTo>
                    <a:pt x="0" y="7989"/>
                  </a:lnTo>
                  <a:lnTo>
                    <a:pt x="2701" y="7989"/>
                  </a:lnTo>
                  <a:lnTo>
                    <a:pt x="4896" y="3994"/>
                  </a:lnTo>
                  <a:lnTo>
                    <a:pt x="4896" y="3994"/>
                  </a:lnTo>
                  <a:lnTo>
                    <a:pt x="2701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781175" y="5230813"/>
              <a:ext cx="1069975" cy="714375"/>
            </a:xfrm>
            <a:custGeom>
              <a:avLst/>
              <a:gdLst/>
              <a:ahLst/>
              <a:cxnLst/>
              <a:rect l="l" t="t" r="r" b="b"/>
              <a:pathLst>
                <a:path w="2971" h="1985" extrusionOk="0">
                  <a:moveTo>
                    <a:pt x="2235" y="1077"/>
                  </a:moveTo>
                  <a:lnTo>
                    <a:pt x="2179" y="1026"/>
                  </a:lnTo>
                  <a:cubicBezTo>
                    <a:pt x="1900" y="784"/>
                    <a:pt x="1571" y="507"/>
                    <a:pt x="1498" y="460"/>
                  </a:cubicBezTo>
                  <a:cubicBezTo>
                    <a:pt x="1463" y="467"/>
                    <a:pt x="1371" y="496"/>
                    <a:pt x="1298" y="522"/>
                  </a:cubicBezTo>
                  <a:lnTo>
                    <a:pt x="1295" y="523"/>
                  </a:lnTo>
                  <a:cubicBezTo>
                    <a:pt x="1291" y="524"/>
                    <a:pt x="1179" y="557"/>
                    <a:pt x="1078" y="557"/>
                  </a:cubicBezTo>
                  <a:cubicBezTo>
                    <a:pt x="1020" y="557"/>
                    <a:pt x="975" y="546"/>
                    <a:pt x="941" y="525"/>
                  </a:cubicBezTo>
                  <a:cubicBezTo>
                    <a:pt x="881" y="487"/>
                    <a:pt x="874" y="438"/>
                    <a:pt x="875" y="412"/>
                  </a:cubicBezTo>
                  <a:cubicBezTo>
                    <a:pt x="878" y="349"/>
                    <a:pt x="931" y="295"/>
                    <a:pt x="970" y="272"/>
                  </a:cubicBezTo>
                  <a:lnTo>
                    <a:pt x="406" y="202"/>
                  </a:lnTo>
                  <a:lnTo>
                    <a:pt x="348" y="1015"/>
                  </a:lnTo>
                  <a:cubicBezTo>
                    <a:pt x="394" y="967"/>
                    <a:pt x="440" y="956"/>
                    <a:pt x="472" y="956"/>
                  </a:cubicBezTo>
                  <a:cubicBezTo>
                    <a:pt x="510" y="956"/>
                    <a:pt x="549" y="971"/>
                    <a:pt x="583" y="1000"/>
                  </a:cubicBezTo>
                  <a:cubicBezTo>
                    <a:pt x="638" y="1044"/>
                    <a:pt x="663" y="1103"/>
                    <a:pt x="655" y="1163"/>
                  </a:cubicBezTo>
                  <a:cubicBezTo>
                    <a:pt x="702" y="1155"/>
                    <a:pt x="747" y="1170"/>
                    <a:pt x="788" y="1204"/>
                  </a:cubicBezTo>
                  <a:cubicBezTo>
                    <a:pt x="842" y="1249"/>
                    <a:pt x="867" y="1307"/>
                    <a:pt x="859" y="1367"/>
                  </a:cubicBezTo>
                  <a:cubicBezTo>
                    <a:pt x="906" y="1360"/>
                    <a:pt x="951" y="1375"/>
                    <a:pt x="992" y="1409"/>
                  </a:cubicBezTo>
                  <a:cubicBezTo>
                    <a:pt x="1039" y="1447"/>
                    <a:pt x="1065" y="1498"/>
                    <a:pt x="1065" y="1550"/>
                  </a:cubicBezTo>
                  <a:cubicBezTo>
                    <a:pt x="1117" y="1535"/>
                    <a:pt x="1170" y="1549"/>
                    <a:pt x="1218" y="1587"/>
                  </a:cubicBezTo>
                  <a:cubicBezTo>
                    <a:pt x="1283" y="1641"/>
                    <a:pt x="1306" y="1714"/>
                    <a:pt x="1280" y="1785"/>
                  </a:cubicBezTo>
                  <a:lnTo>
                    <a:pt x="1329" y="1825"/>
                  </a:lnTo>
                  <a:cubicBezTo>
                    <a:pt x="1333" y="1828"/>
                    <a:pt x="1337" y="1830"/>
                    <a:pt x="1340" y="1833"/>
                  </a:cubicBezTo>
                  <a:lnTo>
                    <a:pt x="1342" y="1834"/>
                  </a:lnTo>
                  <a:cubicBezTo>
                    <a:pt x="1362" y="1848"/>
                    <a:pt x="1382" y="1855"/>
                    <a:pt x="1401" y="1855"/>
                  </a:cubicBezTo>
                  <a:cubicBezTo>
                    <a:pt x="1437" y="1855"/>
                    <a:pt x="1463" y="1832"/>
                    <a:pt x="1479" y="1812"/>
                  </a:cubicBezTo>
                  <a:cubicBezTo>
                    <a:pt x="1512" y="1771"/>
                    <a:pt x="1533" y="1738"/>
                    <a:pt x="1490" y="1694"/>
                  </a:cubicBezTo>
                  <a:lnTo>
                    <a:pt x="1487" y="1691"/>
                  </a:lnTo>
                  <a:lnTo>
                    <a:pt x="1236" y="1478"/>
                  </a:lnTo>
                  <a:cubicBezTo>
                    <a:pt x="1228" y="1471"/>
                    <a:pt x="1223" y="1461"/>
                    <a:pt x="1222" y="1451"/>
                  </a:cubicBezTo>
                  <a:cubicBezTo>
                    <a:pt x="1221" y="1440"/>
                    <a:pt x="1224" y="1429"/>
                    <a:pt x="1231" y="1421"/>
                  </a:cubicBezTo>
                  <a:cubicBezTo>
                    <a:pt x="1245" y="1405"/>
                    <a:pt x="1272" y="1403"/>
                    <a:pt x="1288" y="1417"/>
                  </a:cubicBezTo>
                  <a:lnTo>
                    <a:pt x="1616" y="1695"/>
                  </a:lnTo>
                  <a:cubicBezTo>
                    <a:pt x="1633" y="1705"/>
                    <a:pt x="1652" y="1710"/>
                    <a:pt x="1672" y="1710"/>
                  </a:cubicBezTo>
                  <a:cubicBezTo>
                    <a:pt x="1705" y="1710"/>
                    <a:pt x="1737" y="1694"/>
                    <a:pt x="1761" y="1663"/>
                  </a:cubicBezTo>
                  <a:cubicBezTo>
                    <a:pt x="1782" y="1638"/>
                    <a:pt x="1791" y="1611"/>
                    <a:pt x="1789" y="1584"/>
                  </a:cubicBezTo>
                  <a:cubicBezTo>
                    <a:pt x="1786" y="1556"/>
                    <a:pt x="1769" y="1528"/>
                    <a:pt x="1740" y="1504"/>
                  </a:cubicBezTo>
                  <a:lnTo>
                    <a:pt x="1701" y="1472"/>
                  </a:lnTo>
                  <a:lnTo>
                    <a:pt x="1701" y="1472"/>
                  </a:lnTo>
                  <a:lnTo>
                    <a:pt x="1519" y="1324"/>
                  </a:lnTo>
                  <a:cubicBezTo>
                    <a:pt x="1510" y="1317"/>
                    <a:pt x="1505" y="1307"/>
                    <a:pt x="1504" y="1297"/>
                  </a:cubicBezTo>
                  <a:cubicBezTo>
                    <a:pt x="1503" y="1286"/>
                    <a:pt x="1506" y="1276"/>
                    <a:pt x="1513" y="1267"/>
                  </a:cubicBezTo>
                  <a:cubicBezTo>
                    <a:pt x="1526" y="1251"/>
                    <a:pt x="1553" y="1248"/>
                    <a:pt x="1570" y="1261"/>
                  </a:cubicBezTo>
                  <a:lnTo>
                    <a:pt x="1870" y="1505"/>
                  </a:lnTo>
                  <a:cubicBezTo>
                    <a:pt x="1892" y="1523"/>
                    <a:pt x="1915" y="1532"/>
                    <a:pt x="1940" y="1532"/>
                  </a:cubicBezTo>
                  <a:cubicBezTo>
                    <a:pt x="1975" y="1532"/>
                    <a:pt x="2011" y="1512"/>
                    <a:pt x="2040" y="1478"/>
                  </a:cubicBezTo>
                  <a:cubicBezTo>
                    <a:pt x="2062" y="1451"/>
                    <a:pt x="2072" y="1424"/>
                    <a:pt x="2070" y="1398"/>
                  </a:cubicBezTo>
                  <a:cubicBezTo>
                    <a:pt x="2067" y="1370"/>
                    <a:pt x="2051" y="1343"/>
                    <a:pt x="2021" y="1319"/>
                  </a:cubicBezTo>
                  <a:lnTo>
                    <a:pt x="1933" y="1247"/>
                  </a:lnTo>
                  <a:lnTo>
                    <a:pt x="1934" y="1247"/>
                  </a:lnTo>
                  <a:lnTo>
                    <a:pt x="1777" y="1120"/>
                  </a:lnTo>
                  <a:cubicBezTo>
                    <a:pt x="1760" y="1106"/>
                    <a:pt x="1757" y="1080"/>
                    <a:pt x="1771" y="1063"/>
                  </a:cubicBezTo>
                  <a:cubicBezTo>
                    <a:pt x="1785" y="1046"/>
                    <a:pt x="1811" y="1044"/>
                    <a:pt x="1828" y="1057"/>
                  </a:cubicBezTo>
                  <a:lnTo>
                    <a:pt x="2083" y="1265"/>
                  </a:lnTo>
                  <a:cubicBezTo>
                    <a:pt x="2137" y="1308"/>
                    <a:pt x="2201" y="1296"/>
                    <a:pt x="2250" y="1236"/>
                  </a:cubicBezTo>
                  <a:cubicBezTo>
                    <a:pt x="2283" y="1196"/>
                    <a:pt x="2307" y="1135"/>
                    <a:pt x="2235" y="1077"/>
                  </a:cubicBezTo>
                  <a:close/>
                  <a:moveTo>
                    <a:pt x="558" y="1213"/>
                  </a:moveTo>
                  <a:cubicBezTo>
                    <a:pt x="624" y="1133"/>
                    <a:pt x="560" y="1071"/>
                    <a:pt x="539" y="1053"/>
                  </a:cubicBezTo>
                  <a:cubicBezTo>
                    <a:pt x="488" y="1011"/>
                    <a:pt x="435" y="1018"/>
                    <a:pt x="389" y="1074"/>
                  </a:cubicBezTo>
                  <a:lnTo>
                    <a:pt x="338" y="1139"/>
                  </a:lnTo>
                  <a:lnTo>
                    <a:pt x="339" y="1139"/>
                  </a:lnTo>
                  <a:lnTo>
                    <a:pt x="331" y="1149"/>
                  </a:lnTo>
                  <a:lnTo>
                    <a:pt x="260" y="1230"/>
                  </a:lnTo>
                  <a:cubicBezTo>
                    <a:pt x="234" y="1260"/>
                    <a:pt x="222" y="1290"/>
                    <a:pt x="225" y="1317"/>
                  </a:cubicBezTo>
                  <a:cubicBezTo>
                    <a:pt x="228" y="1348"/>
                    <a:pt x="248" y="1367"/>
                    <a:pt x="259" y="1377"/>
                  </a:cubicBezTo>
                  <a:cubicBezTo>
                    <a:pt x="285" y="1398"/>
                    <a:pt x="315" y="1421"/>
                    <a:pt x="347" y="1421"/>
                  </a:cubicBezTo>
                  <a:cubicBezTo>
                    <a:pt x="366" y="1421"/>
                    <a:pt x="385" y="1412"/>
                    <a:pt x="404" y="1395"/>
                  </a:cubicBezTo>
                  <a:lnTo>
                    <a:pt x="558" y="1213"/>
                  </a:lnTo>
                  <a:close/>
                  <a:moveTo>
                    <a:pt x="438" y="1462"/>
                  </a:moveTo>
                  <a:cubicBezTo>
                    <a:pt x="414" y="1490"/>
                    <a:pt x="405" y="1520"/>
                    <a:pt x="411" y="1549"/>
                  </a:cubicBezTo>
                  <a:cubicBezTo>
                    <a:pt x="415" y="1575"/>
                    <a:pt x="431" y="1600"/>
                    <a:pt x="457" y="1621"/>
                  </a:cubicBezTo>
                  <a:cubicBezTo>
                    <a:pt x="509" y="1664"/>
                    <a:pt x="561" y="1657"/>
                    <a:pt x="607" y="1600"/>
                  </a:cubicBezTo>
                  <a:lnTo>
                    <a:pt x="763" y="1417"/>
                  </a:lnTo>
                  <a:cubicBezTo>
                    <a:pt x="786" y="1389"/>
                    <a:pt x="795" y="1359"/>
                    <a:pt x="790" y="1330"/>
                  </a:cubicBezTo>
                  <a:cubicBezTo>
                    <a:pt x="785" y="1304"/>
                    <a:pt x="769" y="1279"/>
                    <a:pt x="744" y="1258"/>
                  </a:cubicBezTo>
                  <a:cubicBezTo>
                    <a:pt x="692" y="1215"/>
                    <a:pt x="639" y="1222"/>
                    <a:pt x="593" y="1279"/>
                  </a:cubicBezTo>
                  <a:lnTo>
                    <a:pt x="516" y="1371"/>
                  </a:lnTo>
                  <a:lnTo>
                    <a:pt x="516" y="1371"/>
                  </a:lnTo>
                  <a:lnTo>
                    <a:pt x="508" y="1381"/>
                  </a:lnTo>
                  <a:lnTo>
                    <a:pt x="438" y="1462"/>
                  </a:lnTo>
                  <a:close/>
                  <a:moveTo>
                    <a:pt x="642" y="1666"/>
                  </a:moveTo>
                  <a:cubicBezTo>
                    <a:pt x="602" y="1715"/>
                    <a:pt x="612" y="1759"/>
                    <a:pt x="676" y="1811"/>
                  </a:cubicBezTo>
                  <a:cubicBezTo>
                    <a:pt x="728" y="1853"/>
                    <a:pt x="780" y="1847"/>
                    <a:pt x="827" y="1790"/>
                  </a:cubicBezTo>
                  <a:lnTo>
                    <a:pt x="967" y="1622"/>
                  </a:lnTo>
                  <a:cubicBezTo>
                    <a:pt x="1033" y="1542"/>
                    <a:pt x="969" y="1480"/>
                    <a:pt x="948" y="1462"/>
                  </a:cubicBezTo>
                  <a:cubicBezTo>
                    <a:pt x="896" y="1420"/>
                    <a:pt x="844" y="1427"/>
                    <a:pt x="798" y="1483"/>
                  </a:cubicBezTo>
                  <a:lnTo>
                    <a:pt x="721" y="1575"/>
                  </a:lnTo>
                  <a:lnTo>
                    <a:pt x="721" y="1575"/>
                  </a:lnTo>
                  <a:lnTo>
                    <a:pt x="713" y="1585"/>
                  </a:lnTo>
                  <a:lnTo>
                    <a:pt x="642" y="1666"/>
                  </a:lnTo>
                  <a:close/>
                  <a:moveTo>
                    <a:pt x="1174" y="1641"/>
                  </a:moveTo>
                  <a:cubicBezTo>
                    <a:pt x="1122" y="1599"/>
                    <a:pt x="1069" y="1605"/>
                    <a:pt x="1023" y="1662"/>
                  </a:cubicBezTo>
                  <a:lnTo>
                    <a:pt x="968" y="1729"/>
                  </a:lnTo>
                  <a:lnTo>
                    <a:pt x="961" y="1738"/>
                  </a:lnTo>
                  <a:lnTo>
                    <a:pt x="913" y="1797"/>
                  </a:lnTo>
                  <a:cubicBezTo>
                    <a:pt x="847" y="1877"/>
                    <a:pt x="911" y="1939"/>
                    <a:pt x="932" y="1956"/>
                  </a:cubicBezTo>
                  <a:cubicBezTo>
                    <a:pt x="954" y="1974"/>
                    <a:pt x="977" y="1984"/>
                    <a:pt x="999" y="1984"/>
                  </a:cubicBezTo>
                  <a:cubicBezTo>
                    <a:pt x="1028" y="1984"/>
                    <a:pt x="1056" y="1967"/>
                    <a:pt x="1082" y="1935"/>
                  </a:cubicBezTo>
                  <a:lnTo>
                    <a:pt x="1164" y="1836"/>
                  </a:lnTo>
                  <a:lnTo>
                    <a:pt x="1164" y="1836"/>
                  </a:lnTo>
                  <a:lnTo>
                    <a:pt x="1193" y="1800"/>
                  </a:lnTo>
                  <a:cubicBezTo>
                    <a:pt x="1216" y="1772"/>
                    <a:pt x="1225" y="1742"/>
                    <a:pt x="1220" y="1713"/>
                  </a:cubicBezTo>
                  <a:cubicBezTo>
                    <a:pt x="1215" y="1687"/>
                    <a:pt x="1199" y="1662"/>
                    <a:pt x="1174" y="1641"/>
                  </a:cubicBezTo>
                  <a:close/>
                  <a:moveTo>
                    <a:pt x="1" y="991"/>
                  </a:moveTo>
                  <a:cubicBezTo>
                    <a:pt x="0" y="1011"/>
                    <a:pt x="6" y="1031"/>
                    <a:pt x="19" y="1046"/>
                  </a:cubicBezTo>
                  <a:cubicBezTo>
                    <a:pt x="33" y="1062"/>
                    <a:pt x="51" y="1071"/>
                    <a:pt x="72" y="1073"/>
                  </a:cubicBezTo>
                  <a:lnTo>
                    <a:pt x="194" y="1082"/>
                  </a:lnTo>
                  <a:cubicBezTo>
                    <a:pt x="237" y="1085"/>
                    <a:pt x="273" y="1053"/>
                    <a:pt x="276" y="1011"/>
                  </a:cubicBezTo>
                  <a:lnTo>
                    <a:pt x="337" y="200"/>
                  </a:lnTo>
                  <a:cubicBezTo>
                    <a:pt x="339" y="179"/>
                    <a:pt x="332" y="160"/>
                    <a:pt x="319" y="144"/>
                  </a:cubicBezTo>
                  <a:cubicBezTo>
                    <a:pt x="306" y="129"/>
                    <a:pt x="287" y="119"/>
                    <a:pt x="267" y="118"/>
                  </a:cubicBezTo>
                  <a:lnTo>
                    <a:pt x="144" y="108"/>
                  </a:lnTo>
                  <a:cubicBezTo>
                    <a:pt x="142" y="108"/>
                    <a:pt x="140" y="108"/>
                    <a:pt x="139" y="108"/>
                  </a:cubicBezTo>
                  <a:cubicBezTo>
                    <a:pt x="99" y="108"/>
                    <a:pt x="65" y="139"/>
                    <a:pt x="62" y="179"/>
                  </a:cubicBezTo>
                  <a:lnTo>
                    <a:pt x="1" y="991"/>
                  </a:lnTo>
                  <a:close/>
                  <a:moveTo>
                    <a:pt x="2577" y="6"/>
                  </a:moveTo>
                  <a:lnTo>
                    <a:pt x="2463" y="51"/>
                  </a:lnTo>
                  <a:cubicBezTo>
                    <a:pt x="2444" y="58"/>
                    <a:pt x="2429" y="73"/>
                    <a:pt x="2421" y="92"/>
                  </a:cubicBezTo>
                  <a:cubicBezTo>
                    <a:pt x="2413" y="110"/>
                    <a:pt x="2412" y="131"/>
                    <a:pt x="2420" y="150"/>
                  </a:cubicBezTo>
                  <a:lnTo>
                    <a:pt x="2706" y="872"/>
                  </a:lnTo>
                  <a:cubicBezTo>
                    <a:pt x="2721" y="911"/>
                    <a:pt x="2767" y="931"/>
                    <a:pt x="2805" y="915"/>
                  </a:cubicBezTo>
                  <a:lnTo>
                    <a:pt x="2919" y="870"/>
                  </a:lnTo>
                  <a:cubicBezTo>
                    <a:pt x="2938" y="863"/>
                    <a:pt x="2953" y="848"/>
                    <a:pt x="2961" y="829"/>
                  </a:cubicBezTo>
                  <a:cubicBezTo>
                    <a:pt x="2970" y="811"/>
                    <a:pt x="2970" y="790"/>
                    <a:pt x="2962" y="771"/>
                  </a:cubicBezTo>
                  <a:lnTo>
                    <a:pt x="2677" y="49"/>
                  </a:lnTo>
                  <a:cubicBezTo>
                    <a:pt x="2665" y="19"/>
                    <a:pt x="2637" y="0"/>
                    <a:pt x="2605" y="0"/>
                  </a:cubicBezTo>
                  <a:cubicBezTo>
                    <a:pt x="2596" y="0"/>
                    <a:pt x="2586" y="2"/>
                    <a:pt x="2577" y="6"/>
                  </a:cubicBezTo>
                  <a:close/>
                  <a:moveTo>
                    <a:pt x="2637" y="880"/>
                  </a:moveTo>
                  <a:lnTo>
                    <a:pt x="2292" y="1029"/>
                  </a:lnTo>
                  <a:cubicBezTo>
                    <a:pt x="2112" y="872"/>
                    <a:pt x="1554" y="390"/>
                    <a:pt x="1507" y="387"/>
                  </a:cubicBezTo>
                  <a:cubicBezTo>
                    <a:pt x="1467" y="387"/>
                    <a:pt x="1294" y="448"/>
                    <a:pt x="1275" y="454"/>
                  </a:cubicBezTo>
                  <a:cubicBezTo>
                    <a:pt x="1274" y="455"/>
                    <a:pt x="1169" y="485"/>
                    <a:pt x="1078" y="485"/>
                  </a:cubicBezTo>
                  <a:cubicBezTo>
                    <a:pt x="1034" y="485"/>
                    <a:pt x="1001" y="478"/>
                    <a:pt x="979" y="464"/>
                  </a:cubicBezTo>
                  <a:cubicBezTo>
                    <a:pt x="957" y="450"/>
                    <a:pt x="946" y="433"/>
                    <a:pt x="947" y="415"/>
                  </a:cubicBezTo>
                  <a:cubicBezTo>
                    <a:pt x="948" y="379"/>
                    <a:pt x="989" y="343"/>
                    <a:pt x="1010" y="332"/>
                  </a:cubicBezTo>
                  <a:cubicBezTo>
                    <a:pt x="1157" y="253"/>
                    <a:pt x="1549" y="106"/>
                    <a:pt x="1588" y="101"/>
                  </a:cubicBezTo>
                  <a:cubicBezTo>
                    <a:pt x="1590" y="101"/>
                    <a:pt x="1592" y="101"/>
                    <a:pt x="1595" y="101"/>
                  </a:cubicBezTo>
                  <a:cubicBezTo>
                    <a:pt x="1690" y="101"/>
                    <a:pt x="2290" y="183"/>
                    <a:pt x="2363" y="193"/>
                  </a:cubicBezTo>
                  <a:lnTo>
                    <a:pt x="2637" y="8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460" name="Google Shape;460;p22"/>
          <p:cNvGrpSpPr/>
          <p:nvPr/>
        </p:nvGrpSpPr>
        <p:grpSpPr>
          <a:xfrm>
            <a:off x="8602066" y="3325323"/>
            <a:ext cx="2741348" cy="2387016"/>
            <a:chOff x="10350539" y="4083050"/>
            <a:chExt cx="3303549" cy="2876550"/>
          </a:xfrm>
        </p:grpSpPr>
        <p:sp>
          <p:nvSpPr>
            <p:cNvPr id="461" name="Google Shape;461;p22"/>
            <p:cNvSpPr/>
            <p:nvPr/>
          </p:nvSpPr>
          <p:spPr>
            <a:xfrm>
              <a:off x="10350539" y="4692650"/>
              <a:ext cx="2343150" cy="1670050"/>
            </a:xfrm>
            <a:custGeom>
              <a:avLst/>
              <a:gdLst/>
              <a:ahLst/>
              <a:cxnLst/>
              <a:rect l="l" t="t" r="r" b="b"/>
              <a:pathLst>
                <a:path w="6508" h="4640" extrusionOk="0">
                  <a:moveTo>
                    <a:pt x="5240" y="4610"/>
                  </a:moveTo>
                  <a:lnTo>
                    <a:pt x="6507" y="2305"/>
                  </a:lnTo>
                  <a:lnTo>
                    <a:pt x="5240" y="0"/>
                  </a:lnTo>
                  <a:lnTo>
                    <a:pt x="0" y="0"/>
                  </a:lnTo>
                  <a:lnTo>
                    <a:pt x="1236" y="2334"/>
                  </a:lnTo>
                  <a:lnTo>
                    <a:pt x="20" y="4639"/>
                  </a:lnTo>
                  <a:lnTo>
                    <a:pt x="5240" y="46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11890375" y="4083050"/>
              <a:ext cx="1763713" cy="2876550"/>
            </a:xfrm>
            <a:custGeom>
              <a:avLst/>
              <a:gdLst/>
              <a:ahLst/>
              <a:cxnLst/>
              <a:rect l="l" t="t" r="r" b="b"/>
              <a:pathLst>
                <a:path w="4897" h="7990" extrusionOk="0">
                  <a:moveTo>
                    <a:pt x="2701" y="0"/>
                  </a:moveTo>
                  <a:lnTo>
                    <a:pt x="0" y="0"/>
                  </a:lnTo>
                  <a:lnTo>
                    <a:pt x="2195" y="3994"/>
                  </a:lnTo>
                  <a:lnTo>
                    <a:pt x="2195" y="3994"/>
                  </a:lnTo>
                  <a:lnTo>
                    <a:pt x="0" y="7989"/>
                  </a:lnTo>
                  <a:lnTo>
                    <a:pt x="2701" y="7989"/>
                  </a:lnTo>
                  <a:lnTo>
                    <a:pt x="4896" y="3994"/>
                  </a:lnTo>
                  <a:lnTo>
                    <a:pt x="4896" y="3994"/>
                  </a:lnTo>
                  <a:lnTo>
                    <a:pt x="2701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1172825" y="5068888"/>
              <a:ext cx="923925" cy="774700"/>
            </a:xfrm>
            <a:custGeom>
              <a:avLst/>
              <a:gdLst/>
              <a:ahLst/>
              <a:cxnLst/>
              <a:rect l="l" t="t" r="r" b="b"/>
              <a:pathLst>
                <a:path w="2567" h="2150" extrusionOk="0">
                  <a:moveTo>
                    <a:pt x="2566" y="1998"/>
                  </a:moveTo>
                  <a:lnTo>
                    <a:pt x="2305" y="1848"/>
                  </a:lnTo>
                  <a:lnTo>
                    <a:pt x="2305" y="1941"/>
                  </a:lnTo>
                  <a:lnTo>
                    <a:pt x="209" y="1941"/>
                  </a:lnTo>
                  <a:lnTo>
                    <a:pt x="209" y="264"/>
                  </a:lnTo>
                  <a:lnTo>
                    <a:pt x="305" y="264"/>
                  </a:lnTo>
                  <a:lnTo>
                    <a:pt x="152" y="0"/>
                  </a:lnTo>
                  <a:lnTo>
                    <a:pt x="0" y="264"/>
                  </a:lnTo>
                  <a:lnTo>
                    <a:pt x="95" y="264"/>
                  </a:lnTo>
                  <a:lnTo>
                    <a:pt x="95" y="2055"/>
                  </a:lnTo>
                  <a:lnTo>
                    <a:pt x="2305" y="2055"/>
                  </a:lnTo>
                  <a:lnTo>
                    <a:pt x="2305" y="2149"/>
                  </a:lnTo>
                  <a:lnTo>
                    <a:pt x="2566" y="1998"/>
                  </a:lnTo>
                  <a:close/>
                  <a:moveTo>
                    <a:pt x="384" y="862"/>
                  </a:moveTo>
                  <a:cubicBezTo>
                    <a:pt x="932" y="762"/>
                    <a:pt x="1445" y="565"/>
                    <a:pt x="1907" y="289"/>
                  </a:cubicBezTo>
                  <a:lnTo>
                    <a:pt x="1949" y="370"/>
                  </a:lnTo>
                  <a:lnTo>
                    <a:pt x="2111" y="114"/>
                  </a:lnTo>
                  <a:lnTo>
                    <a:pt x="1809" y="101"/>
                  </a:lnTo>
                  <a:lnTo>
                    <a:pt x="1854" y="188"/>
                  </a:lnTo>
                  <a:cubicBezTo>
                    <a:pt x="1403" y="459"/>
                    <a:pt x="901" y="651"/>
                    <a:pt x="366" y="749"/>
                  </a:cubicBezTo>
                  <a:lnTo>
                    <a:pt x="384" y="862"/>
                  </a:lnTo>
                  <a:close/>
                  <a:moveTo>
                    <a:pt x="1969" y="523"/>
                  </a:moveTo>
                  <a:cubicBezTo>
                    <a:pt x="1923" y="523"/>
                    <a:pt x="1885" y="561"/>
                    <a:pt x="1885" y="608"/>
                  </a:cubicBezTo>
                  <a:lnTo>
                    <a:pt x="1885" y="1751"/>
                  </a:lnTo>
                  <a:cubicBezTo>
                    <a:pt x="1885" y="1797"/>
                    <a:pt x="1923" y="1835"/>
                    <a:pt x="1969" y="1835"/>
                  </a:cubicBezTo>
                  <a:lnTo>
                    <a:pt x="2110" y="1835"/>
                  </a:lnTo>
                  <a:cubicBezTo>
                    <a:pt x="2157" y="1835"/>
                    <a:pt x="2195" y="1797"/>
                    <a:pt x="2195" y="1751"/>
                  </a:cubicBezTo>
                  <a:lnTo>
                    <a:pt x="2195" y="608"/>
                  </a:lnTo>
                  <a:cubicBezTo>
                    <a:pt x="2195" y="561"/>
                    <a:pt x="2157" y="523"/>
                    <a:pt x="2110" y="523"/>
                  </a:cubicBezTo>
                  <a:lnTo>
                    <a:pt x="1969" y="523"/>
                  </a:lnTo>
                  <a:close/>
                  <a:moveTo>
                    <a:pt x="1455" y="705"/>
                  </a:moveTo>
                  <a:cubicBezTo>
                    <a:pt x="1409" y="705"/>
                    <a:pt x="1371" y="743"/>
                    <a:pt x="1371" y="789"/>
                  </a:cubicBezTo>
                  <a:lnTo>
                    <a:pt x="1371" y="1751"/>
                  </a:lnTo>
                  <a:cubicBezTo>
                    <a:pt x="1371" y="1797"/>
                    <a:pt x="1409" y="1835"/>
                    <a:pt x="1455" y="1835"/>
                  </a:cubicBezTo>
                  <a:lnTo>
                    <a:pt x="1596" y="1835"/>
                  </a:lnTo>
                  <a:cubicBezTo>
                    <a:pt x="1643" y="1835"/>
                    <a:pt x="1681" y="1797"/>
                    <a:pt x="1681" y="1751"/>
                  </a:cubicBezTo>
                  <a:lnTo>
                    <a:pt x="1681" y="789"/>
                  </a:lnTo>
                  <a:cubicBezTo>
                    <a:pt x="1681" y="743"/>
                    <a:pt x="1643" y="705"/>
                    <a:pt x="1596" y="705"/>
                  </a:cubicBezTo>
                  <a:lnTo>
                    <a:pt x="1455" y="705"/>
                  </a:lnTo>
                  <a:close/>
                  <a:moveTo>
                    <a:pt x="942" y="881"/>
                  </a:moveTo>
                  <a:cubicBezTo>
                    <a:pt x="896" y="881"/>
                    <a:pt x="858" y="919"/>
                    <a:pt x="858" y="966"/>
                  </a:cubicBezTo>
                  <a:lnTo>
                    <a:pt x="858" y="1751"/>
                  </a:lnTo>
                  <a:cubicBezTo>
                    <a:pt x="858" y="1797"/>
                    <a:pt x="896" y="1835"/>
                    <a:pt x="942" y="1835"/>
                  </a:cubicBezTo>
                  <a:lnTo>
                    <a:pt x="1083" y="1835"/>
                  </a:lnTo>
                  <a:cubicBezTo>
                    <a:pt x="1130" y="1835"/>
                    <a:pt x="1168" y="1797"/>
                    <a:pt x="1168" y="1751"/>
                  </a:cubicBezTo>
                  <a:lnTo>
                    <a:pt x="1168" y="966"/>
                  </a:lnTo>
                  <a:cubicBezTo>
                    <a:pt x="1168" y="919"/>
                    <a:pt x="1130" y="881"/>
                    <a:pt x="1083" y="881"/>
                  </a:cubicBezTo>
                  <a:lnTo>
                    <a:pt x="942" y="881"/>
                  </a:lnTo>
                  <a:close/>
                  <a:moveTo>
                    <a:pt x="345" y="1171"/>
                  </a:moveTo>
                  <a:cubicBezTo>
                    <a:pt x="345" y="1125"/>
                    <a:pt x="383" y="1087"/>
                    <a:pt x="429" y="1087"/>
                  </a:cubicBezTo>
                  <a:lnTo>
                    <a:pt x="570" y="1087"/>
                  </a:lnTo>
                  <a:cubicBezTo>
                    <a:pt x="617" y="1087"/>
                    <a:pt x="655" y="1125"/>
                    <a:pt x="655" y="1171"/>
                  </a:cubicBezTo>
                  <a:lnTo>
                    <a:pt x="655" y="1751"/>
                  </a:lnTo>
                  <a:cubicBezTo>
                    <a:pt x="655" y="1797"/>
                    <a:pt x="617" y="1835"/>
                    <a:pt x="570" y="1835"/>
                  </a:cubicBezTo>
                  <a:lnTo>
                    <a:pt x="429" y="1835"/>
                  </a:lnTo>
                  <a:cubicBezTo>
                    <a:pt x="383" y="1835"/>
                    <a:pt x="345" y="1797"/>
                    <a:pt x="345" y="1751"/>
                  </a:cubicBezTo>
                  <a:lnTo>
                    <a:pt x="345" y="1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464" name="Google Shape;464;p22"/>
          <p:cNvGrpSpPr/>
          <p:nvPr/>
        </p:nvGrpSpPr>
        <p:grpSpPr>
          <a:xfrm>
            <a:off x="6032002" y="3325323"/>
            <a:ext cx="2742665" cy="2387016"/>
            <a:chOff x="7229514" y="4083050"/>
            <a:chExt cx="3305136" cy="2876550"/>
          </a:xfrm>
        </p:grpSpPr>
        <p:sp>
          <p:nvSpPr>
            <p:cNvPr id="465" name="Google Shape;465;p22"/>
            <p:cNvSpPr/>
            <p:nvPr/>
          </p:nvSpPr>
          <p:spPr>
            <a:xfrm>
              <a:off x="7229514" y="4692650"/>
              <a:ext cx="2343150" cy="1670050"/>
            </a:xfrm>
            <a:custGeom>
              <a:avLst/>
              <a:gdLst/>
              <a:ahLst/>
              <a:cxnLst/>
              <a:rect l="l" t="t" r="r" b="b"/>
              <a:pathLst>
                <a:path w="6507" h="4640" extrusionOk="0">
                  <a:moveTo>
                    <a:pt x="5239" y="4610"/>
                  </a:moveTo>
                  <a:lnTo>
                    <a:pt x="6506" y="2305"/>
                  </a:lnTo>
                  <a:lnTo>
                    <a:pt x="5239" y="0"/>
                  </a:lnTo>
                  <a:lnTo>
                    <a:pt x="0" y="0"/>
                  </a:lnTo>
                  <a:lnTo>
                    <a:pt x="1235" y="2334"/>
                  </a:lnTo>
                  <a:lnTo>
                    <a:pt x="20" y="4639"/>
                  </a:lnTo>
                  <a:lnTo>
                    <a:pt x="5239" y="46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8770938" y="4083050"/>
              <a:ext cx="1763712" cy="2876550"/>
            </a:xfrm>
            <a:custGeom>
              <a:avLst/>
              <a:gdLst/>
              <a:ahLst/>
              <a:cxnLst/>
              <a:rect l="l" t="t" r="r" b="b"/>
              <a:pathLst>
                <a:path w="4897" h="7990" extrusionOk="0">
                  <a:moveTo>
                    <a:pt x="2701" y="0"/>
                  </a:moveTo>
                  <a:lnTo>
                    <a:pt x="0" y="0"/>
                  </a:lnTo>
                  <a:lnTo>
                    <a:pt x="2195" y="3994"/>
                  </a:lnTo>
                  <a:lnTo>
                    <a:pt x="2195" y="3994"/>
                  </a:lnTo>
                  <a:lnTo>
                    <a:pt x="0" y="7989"/>
                  </a:lnTo>
                  <a:lnTo>
                    <a:pt x="2701" y="7989"/>
                  </a:lnTo>
                  <a:lnTo>
                    <a:pt x="4896" y="3994"/>
                  </a:lnTo>
                  <a:lnTo>
                    <a:pt x="4896" y="3994"/>
                  </a:lnTo>
                  <a:lnTo>
                    <a:pt x="2701" y="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7826375" y="5099050"/>
              <a:ext cx="1357313" cy="706438"/>
            </a:xfrm>
            <a:custGeom>
              <a:avLst/>
              <a:gdLst/>
              <a:ahLst/>
              <a:cxnLst/>
              <a:rect l="l" t="t" r="r" b="b"/>
              <a:pathLst>
                <a:path w="3772" h="1963" extrusionOk="0">
                  <a:moveTo>
                    <a:pt x="965" y="1501"/>
                  </a:moveTo>
                  <a:cubicBezTo>
                    <a:pt x="989" y="1476"/>
                    <a:pt x="1015" y="1453"/>
                    <a:pt x="1043" y="1431"/>
                  </a:cubicBezTo>
                  <a:cubicBezTo>
                    <a:pt x="1027" y="1424"/>
                    <a:pt x="1011" y="1418"/>
                    <a:pt x="994" y="1412"/>
                  </a:cubicBezTo>
                  <a:cubicBezTo>
                    <a:pt x="911" y="1379"/>
                    <a:pt x="886" y="1293"/>
                    <a:pt x="949" y="1231"/>
                  </a:cubicBezTo>
                  <a:cubicBezTo>
                    <a:pt x="1076" y="1106"/>
                    <a:pt x="1123" y="951"/>
                    <a:pt x="1116" y="780"/>
                  </a:cubicBezTo>
                  <a:cubicBezTo>
                    <a:pt x="1110" y="600"/>
                    <a:pt x="1004" y="505"/>
                    <a:pt x="839" y="464"/>
                  </a:cubicBezTo>
                  <a:cubicBezTo>
                    <a:pt x="803" y="455"/>
                    <a:pt x="768" y="451"/>
                    <a:pt x="734" y="451"/>
                  </a:cubicBezTo>
                  <a:cubicBezTo>
                    <a:pt x="700" y="451"/>
                    <a:pt x="665" y="455"/>
                    <a:pt x="630" y="464"/>
                  </a:cubicBezTo>
                  <a:cubicBezTo>
                    <a:pt x="464" y="505"/>
                    <a:pt x="359" y="600"/>
                    <a:pt x="352" y="780"/>
                  </a:cubicBezTo>
                  <a:cubicBezTo>
                    <a:pt x="345" y="951"/>
                    <a:pt x="393" y="1104"/>
                    <a:pt x="519" y="1231"/>
                  </a:cubicBezTo>
                  <a:cubicBezTo>
                    <a:pt x="582" y="1294"/>
                    <a:pt x="558" y="1379"/>
                    <a:pt x="474" y="1412"/>
                  </a:cubicBezTo>
                  <a:cubicBezTo>
                    <a:pt x="429" y="1429"/>
                    <a:pt x="383" y="1446"/>
                    <a:pt x="340" y="1466"/>
                  </a:cubicBezTo>
                  <a:cubicBezTo>
                    <a:pt x="241" y="1512"/>
                    <a:pt x="148" y="1566"/>
                    <a:pt x="70" y="1643"/>
                  </a:cubicBezTo>
                  <a:cubicBezTo>
                    <a:pt x="0" y="1713"/>
                    <a:pt x="2" y="1815"/>
                    <a:pt x="126" y="1874"/>
                  </a:cubicBezTo>
                  <a:cubicBezTo>
                    <a:pt x="167" y="1893"/>
                    <a:pt x="212" y="1908"/>
                    <a:pt x="257" y="1918"/>
                  </a:cubicBezTo>
                  <a:cubicBezTo>
                    <a:pt x="402" y="1953"/>
                    <a:pt x="549" y="1958"/>
                    <a:pt x="734" y="1962"/>
                  </a:cubicBezTo>
                  <a:cubicBezTo>
                    <a:pt x="882" y="1959"/>
                    <a:pt x="1006" y="1955"/>
                    <a:pt x="1123" y="1935"/>
                  </a:cubicBezTo>
                  <a:cubicBezTo>
                    <a:pt x="1100" y="1927"/>
                    <a:pt x="1077" y="1918"/>
                    <a:pt x="1056" y="1907"/>
                  </a:cubicBezTo>
                  <a:cubicBezTo>
                    <a:pt x="961" y="1863"/>
                    <a:pt x="901" y="1794"/>
                    <a:pt x="887" y="1715"/>
                  </a:cubicBezTo>
                  <a:cubicBezTo>
                    <a:pt x="875" y="1641"/>
                    <a:pt x="903" y="1563"/>
                    <a:pt x="965" y="1501"/>
                  </a:cubicBezTo>
                  <a:close/>
                  <a:moveTo>
                    <a:pt x="3465" y="1514"/>
                  </a:moveTo>
                  <a:cubicBezTo>
                    <a:pt x="3426" y="1496"/>
                    <a:pt x="3385" y="1481"/>
                    <a:pt x="3344" y="1465"/>
                  </a:cubicBezTo>
                  <a:cubicBezTo>
                    <a:pt x="3269" y="1435"/>
                    <a:pt x="3246" y="1358"/>
                    <a:pt x="3303" y="1302"/>
                  </a:cubicBezTo>
                  <a:cubicBezTo>
                    <a:pt x="3418" y="1189"/>
                    <a:pt x="3460" y="1049"/>
                    <a:pt x="3455" y="895"/>
                  </a:cubicBezTo>
                  <a:cubicBezTo>
                    <a:pt x="3448" y="732"/>
                    <a:pt x="3353" y="646"/>
                    <a:pt x="3204" y="609"/>
                  </a:cubicBezTo>
                  <a:cubicBezTo>
                    <a:pt x="3171" y="601"/>
                    <a:pt x="3140" y="598"/>
                    <a:pt x="3109" y="597"/>
                  </a:cubicBezTo>
                  <a:cubicBezTo>
                    <a:pt x="3079" y="598"/>
                    <a:pt x="3047" y="601"/>
                    <a:pt x="3015" y="609"/>
                  </a:cubicBezTo>
                  <a:cubicBezTo>
                    <a:pt x="2865" y="646"/>
                    <a:pt x="2770" y="732"/>
                    <a:pt x="2764" y="895"/>
                  </a:cubicBezTo>
                  <a:cubicBezTo>
                    <a:pt x="2758" y="1049"/>
                    <a:pt x="2801" y="1187"/>
                    <a:pt x="2915" y="1302"/>
                  </a:cubicBezTo>
                  <a:cubicBezTo>
                    <a:pt x="2972" y="1359"/>
                    <a:pt x="2950" y="1435"/>
                    <a:pt x="2874" y="1465"/>
                  </a:cubicBezTo>
                  <a:cubicBezTo>
                    <a:pt x="2871" y="1466"/>
                    <a:pt x="2868" y="1467"/>
                    <a:pt x="2865" y="1469"/>
                  </a:cubicBezTo>
                  <a:cubicBezTo>
                    <a:pt x="2877" y="1479"/>
                    <a:pt x="2888" y="1490"/>
                    <a:pt x="2899" y="1501"/>
                  </a:cubicBezTo>
                  <a:cubicBezTo>
                    <a:pt x="2952" y="1554"/>
                    <a:pt x="2977" y="1638"/>
                    <a:pt x="2964" y="1717"/>
                  </a:cubicBezTo>
                  <a:cubicBezTo>
                    <a:pt x="2949" y="1799"/>
                    <a:pt x="2894" y="1867"/>
                    <a:pt x="2808" y="1907"/>
                  </a:cubicBezTo>
                  <a:cubicBezTo>
                    <a:pt x="2787" y="1918"/>
                    <a:pt x="2764" y="1927"/>
                    <a:pt x="2741" y="1935"/>
                  </a:cubicBezTo>
                  <a:cubicBezTo>
                    <a:pt x="2852" y="1955"/>
                    <a:pt x="2969" y="1959"/>
                    <a:pt x="3109" y="1962"/>
                  </a:cubicBezTo>
                  <a:cubicBezTo>
                    <a:pt x="3276" y="1959"/>
                    <a:pt x="3410" y="1953"/>
                    <a:pt x="3540" y="1923"/>
                  </a:cubicBezTo>
                  <a:cubicBezTo>
                    <a:pt x="3581" y="1913"/>
                    <a:pt x="3621" y="1900"/>
                    <a:pt x="3658" y="1882"/>
                  </a:cubicBezTo>
                  <a:cubicBezTo>
                    <a:pt x="3771" y="1829"/>
                    <a:pt x="3752" y="1717"/>
                    <a:pt x="3709" y="1674"/>
                  </a:cubicBezTo>
                  <a:cubicBezTo>
                    <a:pt x="3639" y="1604"/>
                    <a:pt x="3555" y="1556"/>
                    <a:pt x="3465" y="1514"/>
                  </a:cubicBezTo>
                  <a:close/>
                  <a:moveTo>
                    <a:pt x="2552" y="1905"/>
                  </a:moveTo>
                  <a:cubicBezTo>
                    <a:pt x="2364" y="1950"/>
                    <a:pt x="2172" y="1957"/>
                    <a:pt x="1932" y="1962"/>
                  </a:cubicBezTo>
                  <a:cubicBezTo>
                    <a:pt x="1693" y="1957"/>
                    <a:pt x="1501" y="1950"/>
                    <a:pt x="1313" y="1905"/>
                  </a:cubicBezTo>
                  <a:cubicBezTo>
                    <a:pt x="1255" y="1891"/>
                    <a:pt x="1197" y="1873"/>
                    <a:pt x="1143" y="1847"/>
                  </a:cubicBezTo>
                  <a:cubicBezTo>
                    <a:pt x="982" y="1771"/>
                    <a:pt x="979" y="1639"/>
                    <a:pt x="1071" y="1548"/>
                  </a:cubicBezTo>
                  <a:cubicBezTo>
                    <a:pt x="1171" y="1447"/>
                    <a:pt x="1292" y="1378"/>
                    <a:pt x="1420" y="1318"/>
                  </a:cubicBezTo>
                  <a:cubicBezTo>
                    <a:pt x="1477" y="1292"/>
                    <a:pt x="1536" y="1270"/>
                    <a:pt x="1595" y="1247"/>
                  </a:cubicBezTo>
                  <a:cubicBezTo>
                    <a:pt x="1703" y="1205"/>
                    <a:pt x="1734" y="1094"/>
                    <a:pt x="1654" y="1013"/>
                  </a:cubicBezTo>
                  <a:cubicBezTo>
                    <a:pt x="1489" y="847"/>
                    <a:pt x="1427" y="649"/>
                    <a:pt x="1436" y="428"/>
                  </a:cubicBezTo>
                  <a:cubicBezTo>
                    <a:pt x="1445" y="194"/>
                    <a:pt x="1582" y="70"/>
                    <a:pt x="1797" y="17"/>
                  </a:cubicBezTo>
                  <a:cubicBezTo>
                    <a:pt x="1843" y="6"/>
                    <a:pt x="1888" y="0"/>
                    <a:pt x="1932" y="0"/>
                  </a:cubicBezTo>
                  <a:cubicBezTo>
                    <a:pt x="1976" y="0"/>
                    <a:pt x="2022" y="6"/>
                    <a:pt x="2068" y="17"/>
                  </a:cubicBezTo>
                  <a:cubicBezTo>
                    <a:pt x="2283" y="70"/>
                    <a:pt x="2420" y="194"/>
                    <a:pt x="2429" y="428"/>
                  </a:cubicBezTo>
                  <a:cubicBezTo>
                    <a:pt x="2437" y="649"/>
                    <a:pt x="2376" y="851"/>
                    <a:pt x="2211" y="1013"/>
                  </a:cubicBezTo>
                  <a:cubicBezTo>
                    <a:pt x="2130" y="1093"/>
                    <a:pt x="2162" y="1205"/>
                    <a:pt x="2270" y="1247"/>
                  </a:cubicBezTo>
                  <a:cubicBezTo>
                    <a:pt x="2329" y="1270"/>
                    <a:pt x="2388" y="1292"/>
                    <a:pt x="2444" y="1318"/>
                  </a:cubicBezTo>
                  <a:cubicBezTo>
                    <a:pt x="2573" y="1378"/>
                    <a:pt x="2694" y="1447"/>
                    <a:pt x="2794" y="1548"/>
                  </a:cubicBezTo>
                  <a:cubicBezTo>
                    <a:pt x="2856" y="1610"/>
                    <a:pt x="2883" y="1771"/>
                    <a:pt x="2722" y="1847"/>
                  </a:cubicBezTo>
                  <a:cubicBezTo>
                    <a:pt x="2668" y="1873"/>
                    <a:pt x="2610" y="1891"/>
                    <a:pt x="2552" y="1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468" name="Google Shape;468;p22"/>
          <p:cNvGrpSpPr/>
          <p:nvPr/>
        </p:nvGrpSpPr>
        <p:grpSpPr>
          <a:xfrm>
            <a:off x="3421245" y="3325323"/>
            <a:ext cx="2741348" cy="2387016"/>
            <a:chOff x="4108489" y="4083050"/>
            <a:chExt cx="3303549" cy="2876550"/>
          </a:xfrm>
        </p:grpSpPr>
        <p:sp>
          <p:nvSpPr>
            <p:cNvPr id="469" name="Google Shape;469;p22"/>
            <p:cNvSpPr/>
            <p:nvPr/>
          </p:nvSpPr>
          <p:spPr>
            <a:xfrm>
              <a:off x="4108489" y="4692650"/>
              <a:ext cx="2343150" cy="1670050"/>
            </a:xfrm>
            <a:custGeom>
              <a:avLst/>
              <a:gdLst/>
              <a:ahLst/>
              <a:cxnLst/>
              <a:rect l="l" t="t" r="r" b="b"/>
              <a:pathLst>
                <a:path w="6508" h="4640" extrusionOk="0">
                  <a:moveTo>
                    <a:pt x="5240" y="4610"/>
                  </a:moveTo>
                  <a:lnTo>
                    <a:pt x="6507" y="2305"/>
                  </a:lnTo>
                  <a:lnTo>
                    <a:pt x="5240" y="0"/>
                  </a:lnTo>
                  <a:lnTo>
                    <a:pt x="0" y="0"/>
                  </a:lnTo>
                  <a:lnTo>
                    <a:pt x="1236" y="2334"/>
                  </a:lnTo>
                  <a:lnTo>
                    <a:pt x="20" y="4639"/>
                  </a:lnTo>
                  <a:lnTo>
                    <a:pt x="5240" y="461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5649913" y="4083050"/>
              <a:ext cx="1762125" cy="2876550"/>
            </a:xfrm>
            <a:custGeom>
              <a:avLst/>
              <a:gdLst/>
              <a:ahLst/>
              <a:cxnLst/>
              <a:rect l="l" t="t" r="r" b="b"/>
              <a:pathLst>
                <a:path w="4896" h="7990" extrusionOk="0">
                  <a:moveTo>
                    <a:pt x="2701" y="0"/>
                  </a:moveTo>
                  <a:lnTo>
                    <a:pt x="0" y="0"/>
                  </a:lnTo>
                  <a:lnTo>
                    <a:pt x="2195" y="3994"/>
                  </a:lnTo>
                  <a:lnTo>
                    <a:pt x="2195" y="3994"/>
                  </a:lnTo>
                  <a:lnTo>
                    <a:pt x="0" y="7989"/>
                  </a:lnTo>
                  <a:lnTo>
                    <a:pt x="2701" y="7989"/>
                  </a:lnTo>
                  <a:lnTo>
                    <a:pt x="4895" y="3994"/>
                  </a:lnTo>
                  <a:lnTo>
                    <a:pt x="4895" y="3994"/>
                  </a:lnTo>
                  <a:lnTo>
                    <a:pt x="2701" y="0"/>
                  </a:ln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4975225" y="5127625"/>
              <a:ext cx="823913" cy="741363"/>
            </a:xfrm>
            <a:custGeom>
              <a:avLst/>
              <a:gdLst/>
              <a:ahLst/>
              <a:cxnLst/>
              <a:rect l="l" t="t" r="r" b="b"/>
              <a:pathLst>
                <a:path w="2290" h="2058" extrusionOk="0">
                  <a:moveTo>
                    <a:pt x="1038" y="1034"/>
                  </a:moveTo>
                  <a:cubicBezTo>
                    <a:pt x="1017" y="1034"/>
                    <a:pt x="1000" y="1053"/>
                    <a:pt x="1000" y="1077"/>
                  </a:cubicBezTo>
                  <a:lnTo>
                    <a:pt x="1000" y="1312"/>
                  </a:lnTo>
                  <a:cubicBezTo>
                    <a:pt x="1000" y="1336"/>
                    <a:pt x="1017" y="1356"/>
                    <a:pt x="1038" y="1356"/>
                  </a:cubicBezTo>
                  <a:lnTo>
                    <a:pt x="1251" y="1356"/>
                  </a:lnTo>
                  <a:cubicBezTo>
                    <a:pt x="1272" y="1356"/>
                    <a:pt x="1289" y="1336"/>
                    <a:pt x="1289" y="1312"/>
                  </a:cubicBezTo>
                  <a:lnTo>
                    <a:pt x="1289" y="1077"/>
                  </a:lnTo>
                  <a:cubicBezTo>
                    <a:pt x="1289" y="1053"/>
                    <a:pt x="1272" y="1034"/>
                    <a:pt x="1251" y="1034"/>
                  </a:cubicBezTo>
                  <a:lnTo>
                    <a:pt x="1038" y="1034"/>
                  </a:lnTo>
                  <a:close/>
                  <a:moveTo>
                    <a:pt x="1366" y="1240"/>
                  </a:moveTo>
                  <a:lnTo>
                    <a:pt x="1366" y="1322"/>
                  </a:lnTo>
                  <a:cubicBezTo>
                    <a:pt x="1366" y="1384"/>
                    <a:pt x="1317" y="1435"/>
                    <a:pt x="1257" y="1435"/>
                  </a:cubicBezTo>
                  <a:lnTo>
                    <a:pt x="1033" y="1435"/>
                  </a:lnTo>
                  <a:cubicBezTo>
                    <a:pt x="972" y="1435"/>
                    <a:pt x="924" y="1384"/>
                    <a:pt x="924" y="1322"/>
                  </a:cubicBezTo>
                  <a:lnTo>
                    <a:pt x="924" y="1240"/>
                  </a:lnTo>
                  <a:lnTo>
                    <a:pt x="346" y="1240"/>
                  </a:lnTo>
                  <a:cubicBezTo>
                    <a:pt x="203" y="1240"/>
                    <a:pt x="76" y="1160"/>
                    <a:pt x="0" y="1040"/>
                  </a:cubicBezTo>
                  <a:lnTo>
                    <a:pt x="0" y="1752"/>
                  </a:lnTo>
                  <a:cubicBezTo>
                    <a:pt x="0" y="1921"/>
                    <a:pt x="120" y="2057"/>
                    <a:pt x="267" y="2057"/>
                  </a:cubicBezTo>
                  <a:lnTo>
                    <a:pt x="2022" y="2057"/>
                  </a:lnTo>
                  <a:cubicBezTo>
                    <a:pt x="2170" y="2057"/>
                    <a:pt x="2289" y="1921"/>
                    <a:pt x="2289" y="1752"/>
                  </a:cubicBezTo>
                  <a:lnTo>
                    <a:pt x="2289" y="1040"/>
                  </a:lnTo>
                  <a:cubicBezTo>
                    <a:pt x="2213" y="1160"/>
                    <a:pt x="2086" y="1240"/>
                    <a:pt x="1943" y="1240"/>
                  </a:cubicBezTo>
                  <a:lnTo>
                    <a:pt x="1366" y="1240"/>
                  </a:lnTo>
                  <a:close/>
                  <a:moveTo>
                    <a:pt x="924" y="1145"/>
                  </a:moveTo>
                  <a:lnTo>
                    <a:pt x="924" y="1062"/>
                  </a:lnTo>
                  <a:cubicBezTo>
                    <a:pt x="924" y="1000"/>
                    <a:pt x="972" y="949"/>
                    <a:pt x="1033" y="949"/>
                  </a:cubicBezTo>
                  <a:lnTo>
                    <a:pt x="1257" y="949"/>
                  </a:lnTo>
                  <a:cubicBezTo>
                    <a:pt x="1317" y="949"/>
                    <a:pt x="1366" y="1000"/>
                    <a:pt x="1366" y="1062"/>
                  </a:cubicBezTo>
                  <a:lnTo>
                    <a:pt x="1366" y="1145"/>
                  </a:lnTo>
                  <a:lnTo>
                    <a:pt x="1943" y="1145"/>
                  </a:lnTo>
                  <a:cubicBezTo>
                    <a:pt x="2116" y="1145"/>
                    <a:pt x="2261" y="1004"/>
                    <a:pt x="2289" y="819"/>
                  </a:cubicBezTo>
                  <a:lnTo>
                    <a:pt x="2289" y="639"/>
                  </a:lnTo>
                  <a:cubicBezTo>
                    <a:pt x="2289" y="471"/>
                    <a:pt x="2170" y="334"/>
                    <a:pt x="2022" y="334"/>
                  </a:cubicBezTo>
                  <a:lnTo>
                    <a:pt x="267" y="334"/>
                  </a:lnTo>
                  <a:cubicBezTo>
                    <a:pt x="120" y="334"/>
                    <a:pt x="0" y="471"/>
                    <a:pt x="0" y="639"/>
                  </a:cubicBezTo>
                  <a:lnTo>
                    <a:pt x="0" y="819"/>
                  </a:lnTo>
                  <a:cubicBezTo>
                    <a:pt x="28" y="1004"/>
                    <a:pt x="173" y="1145"/>
                    <a:pt x="346" y="1145"/>
                  </a:cubicBezTo>
                  <a:lnTo>
                    <a:pt x="924" y="1145"/>
                  </a:lnTo>
                  <a:close/>
                  <a:moveTo>
                    <a:pt x="1421" y="276"/>
                  </a:moveTo>
                  <a:cubicBezTo>
                    <a:pt x="1411" y="193"/>
                    <a:pt x="1348" y="129"/>
                    <a:pt x="1273" y="129"/>
                  </a:cubicBezTo>
                  <a:lnTo>
                    <a:pt x="1016" y="129"/>
                  </a:lnTo>
                  <a:cubicBezTo>
                    <a:pt x="941" y="129"/>
                    <a:pt x="878" y="193"/>
                    <a:pt x="868" y="276"/>
                  </a:cubicBezTo>
                  <a:lnTo>
                    <a:pt x="733" y="276"/>
                  </a:lnTo>
                  <a:cubicBezTo>
                    <a:pt x="738" y="123"/>
                    <a:pt x="848" y="0"/>
                    <a:pt x="982" y="0"/>
                  </a:cubicBezTo>
                  <a:lnTo>
                    <a:pt x="1307" y="0"/>
                  </a:lnTo>
                  <a:cubicBezTo>
                    <a:pt x="1442" y="0"/>
                    <a:pt x="1551" y="123"/>
                    <a:pt x="1557" y="276"/>
                  </a:cubicBezTo>
                  <a:lnTo>
                    <a:pt x="1421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sp>
        <p:nvSpPr>
          <p:cNvPr id="472" name="Google Shape;472;p22"/>
          <p:cNvSpPr/>
          <p:nvPr/>
        </p:nvSpPr>
        <p:spPr>
          <a:xfrm>
            <a:off x="1616521" y="1977337"/>
            <a:ext cx="1181735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Title A</a:t>
            </a:r>
            <a:endParaRPr sz="2400" b="0" i="0" u="none" strike="noStrike" cap="none" dirty="0">
              <a:solidFill>
                <a:schemeClr val="accent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920953" y="2395612"/>
            <a:ext cx="2572871" cy="5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 adipiscing elit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2"/>
          <p:cNvSpPr/>
          <p:nvPr/>
        </p:nvSpPr>
        <p:spPr>
          <a:xfrm>
            <a:off x="4196425" y="1975580"/>
            <a:ext cx="1181735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Title B</a:t>
            </a:r>
            <a:endParaRPr sz="24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p22"/>
          <p:cNvSpPr/>
          <p:nvPr/>
        </p:nvSpPr>
        <p:spPr>
          <a:xfrm>
            <a:off x="3404087" y="2395612"/>
            <a:ext cx="2766409" cy="5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 adipiscing elit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22"/>
          <p:cNvSpPr/>
          <p:nvPr/>
        </p:nvSpPr>
        <p:spPr>
          <a:xfrm>
            <a:off x="6812650" y="1962496"/>
            <a:ext cx="1172117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Title C</a:t>
            </a:r>
            <a:endParaRPr sz="2400" b="0" i="0" u="none" strike="noStrike" cap="none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6015503" y="2395612"/>
            <a:ext cx="2766409" cy="5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 adipiscing elit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22"/>
          <p:cNvSpPr/>
          <p:nvPr/>
        </p:nvSpPr>
        <p:spPr>
          <a:xfrm>
            <a:off x="9368431" y="1962496"/>
            <a:ext cx="1199367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Title D</a:t>
            </a:r>
            <a:endParaRPr sz="2400" b="0" i="0" u="none" strike="noStrike" cap="none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22"/>
          <p:cNvSpPr/>
          <p:nvPr/>
        </p:nvSpPr>
        <p:spPr>
          <a:xfrm>
            <a:off x="8584908" y="2395612"/>
            <a:ext cx="2766409" cy="5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 adipiscing elit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BF7B8A8F-7CF4-9EB3-4E24-D90AC3CC4F76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B75F1B8C-9028-C62B-673E-F0BC3C9202B5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3"/>
          <p:cNvGrpSpPr/>
          <p:nvPr/>
        </p:nvGrpSpPr>
        <p:grpSpPr>
          <a:xfrm>
            <a:off x="486103" y="3571454"/>
            <a:ext cx="1954745" cy="2107332"/>
            <a:chOff x="444539" y="4227513"/>
            <a:chExt cx="2400261" cy="2587625"/>
          </a:xfrm>
        </p:grpSpPr>
        <p:sp>
          <p:nvSpPr>
            <p:cNvPr id="488" name="Google Shape;488;p23"/>
            <p:cNvSpPr/>
            <p:nvPr/>
          </p:nvSpPr>
          <p:spPr>
            <a:xfrm>
              <a:off x="444539" y="4775200"/>
              <a:ext cx="1704975" cy="1501775"/>
            </a:xfrm>
            <a:custGeom>
              <a:avLst/>
              <a:gdLst/>
              <a:ahLst/>
              <a:cxnLst/>
              <a:rect l="l" t="t" r="r" b="b"/>
              <a:pathLst>
                <a:path w="4735" h="4173" extrusionOk="0">
                  <a:moveTo>
                    <a:pt x="3813" y="4146"/>
                  </a:moveTo>
                  <a:lnTo>
                    <a:pt x="4734" y="2073"/>
                  </a:lnTo>
                  <a:lnTo>
                    <a:pt x="3813" y="0"/>
                  </a:lnTo>
                  <a:lnTo>
                    <a:pt x="0" y="0"/>
                  </a:lnTo>
                  <a:lnTo>
                    <a:pt x="899" y="2099"/>
                  </a:lnTo>
                  <a:lnTo>
                    <a:pt x="15" y="4172"/>
                  </a:lnTo>
                  <a:lnTo>
                    <a:pt x="3813" y="41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562100" y="4227513"/>
              <a:ext cx="1282700" cy="2587625"/>
            </a:xfrm>
            <a:custGeom>
              <a:avLst/>
              <a:gdLst/>
              <a:ahLst/>
              <a:cxnLst/>
              <a:rect l="l" t="t" r="r" b="b"/>
              <a:pathLst>
                <a:path w="3564" h="7188" extrusionOk="0">
                  <a:moveTo>
                    <a:pt x="1966" y="0"/>
                  </a:moveTo>
                  <a:lnTo>
                    <a:pt x="0" y="0"/>
                  </a:lnTo>
                  <a:lnTo>
                    <a:pt x="1597" y="3593"/>
                  </a:lnTo>
                  <a:lnTo>
                    <a:pt x="1597" y="3593"/>
                  </a:lnTo>
                  <a:lnTo>
                    <a:pt x="0" y="7187"/>
                  </a:lnTo>
                  <a:lnTo>
                    <a:pt x="1966" y="7187"/>
                  </a:lnTo>
                  <a:lnTo>
                    <a:pt x="3563" y="3593"/>
                  </a:lnTo>
                  <a:lnTo>
                    <a:pt x="3563" y="3593"/>
                  </a:lnTo>
                  <a:lnTo>
                    <a:pt x="1966" y="0"/>
                  </a:ln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028700" y="5103813"/>
              <a:ext cx="690563" cy="825500"/>
            </a:xfrm>
            <a:custGeom>
              <a:avLst/>
              <a:gdLst/>
              <a:ahLst/>
              <a:cxnLst/>
              <a:rect l="l" t="t" r="r" b="b"/>
              <a:pathLst>
                <a:path w="1919" h="2291" extrusionOk="0">
                  <a:moveTo>
                    <a:pt x="220" y="1098"/>
                  </a:moveTo>
                  <a:cubicBezTo>
                    <a:pt x="258" y="1090"/>
                    <a:pt x="282" y="1054"/>
                    <a:pt x="275" y="1016"/>
                  </a:cubicBezTo>
                  <a:cubicBezTo>
                    <a:pt x="267" y="978"/>
                    <a:pt x="230" y="954"/>
                    <a:pt x="192" y="962"/>
                  </a:cubicBezTo>
                  <a:lnTo>
                    <a:pt x="66" y="987"/>
                  </a:lnTo>
                  <a:cubicBezTo>
                    <a:pt x="29" y="995"/>
                    <a:pt x="4" y="1032"/>
                    <a:pt x="12" y="1070"/>
                  </a:cubicBezTo>
                  <a:cubicBezTo>
                    <a:pt x="20" y="1107"/>
                    <a:pt x="56" y="1131"/>
                    <a:pt x="94" y="1124"/>
                  </a:cubicBezTo>
                  <a:lnTo>
                    <a:pt x="220" y="1098"/>
                  </a:lnTo>
                  <a:close/>
                  <a:moveTo>
                    <a:pt x="190" y="774"/>
                  </a:moveTo>
                  <a:cubicBezTo>
                    <a:pt x="228" y="781"/>
                    <a:pt x="264" y="755"/>
                    <a:pt x="271" y="718"/>
                  </a:cubicBezTo>
                  <a:cubicBezTo>
                    <a:pt x="277" y="680"/>
                    <a:pt x="252" y="644"/>
                    <a:pt x="215" y="637"/>
                  </a:cubicBezTo>
                  <a:lnTo>
                    <a:pt x="88" y="614"/>
                  </a:lnTo>
                  <a:cubicBezTo>
                    <a:pt x="50" y="607"/>
                    <a:pt x="14" y="632"/>
                    <a:pt x="7" y="670"/>
                  </a:cubicBezTo>
                  <a:cubicBezTo>
                    <a:pt x="0" y="708"/>
                    <a:pt x="25" y="744"/>
                    <a:pt x="63" y="751"/>
                  </a:cubicBezTo>
                  <a:lnTo>
                    <a:pt x="190" y="774"/>
                  </a:lnTo>
                  <a:close/>
                  <a:moveTo>
                    <a:pt x="309" y="494"/>
                  </a:moveTo>
                  <a:cubicBezTo>
                    <a:pt x="338" y="520"/>
                    <a:pt x="382" y="517"/>
                    <a:pt x="408" y="488"/>
                  </a:cubicBezTo>
                  <a:cubicBezTo>
                    <a:pt x="433" y="460"/>
                    <a:pt x="431" y="416"/>
                    <a:pt x="402" y="390"/>
                  </a:cubicBezTo>
                  <a:lnTo>
                    <a:pt x="306" y="305"/>
                  </a:lnTo>
                  <a:cubicBezTo>
                    <a:pt x="277" y="279"/>
                    <a:pt x="233" y="282"/>
                    <a:pt x="207" y="311"/>
                  </a:cubicBezTo>
                  <a:cubicBezTo>
                    <a:pt x="182" y="339"/>
                    <a:pt x="184" y="383"/>
                    <a:pt x="213" y="409"/>
                  </a:cubicBezTo>
                  <a:lnTo>
                    <a:pt x="309" y="494"/>
                  </a:lnTo>
                  <a:close/>
                  <a:moveTo>
                    <a:pt x="560" y="297"/>
                  </a:moveTo>
                  <a:cubicBezTo>
                    <a:pt x="578" y="331"/>
                    <a:pt x="620" y="343"/>
                    <a:pt x="654" y="325"/>
                  </a:cubicBezTo>
                  <a:cubicBezTo>
                    <a:pt x="688" y="307"/>
                    <a:pt x="700" y="265"/>
                    <a:pt x="682" y="231"/>
                  </a:cubicBezTo>
                  <a:lnTo>
                    <a:pt x="621" y="118"/>
                  </a:lnTo>
                  <a:cubicBezTo>
                    <a:pt x="602" y="84"/>
                    <a:pt x="560" y="71"/>
                    <a:pt x="526" y="89"/>
                  </a:cubicBezTo>
                  <a:cubicBezTo>
                    <a:pt x="492" y="108"/>
                    <a:pt x="480" y="150"/>
                    <a:pt x="498" y="184"/>
                  </a:cubicBezTo>
                  <a:lnTo>
                    <a:pt x="560" y="297"/>
                  </a:lnTo>
                  <a:close/>
                  <a:moveTo>
                    <a:pt x="1824" y="1124"/>
                  </a:moveTo>
                  <a:cubicBezTo>
                    <a:pt x="1862" y="1131"/>
                    <a:pt x="1898" y="1107"/>
                    <a:pt x="1906" y="1070"/>
                  </a:cubicBezTo>
                  <a:cubicBezTo>
                    <a:pt x="1914" y="1032"/>
                    <a:pt x="1889" y="995"/>
                    <a:pt x="1852" y="987"/>
                  </a:cubicBezTo>
                  <a:lnTo>
                    <a:pt x="1726" y="962"/>
                  </a:lnTo>
                  <a:cubicBezTo>
                    <a:pt x="1688" y="954"/>
                    <a:pt x="1651" y="978"/>
                    <a:pt x="1644" y="1016"/>
                  </a:cubicBezTo>
                  <a:cubicBezTo>
                    <a:pt x="1636" y="1054"/>
                    <a:pt x="1660" y="1090"/>
                    <a:pt x="1698" y="1098"/>
                  </a:cubicBezTo>
                  <a:lnTo>
                    <a:pt x="1824" y="1124"/>
                  </a:lnTo>
                  <a:close/>
                  <a:moveTo>
                    <a:pt x="1855" y="751"/>
                  </a:moveTo>
                  <a:cubicBezTo>
                    <a:pt x="1893" y="744"/>
                    <a:pt x="1918" y="708"/>
                    <a:pt x="1911" y="670"/>
                  </a:cubicBezTo>
                  <a:cubicBezTo>
                    <a:pt x="1904" y="632"/>
                    <a:pt x="1868" y="607"/>
                    <a:pt x="1830" y="614"/>
                  </a:cubicBezTo>
                  <a:lnTo>
                    <a:pt x="1703" y="637"/>
                  </a:lnTo>
                  <a:cubicBezTo>
                    <a:pt x="1666" y="644"/>
                    <a:pt x="1641" y="680"/>
                    <a:pt x="1647" y="718"/>
                  </a:cubicBezTo>
                  <a:cubicBezTo>
                    <a:pt x="1654" y="755"/>
                    <a:pt x="1691" y="781"/>
                    <a:pt x="1728" y="774"/>
                  </a:cubicBezTo>
                  <a:lnTo>
                    <a:pt x="1855" y="751"/>
                  </a:lnTo>
                  <a:close/>
                  <a:moveTo>
                    <a:pt x="1705" y="409"/>
                  </a:moveTo>
                  <a:cubicBezTo>
                    <a:pt x="1734" y="383"/>
                    <a:pt x="1736" y="339"/>
                    <a:pt x="1711" y="311"/>
                  </a:cubicBezTo>
                  <a:cubicBezTo>
                    <a:pt x="1685" y="282"/>
                    <a:pt x="1641" y="279"/>
                    <a:pt x="1612" y="305"/>
                  </a:cubicBezTo>
                  <a:lnTo>
                    <a:pt x="1516" y="390"/>
                  </a:lnTo>
                  <a:cubicBezTo>
                    <a:pt x="1487" y="416"/>
                    <a:pt x="1485" y="460"/>
                    <a:pt x="1510" y="488"/>
                  </a:cubicBezTo>
                  <a:cubicBezTo>
                    <a:pt x="1536" y="517"/>
                    <a:pt x="1580" y="520"/>
                    <a:pt x="1609" y="494"/>
                  </a:cubicBezTo>
                  <a:lnTo>
                    <a:pt x="1705" y="409"/>
                  </a:lnTo>
                  <a:close/>
                  <a:moveTo>
                    <a:pt x="1420" y="184"/>
                  </a:moveTo>
                  <a:cubicBezTo>
                    <a:pt x="1438" y="150"/>
                    <a:pt x="1426" y="108"/>
                    <a:pt x="1392" y="89"/>
                  </a:cubicBezTo>
                  <a:cubicBezTo>
                    <a:pt x="1358" y="71"/>
                    <a:pt x="1316" y="84"/>
                    <a:pt x="1297" y="118"/>
                  </a:cubicBezTo>
                  <a:lnTo>
                    <a:pt x="1236" y="231"/>
                  </a:lnTo>
                  <a:cubicBezTo>
                    <a:pt x="1218" y="265"/>
                    <a:pt x="1230" y="307"/>
                    <a:pt x="1264" y="325"/>
                  </a:cubicBezTo>
                  <a:cubicBezTo>
                    <a:pt x="1298" y="343"/>
                    <a:pt x="1340" y="331"/>
                    <a:pt x="1358" y="297"/>
                  </a:cubicBezTo>
                  <a:lnTo>
                    <a:pt x="1420" y="184"/>
                  </a:lnTo>
                  <a:close/>
                  <a:moveTo>
                    <a:pt x="1033" y="70"/>
                  </a:moveTo>
                  <a:cubicBezTo>
                    <a:pt x="1033" y="32"/>
                    <a:pt x="1002" y="0"/>
                    <a:pt x="964" y="0"/>
                  </a:cubicBezTo>
                  <a:cubicBezTo>
                    <a:pt x="925" y="0"/>
                    <a:pt x="894" y="32"/>
                    <a:pt x="894" y="70"/>
                  </a:cubicBezTo>
                  <a:lnTo>
                    <a:pt x="894" y="199"/>
                  </a:lnTo>
                  <a:cubicBezTo>
                    <a:pt x="894" y="237"/>
                    <a:pt x="925" y="268"/>
                    <a:pt x="964" y="268"/>
                  </a:cubicBezTo>
                  <a:cubicBezTo>
                    <a:pt x="1002" y="268"/>
                    <a:pt x="1033" y="237"/>
                    <a:pt x="1033" y="199"/>
                  </a:cubicBezTo>
                  <a:lnTo>
                    <a:pt x="1033" y="70"/>
                  </a:lnTo>
                  <a:close/>
                  <a:moveTo>
                    <a:pt x="964" y="307"/>
                  </a:moveTo>
                  <a:cubicBezTo>
                    <a:pt x="625" y="307"/>
                    <a:pt x="382" y="527"/>
                    <a:pt x="330" y="731"/>
                  </a:cubicBezTo>
                  <a:cubicBezTo>
                    <a:pt x="291" y="886"/>
                    <a:pt x="327" y="1033"/>
                    <a:pt x="401" y="1176"/>
                  </a:cubicBezTo>
                  <a:cubicBezTo>
                    <a:pt x="468" y="1305"/>
                    <a:pt x="537" y="1411"/>
                    <a:pt x="595" y="1544"/>
                  </a:cubicBezTo>
                  <a:cubicBezTo>
                    <a:pt x="627" y="1616"/>
                    <a:pt x="639" y="1717"/>
                    <a:pt x="656" y="1793"/>
                  </a:cubicBezTo>
                  <a:cubicBezTo>
                    <a:pt x="670" y="1854"/>
                    <a:pt x="693" y="1874"/>
                    <a:pt x="767" y="1875"/>
                  </a:cubicBezTo>
                  <a:cubicBezTo>
                    <a:pt x="782" y="1875"/>
                    <a:pt x="797" y="1875"/>
                    <a:pt x="813" y="1875"/>
                  </a:cubicBezTo>
                  <a:lnTo>
                    <a:pt x="813" y="1128"/>
                  </a:lnTo>
                  <a:lnTo>
                    <a:pt x="698" y="1128"/>
                  </a:lnTo>
                  <a:cubicBezTo>
                    <a:pt x="647" y="1128"/>
                    <a:pt x="600" y="1109"/>
                    <a:pt x="564" y="1073"/>
                  </a:cubicBezTo>
                  <a:cubicBezTo>
                    <a:pt x="528" y="1037"/>
                    <a:pt x="508" y="989"/>
                    <a:pt x="508" y="939"/>
                  </a:cubicBezTo>
                  <a:cubicBezTo>
                    <a:pt x="508" y="888"/>
                    <a:pt x="528" y="840"/>
                    <a:pt x="564" y="805"/>
                  </a:cubicBezTo>
                  <a:cubicBezTo>
                    <a:pt x="600" y="769"/>
                    <a:pt x="647" y="749"/>
                    <a:pt x="698" y="749"/>
                  </a:cubicBezTo>
                  <a:cubicBezTo>
                    <a:pt x="802" y="749"/>
                    <a:pt x="886" y="833"/>
                    <a:pt x="888" y="936"/>
                  </a:cubicBezTo>
                  <a:lnTo>
                    <a:pt x="888" y="1053"/>
                  </a:lnTo>
                  <a:lnTo>
                    <a:pt x="1040" y="1053"/>
                  </a:lnTo>
                  <a:lnTo>
                    <a:pt x="1040" y="936"/>
                  </a:lnTo>
                  <a:lnTo>
                    <a:pt x="1040" y="936"/>
                  </a:lnTo>
                  <a:cubicBezTo>
                    <a:pt x="1040" y="887"/>
                    <a:pt x="1060" y="840"/>
                    <a:pt x="1095" y="805"/>
                  </a:cubicBezTo>
                  <a:cubicBezTo>
                    <a:pt x="1131" y="769"/>
                    <a:pt x="1179" y="749"/>
                    <a:pt x="1229" y="749"/>
                  </a:cubicBezTo>
                  <a:cubicBezTo>
                    <a:pt x="1280" y="749"/>
                    <a:pt x="1328" y="769"/>
                    <a:pt x="1363" y="805"/>
                  </a:cubicBezTo>
                  <a:cubicBezTo>
                    <a:pt x="1399" y="840"/>
                    <a:pt x="1419" y="888"/>
                    <a:pt x="1419" y="939"/>
                  </a:cubicBezTo>
                  <a:cubicBezTo>
                    <a:pt x="1419" y="989"/>
                    <a:pt x="1399" y="1037"/>
                    <a:pt x="1363" y="1073"/>
                  </a:cubicBezTo>
                  <a:cubicBezTo>
                    <a:pt x="1328" y="1109"/>
                    <a:pt x="1280" y="1128"/>
                    <a:pt x="1229" y="1128"/>
                  </a:cubicBezTo>
                  <a:lnTo>
                    <a:pt x="1115" y="1128"/>
                  </a:lnTo>
                  <a:lnTo>
                    <a:pt x="1115" y="1875"/>
                  </a:lnTo>
                  <a:cubicBezTo>
                    <a:pt x="1130" y="1875"/>
                    <a:pt x="1145" y="1875"/>
                    <a:pt x="1161" y="1875"/>
                  </a:cubicBezTo>
                  <a:cubicBezTo>
                    <a:pt x="1234" y="1874"/>
                    <a:pt x="1258" y="1854"/>
                    <a:pt x="1271" y="1793"/>
                  </a:cubicBezTo>
                  <a:cubicBezTo>
                    <a:pt x="1288" y="1717"/>
                    <a:pt x="1300" y="1616"/>
                    <a:pt x="1332" y="1544"/>
                  </a:cubicBezTo>
                  <a:cubicBezTo>
                    <a:pt x="1390" y="1411"/>
                    <a:pt x="1459" y="1305"/>
                    <a:pt x="1526" y="1176"/>
                  </a:cubicBezTo>
                  <a:cubicBezTo>
                    <a:pt x="1601" y="1033"/>
                    <a:pt x="1637" y="886"/>
                    <a:pt x="1597" y="731"/>
                  </a:cubicBezTo>
                  <a:cubicBezTo>
                    <a:pt x="1546" y="527"/>
                    <a:pt x="1302" y="307"/>
                    <a:pt x="964" y="307"/>
                  </a:cubicBezTo>
                  <a:close/>
                  <a:moveTo>
                    <a:pt x="1229" y="824"/>
                  </a:moveTo>
                  <a:cubicBezTo>
                    <a:pt x="1166" y="824"/>
                    <a:pt x="1115" y="875"/>
                    <a:pt x="1115" y="939"/>
                  </a:cubicBezTo>
                  <a:lnTo>
                    <a:pt x="1115" y="1053"/>
                  </a:lnTo>
                  <a:lnTo>
                    <a:pt x="1229" y="1053"/>
                  </a:lnTo>
                  <a:cubicBezTo>
                    <a:pt x="1293" y="1053"/>
                    <a:pt x="1344" y="1002"/>
                    <a:pt x="1344" y="939"/>
                  </a:cubicBezTo>
                  <a:cubicBezTo>
                    <a:pt x="1344" y="875"/>
                    <a:pt x="1293" y="824"/>
                    <a:pt x="1229" y="824"/>
                  </a:cubicBezTo>
                  <a:close/>
                  <a:moveTo>
                    <a:pt x="583" y="939"/>
                  </a:moveTo>
                  <a:cubicBezTo>
                    <a:pt x="583" y="1002"/>
                    <a:pt x="635" y="1053"/>
                    <a:pt x="698" y="1053"/>
                  </a:cubicBezTo>
                  <a:lnTo>
                    <a:pt x="813" y="1053"/>
                  </a:lnTo>
                  <a:lnTo>
                    <a:pt x="813" y="939"/>
                  </a:lnTo>
                  <a:cubicBezTo>
                    <a:pt x="813" y="875"/>
                    <a:pt x="761" y="824"/>
                    <a:pt x="698" y="824"/>
                  </a:cubicBezTo>
                  <a:cubicBezTo>
                    <a:pt x="635" y="824"/>
                    <a:pt x="583" y="875"/>
                    <a:pt x="583" y="939"/>
                  </a:cubicBezTo>
                  <a:close/>
                  <a:moveTo>
                    <a:pt x="1040" y="1128"/>
                  </a:moveTo>
                  <a:lnTo>
                    <a:pt x="888" y="1128"/>
                  </a:lnTo>
                  <a:lnTo>
                    <a:pt x="888" y="1875"/>
                  </a:lnTo>
                  <a:cubicBezTo>
                    <a:pt x="912" y="1875"/>
                    <a:pt x="936" y="1875"/>
                    <a:pt x="960" y="1875"/>
                  </a:cubicBezTo>
                  <a:lnTo>
                    <a:pt x="967" y="1875"/>
                  </a:lnTo>
                  <a:cubicBezTo>
                    <a:pt x="967" y="1876"/>
                    <a:pt x="967" y="1874"/>
                    <a:pt x="967" y="1875"/>
                  </a:cubicBezTo>
                  <a:cubicBezTo>
                    <a:pt x="991" y="1875"/>
                    <a:pt x="1016" y="1875"/>
                    <a:pt x="1040" y="1875"/>
                  </a:cubicBezTo>
                  <a:lnTo>
                    <a:pt x="1040" y="1128"/>
                  </a:lnTo>
                  <a:close/>
                  <a:moveTo>
                    <a:pt x="1205" y="1922"/>
                  </a:moveTo>
                  <a:lnTo>
                    <a:pt x="722" y="1922"/>
                  </a:lnTo>
                  <a:cubicBezTo>
                    <a:pt x="678" y="1922"/>
                    <a:pt x="643" y="1958"/>
                    <a:pt x="643" y="2002"/>
                  </a:cubicBezTo>
                  <a:cubicBezTo>
                    <a:pt x="643" y="2046"/>
                    <a:pt x="678" y="2082"/>
                    <a:pt x="722" y="2082"/>
                  </a:cubicBezTo>
                  <a:lnTo>
                    <a:pt x="1205" y="2082"/>
                  </a:lnTo>
                  <a:cubicBezTo>
                    <a:pt x="1249" y="2082"/>
                    <a:pt x="1285" y="2046"/>
                    <a:pt x="1285" y="2002"/>
                  </a:cubicBezTo>
                  <a:cubicBezTo>
                    <a:pt x="1285" y="1958"/>
                    <a:pt x="1249" y="1922"/>
                    <a:pt x="1205" y="1922"/>
                  </a:cubicBezTo>
                  <a:close/>
                  <a:moveTo>
                    <a:pt x="1205" y="2290"/>
                  </a:moveTo>
                  <a:lnTo>
                    <a:pt x="722" y="2290"/>
                  </a:lnTo>
                  <a:cubicBezTo>
                    <a:pt x="678" y="2290"/>
                    <a:pt x="643" y="2254"/>
                    <a:pt x="643" y="2210"/>
                  </a:cubicBezTo>
                  <a:cubicBezTo>
                    <a:pt x="643" y="2166"/>
                    <a:pt x="678" y="2131"/>
                    <a:pt x="722" y="2131"/>
                  </a:cubicBezTo>
                  <a:lnTo>
                    <a:pt x="1205" y="2131"/>
                  </a:lnTo>
                  <a:cubicBezTo>
                    <a:pt x="1249" y="2131"/>
                    <a:pt x="1285" y="2166"/>
                    <a:pt x="1285" y="2210"/>
                  </a:cubicBezTo>
                  <a:cubicBezTo>
                    <a:pt x="1285" y="2254"/>
                    <a:pt x="1249" y="2290"/>
                    <a:pt x="1205" y="22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4178825" y="3571454"/>
            <a:ext cx="1956038" cy="2107332"/>
            <a:chOff x="4984789" y="4227513"/>
            <a:chExt cx="2401849" cy="2587625"/>
          </a:xfrm>
        </p:grpSpPr>
        <p:sp>
          <p:nvSpPr>
            <p:cNvPr id="492" name="Google Shape;492;p23"/>
            <p:cNvSpPr/>
            <p:nvPr/>
          </p:nvSpPr>
          <p:spPr>
            <a:xfrm>
              <a:off x="4984789" y="4775200"/>
              <a:ext cx="1704975" cy="1501775"/>
            </a:xfrm>
            <a:custGeom>
              <a:avLst/>
              <a:gdLst/>
              <a:ahLst/>
              <a:cxnLst/>
              <a:rect l="l" t="t" r="r" b="b"/>
              <a:pathLst>
                <a:path w="4735" h="4173" extrusionOk="0">
                  <a:moveTo>
                    <a:pt x="3813" y="4146"/>
                  </a:moveTo>
                  <a:lnTo>
                    <a:pt x="4734" y="2073"/>
                  </a:lnTo>
                  <a:lnTo>
                    <a:pt x="3813" y="0"/>
                  </a:lnTo>
                  <a:lnTo>
                    <a:pt x="0" y="0"/>
                  </a:lnTo>
                  <a:lnTo>
                    <a:pt x="899" y="2099"/>
                  </a:lnTo>
                  <a:lnTo>
                    <a:pt x="14" y="4172"/>
                  </a:lnTo>
                  <a:lnTo>
                    <a:pt x="3813" y="41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6103938" y="4227513"/>
              <a:ext cx="1282700" cy="2587625"/>
            </a:xfrm>
            <a:custGeom>
              <a:avLst/>
              <a:gdLst/>
              <a:ahLst/>
              <a:cxnLst/>
              <a:rect l="l" t="t" r="r" b="b"/>
              <a:pathLst>
                <a:path w="3563" h="7188" extrusionOk="0">
                  <a:moveTo>
                    <a:pt x="1966" y="0"/>
                  </a:moveTo>
                  <a:lnTo>
                    <a:pt x="0" y="0"/>
                  </a:lnTo>
                  <a:lnTo>
                    <a:pt x="1597" y="3593"/>
                  </a:lnTo>
                  <a:lnTo>
                    <a:pt x="1597" y="3593"/>
                  </a:lnTo>
                  <a:lnTo>
                    <a:pt x="0" y="7187"/>
                  </a:lnTo>
                  <a:lnTo>
                    <a:pt x="1966" y="7187"/>
                  </a:lnTo>
                  <a:lnTo>
                    <a:pt x="3562" y="3593"/>
                  </a:lnTo>
                  <a:lnTo>
                    <a:pt x="3562" y="3593"/>
                  </a:lnTo>
                  <a:lnTo>
                    <a:pt x="1966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5489575" y="5108575"/>
              <a:ext cx="881063" cy="738188"/>
            </a:xfrm>
            <a:custGeom>
              <a:avLst/>
              <a:gdLst/>
              <a:ahLst/>
              <a:cxnLst/>
              <a:rect l="l" t="t" r="r" b="b"/>
              <a:pathLst>
                <a:path w="2447" h="2049" extrusionOk="0">
                  <a:moveTo>
                    <a:pt x="2446" y="1905"/>
                  </a:moveTo>
                  <a:lnTo>
                    <a:pt x="2197" y="1761"/>
                  </a:lnTo>
                  <a:lnTo>
                    <a:pt x="2197" y="1850"/>
                  </a:lnTo>
                  <a:lnTo>
                    <a:pt x="200" y="1850"/>
                  </a:lnTo>
                  <a:lnTo>
                    <a:pt x="200" y="252"/>
                  </a:lnTo>
                  <a:lnTo>
                    <a:pt x="290" y="252"/>
                  </a:lnTo>
                  <a:lnTo>
                    <a:pt x="145" y="0"/>
                  </a:lnTo>
                  <a:lnTo>
                    <a:pt x="0" y="252"/>
                  </a:lnTo>
                  <a:lnTo>
                    <a:pt x="91" y="252"/>
                  </a:lnTo>
                  <a:lnTo>
                    <a:pt x="91" y="1959"/>
                  </a:lnTo>
                  <a:lnTo>
                    <a:pt x="2197" y="1959"/>
                  </a:lnTo>
                  <a:lnTo>
                    <a:pt x="2197" y="2048"/>
                  </a:lnTo>
                  <a:lnTo>
                    <a:pt x="2446" y="1905"/>
                  </a:lnTo>
                  <a:close/>
                  <a:moveTo>
                    <a:pt x="366" y="822"/>
                  </a:moveTo>
                  <a:cubicBezTo>
                    <a:pt x="888" y="726"/>
                    <a:pt x="1378" y="539"/>
                    <a:pt x="1818" y="276"/>
                  </a:cubicBezTo>
                  <a:lnTo>
                    <a:pt x="1858" y="352"/>
                  </a:lnTo>
                  <a:lnTo>
                    <a:pt x="2013" y="108"/>
                  </a:lnTo>
                  <a:lnTo>
                    <a:pt x="1724" y="96"/>
                  </a:lnTo>
                  <a:lnTo>
                    <a:pt x="1768" y="179"/>
                  </a:lnTo>
                  <a:cubicBezTo>
                    <a:pt x="1338" y="437"/>
                    <a:pt x="859" y="621"/>
                    <a:pt x="349" y="714"/>
                  </a:cubicBezTo>
                  <a:lnTo>
                    <a:pt x="366" y="822"/>
                  </a:lnTo>
                  <a:close/>
                  <a:moveTo>
                    <a:pt x="1877" y="499"/>
                  </a:moveTo>
                  <a:cubicBezTo>
                    <a:pt x="1833" y="499"/>
                    <a:pt x="1797" y="535"/>
                    <a:pt x="1797" y="579"/>
                  </a:cubicBezTo>
                  <a:lnTo>
                    <a:pt x="1797" y="1669"/>
                  </a:lnTo>
                  <a:cubicBezTo>
                    <a:pt x="1797" y="1713"/>
                    <a:pt x="1833" y="1749"/>
                    <a:pt x="1877" y="1749"/>
                  </a:cubicBezTo>
                  <a:lnTo>
                    <a:pt x="2012" y="1749"/>
                  </a:lnTo>
                  <a:cubicBezTo>
                    <a:pt x="2056" y="1749"/>
                    <a:pt x="2092" y="1713"/>
                    <a:pt x="2092" y="1669"/>
                  </a:cubicBezTo>
                  <a:lnTo>
                    <a:pt x="2092" y="579"/>
                  </a:lnTo>
                  <a:cubicBezTo>
                    <a:pt x="2092" y="535"/>
                    <a:pt x="2056" y="499"/>
                    <a:pt x="2012" y="499"/>
                  </a:cubicBezTo>
                  <a:lnTo>
                    <a:pt x="1877" y="499"/>
                  </a:lnTo>
                  <a:close/>
                  <a:moveTo>
                    <a:pt x="1387" y="672"/>
                  </a:moveTo>
                  <a:cubicBezTo>
                    <a:pt x="1343" y="672"/>
                    <a:pt x="1307" y="708"/>
                    <a:pt x="1307" y="752"/>
                  </a:cubicBezTo>
                  <a:lnTo>
                    <a:pt x="1307" y="1669"/>
                  </a:lnTo>
                  <a:cubicBezTo>
                    <a:pt x="1307" y="1713"/>
                    <a:pt x="1343" y="1749"/>
                    <a:pt x="1387" y="1749"/>
                  </a:cubicBezTo>
                  <a:lnTo>
                    <a:pt x="1522" y="1749"/>
                  </a:lnTo>
                  <a:cubicBezTo>
                    <a:pt x="1566" y="1749"/>
                    <a:pt x="1602" y="1713"/>
                    <a:pt x="1602" y="1669"/>
                  </a:cubicBezTo>
                  <a:lnTo>
                    <a:pt x="1602" y="752"/>
                  </a:lnTo>
                  <a:cubicBezTo>
                    <a:pt x="1602" y="708"/>
                    <a:pt x="1566" y="672"/>
                    <a:pt x="1522" y="672"/>
                  </a:cubicBezTo>
                  <a:lnTo>
                    <a:pt x="1387" y="672"/>
                  </a:lnTo>
                  <a:close/>
                  <a:moveTo>
                    <a:pt x="898" y="840"/>
                  </a:moveTo>
                  <a:cubicBezTo>
                    <a:pt x="854" y="840"/>
                    <a:pt x="818" y="876"/>
                    <a:pt x="818" y="920"/>
                  </a:cubicBezTo>
                  <a:lnTo>
                    <a:pt x="818" y="1669"/>
                  </a:lnTo>
                  <a:cubicBezTo>
                    <a:pt x="818" y="1713"/>
                    <a:pt x="854" y="1749"/>
                    <a:pt x="898" y="1749"/>
                  </a:cubicBezTo>
                  <a:lnTo>
                    <a:pt x="1033" y="1749"/>
                  </a:lnTo>
                  <a:cubicBezTo>
                    <a:pt x="1077" y="1749"/>
                    <a:pt x="1113" y="1713"/>
                    <a:pt x="1113" y="1669"/>
                  </a:cubicBezTo>
                  <a:lnTo>
                    <a:pt x="1113" y="920"/>
                  </a:lnTo>
                  <a:cubicBezTo>
                    <a:pt x="1113" y="876"/>
                    <a:pt x="1077" y="840"/>
                    <a:pt x="1033" y="840"/>
                  </a:cubicBezTo>
                  <a:lnTo>
                    <a:pt x="898" y="840"/>
                  </a:lnTo>
                  <a:close/>
                  <a:moveTo>
                    <a:pt x="329" y="1116"/>
                  </a:moveTo>
                  <a:cubicBezTo>
                    <a:pt x="329" y="1072"/>
                    <a:pt x="365" y="1036"/>
                    <a:pt x="409" y="1036"/>
                  </a:cubicBezTo>
                  <a:lnTo>
                    <a:pt x="544" y="1036"/>
                  </a:lnTo>
                  <a:cubicBezTo>
                    <a:pt x="588" y="1036"/>
                    <a:pt x="624" y="1072"/>
                    <a:pt x="624" y="1116"/>
                  </a:cubicBezTo>
                  <a:lnTo>
                    <a:pt x="624" y="1669"/>
                  </a:lnTo>
                  <a:cubicBezTo>
                    <a:pt x="624" y="1713"/>
                    <a:pt x="588" y="1749"/>
                    <a:pt x="544" y="1749"/>
                  </a:cubicBezTo>
                  <a:lnTo>
                    <a:pt x="409" y="1749"/>
                  </a:lnTo>
                  <a:cubicBezTo>
                    <a:pt x="365" y="1749"/>
                    <a:pt x="329" y="1713"/>
                    <a:pt x="329" y="1669"/>
                  </a:cubicBezTo>
                  <a:lnTo>
                    <a:pt x="329" y="1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6026658" y="3575331"/>
            <a:ext cx="1954746" cy="2107332"/>
            <a:chOff x="7256501" y="4227513"/>
            <a:chExt cx="2400262" cy="2587625"/>
          </a:xfrm>
        </p:grpSpPr>
        <p:sp>
          <p:nvSpPr>
            <p:cNvPr id="496" name="Google Shape;496;p23"/>
            <p:cNvSpPr/>
            <p:nvPr/>
          </p:nvSpPr>
          <p:spPr>
            <a:xfrm>
              <a:off x="7256501" y="4775200"/>
              <a:ext cx="1704975" cy="1501775"/>
            </a:xfrm>
            <a:custGeom>
              <a:avLst/>
              <a:gdLst/>
              <a:ahLst/>
              <a:cxnLst/>
              <a:rect l="l" t="t" r="r" b="b"/>
              <a:pathLst>
                <a:path w="4734" h="4173" extrusionOk="0">
                  <a:moveTo>
                    <a:pt x="3811" y="4146"/>
                  </a:moveTo>
                  <a:lnTo>
                    <a:pt x="4733" y="2073"/>
                  </a:lnTo>
                  <a:lnTo>
                    <a:pt x="3811" y="0"/>
                  </a:lnTo>
                  <a:lnTo>
                    <a:pt x="0" y="0"/>
                  </a:lnTo>
                  <a:lnTo>
                    <a:pt x="897" y="2099"/>
                  </a:lnTo>
                  <a:lnTo>
                    <a:pt x="14" y="4172"/>
                  </a:lnTo>
                  <a:lnTo>
                    <a:pt x="3811" y="41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8374063" y="4227513"/>
              <a:ext cx="1282700" cy="2587625"/>
            </a:xfrm>
            <a:custGeom>
              <a:avLst/>
              <a:gdLst/>
              <a:ahLst/>
              <a:cxnLst/>
              <a:rect l="l" t="t" r="r" b="b"/>
              <a:pathLst>
                <a:path w="3563" h="7188" extrusionOk="0">
                  <a:moveTo>
                    <a:pt x="1965" y="0"/>
                  </a:moveTo>
                  <a:lnTo>
                    <a:pt x="0" y="0"/>
                  </a:lnTo>
                  <a:lnTo>
                    <a:pt x="1596" y="3593"/>
                  </a:lnTo>
                  <a:lnTo>
                    <a:pt x="1596" y="3593"/>
                  </a:lnTo>
                  <a:lnTo>
                    <a:pt x="0" y="7187"/>
                  </a:lnTo>
                  <a:lnTo>
                    <a:pt x="1965" y="7187"/>
                  </a:lnTo>
                  <a:lnTo>
                    <a:pt x="3562" y="3593"/>
                  </a:lnTo>
                  <a:lnTo>
                    <a:pt x="3562" y="3593"/>
                  </a:lnTo>
                  <a:lnTo>
                    <a:pt x="1965" y="0"/>
                  </a:ln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7804150" y="5129213"/>
              <a:ext cx="785813" cy="706437"/>
            </a:xfrm>
            <a:custGeom>
              <a:avLst/>
              <a:gdLst/>
              <a:ahLst/>
              <a:cxnLst/>
              <a:rect l="l" t="t" r="r" b="b"/>
              <a:pathLst>
                <a:path w="2182" h="1962" extrusionOk="0">
                  <a:moveTo>
                    <a:pt x="989" y="985"/>
                  </a:moveTo>
                  <a:cubicBezTo>
                    <a:pt x="969" y="985"/>
                    <a:pt x="953" y="1004"/>
                    <a:pt x="953" y="1027"/>
                  </a:cubicBezTo>
                  <a:lnTo>
                    <a:pt x="953" y="1251"/>
                  </a:lnTo>
                  <a:cubicBezTo>
                    <a:pt x="953" y="1274"/>
                    <a:pt x="969" y="1292"/>
                    <a:pt x="989" y="1292"/>
                  </a:cubicBezTo>
                  <a:lnTo>
                    <a:pt x="1192" y="1292"/>
                  </a:lnTo>
                  <a:cubicBezTo>
                    <a:pt x="1212" y="1292"/>
                    <a:pt x="1228" y="1274"/>
                    <a:pt x="1228" y="1251"/>
                  </a:cubicBezTo>
                  <a:lnTo>
                    <a:pt x="1228" y="1027"/>
                  </a:lnTo>
                  <a:cubicBezTo>
                    <a:pt x="1228" y="1004"/>
                    <a:pt x="1212" y="985"/>
                    <a:pt x="1192" y="985"/>
                  </a:cubicBezTo>
                  <a:lnTo>
                    <a:pt x="989" y="985"/>
                  </a:lnTo>
                  <a:close/>
                  <a:moveTo>
                    <a:pt x="1301" y="1181"/>
                  </a:moveTo>
                  <a:lnTo>
                    <a:pt x="1301" y="1260"/>
                  </a:lnTo>
                  <a:cubicBezTo>
                    <a:pt x="1301" y="1319"/>
                    <a:pt x="1255" y="1368"/>
                    <a:pt x="1197" y="1368"/>
                  </a:cubicBezTo>
                  <a:lnTo>
                    <a:pt x="984" y="1368"/>
                  </a:lnTo>
                  <a:cubicBezTo>
                    <a:pt x="926" y="1368"/>
                    <a:pt x="880" y="1319"/>
                    <a:pt x="880" y="1260"/>
                  </a:cubicBezTo>
                  <a:lnTo>
                    <a:pt x="880" y="1181"/>
                  </a:lnTo>
                  <a:lnTo>
                    <a:pt x="330" y="1181"/>
                  </a:lnTo>
                  <a:cubicBezTo>
                    <a:pt x="193" y="1181"/>
                    <a:pt x="72" y="1106"/>
                    <a:pt x="0" y="991"/>
                  </a:cubicBezTo>
                  <a:lnTo>
                    <a:pt x="0" y="1670"/>
                  </a:lnTo>
                  <a:cubicBezTo>
                    <a:pt x="0" y="1831"/>
                    <a:pt x="113" y="1961"/>
                    <a:pt x="254" y="1961"/>
                  </a:cubicBezTo>
                  <a:lnTo>
                    <a:pt x="1927" y="1961"/>
                  </a:lnTo>
                  <a:cubicBezTo>
                    <a:pt x="2067" y="1961"/>
                    <a:pt x="2181" y="1831"/>
                    <a:pt x="2181" y="1670"/>
                  </a:cubicBezTo>
                  <a:lnTo>
                    <a:pt x="2181" y="991"/>
                  </a:lnTo>
                  <a:cubicBezTo>
                    <a:pt x="2109" y="1106"/>
                    <a:pt x="1988" y="1181"/>
                    <a:pt x="1851" y="1181"/>
                  </a:cubicBezTo>
                  <a:lnTo>
                    <a:pt x="1301" y="1181"/>
                  </a:lnTo>
                  <a:close/>
                  <a:moveTo>
                    <a:pt x="880" y="1091"/>
                  </a:moveTo>
                  <a:lnTo>
                    <a:pt x="880" y="1012"/>
                  </a:lnTo>
                  <a:cubicBezTo>
                    <a:pt x="880" y="953"/>
                    <a:pt x="926" y="905"/>
                    <a:pt x="984" y="905"/>
                  </a:cubicBezTo>
                  <a:lnTo>
                    <a:pt x="1197" y="905"/>
                  </a:lnTo>
                  <a:cubicBezTo>
                    <a:pt x="1255" y="905"/>
                    <a:pt x="1301" y="953"/>
                    <a:pt x="1301" y="1012"/>
                  </a:cubicBezTo>
                  <a:lnTo>
                    <a:pt x="1301" y="1091"/>
                  </a:lnTo>
                  <a:lnTo>
                    <a:pt x="1851" y="1091"/>
                  </a:lnTo>
                  <a:cubicBezTo>
                    <a:pt x="2017" y="1091"/>
                    <a:pt x="2154" y="957"/>
                    <a:pt x="2181" y="780"/>
                  </a:cubicBezTo>
                  <a:lnTo>
                    <a:pt x="2181" y="609"/>
                  </a:lnTo>
                  <a:cubicBezTo>
                    <a:pt x="2181" y="449"/>
                    <a:pt x="2067" y="318"/>
                    <a:pt x="1927" y="318"/>
                  </a:cubicBezTo>
                  <a:lnTo>
                    <a:pt x="254" y="318"/>
                  </a:lnTo>
                  <a:cubicBezTo>
                    <a:pt x="113" y="318"/>
                    <a:pt x="0" y="449"/>
                    <a:pt x="0" y="609"/>
                  </a:cubicBezTo>
                  <a:lnTo>
                    <a:pt x="0" y="780"/>
                  </a:lnTo>
                  <a:cubicBezTo>
                    <a:pt x="27" y="957"/>
                    <a:pt x="164" y="1091"/>
                    <a:pt x="330" y="1091"/>
                  </a:cubicBezTo>
                  <a:lnTo>
                    <a:pt x="880" y="1091"/>
                  </a:lnTo>
                  <a:close/>
                  <a:moveTo>
                    <a:pt x="1354" y="263"/>
                  </a:moveTo>
                  <a:cubicBezTo>
                    <a:pt x="1344" y="184"/>
                    <a:pt x="1284" y="123"/>
                    <a:pt x="1213" y="123"/>
                  </a:cubicBezTo>
                  <a:lnTo>
                    <a:pt x="968" y="123"/>
                  </a:lnTo>
                  <a:cubicBezTo>
                    <a:pt x="896" y="123"/>
                    <a:pt x="837" y="184"/>
                    <a:pt x="827" y="263"/>
                  </a:cubicBezTo>
                  <a:lnTo>
                    <a:pt x="698" y="263"/>
                  </a:lnTo>
                  <a:cubicBezTo>
                    <a:pt x="703" y="117"/>
                    <a:pt x="807" y="0"/>
                    <a:pt x="935" y="0"/>
                  </a:cubicBezTo>
                  <a:lnTo>
                    <a:pt x="1246" y="0"/>
                  </a:lnTo>
                  <a:cubicBezTo>
                    <a:pt x="1374" y="0"/>
                    <a:pt x="1478" y="117"/>
                    <a:pt x="1483" y="263"/>
                  </a:cubicBezTo>
                  <a:lnTo>
                    <a:pt x="1354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2329597" y="3571454"/>
            <a:ext cx="1954745" cy="2107332"/>
            <a:chOff x="2714664" y="4227513"/>
            <a:chExt cx="2400261" cy="2587625"/>
          </a:xfrm>
        </p:grpSpPr>
        <p:sp>
          <p:nvSpPr>
            <p:cNvPr id="500" name="Google Shape;500;p23"/>
            <p:cNvSpPr/>
            <p:nvPr/>
          </p:nvSpPr>
          <p:spPr>
            <a:xfrm>
              <a:off x="2714664" y="4775200"/>
              <a:ext cx="1704975" cy="1501775"/>
            </a:xfrm>
            <a:custGeom>
              <a:avLst/>
              <a:gdLst/>
              <a:ahLst/>
              <a:cxnLst/>
              <a:rect l="l" t="t" r="r" b="b"/>
              <a:pathLst>
                <a:path w="4735" h="4173" extrusionOk="0">
                  <a:moveTo>
                    <a:pt x="3812" y="4146"/>
                  </a:moveTo>
                  <a:lnTo>
                    <a:pt x="4734" y="2073"/>
                  </a:lnTo>
                  <a:lnTo>
                    <a:pt x="3812" y="0"/>
                  </a:lnTo>
                  <a:lnTo>
                    <a:pt x="0" y="0"/>
                  </a:lnTo>
                  <a:lnTo>
                    <a:pt x="899" y="2099"/>
                  </a:lnTo>
                  <a:lnTo>
                    <a:pt x="14" y="4172"/>
                  </a:lnTo>
                  <a:lnTo>
                    <a:pt x="3812" y="414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3832225" y="4227513"/>
              <a:ext cx="1282700" cy="2587625"/>
            </a:xfrm>
            <a:custGeom>
              <a:avLst/>
              <a:gdLst/>
              <a:ahLst/>
              <a:cxnLst/>
              <a:rect l="l" t="t" r="r" b="b"/>
              <a:pathLst>
                <a:path w="3563" h="7188" extrusionOk="0">
                  <a:moveTo>
                    <a:pt x="1965" y="0"/>
                  </a:moveTo>
                  <a:lnTo>
                    <a:pt x="0" y="0"/>
                  </a:lnTo>
                  <a:lnTo>
                    <a:pt x="1597" y="3593"/>
                  </a:lnTo>
                  <a:lnTo>
                    <a:pt x="1597" y="3593"/>
                  </a:lnTo>
                  <a:lnTo>
                    <a:pt x="0" y="7187"/>
                  </a:lnTo>
                  <a:lnTo>
                    <a:pt x="1965" y="7187"/>
                  </a:lnTo>
                  <a:lnTo>
                    <a:pt x="3562" y="3593"/>
                  </a:lnTo>
                  <a:lnTo>
                    <a:pt x="3562" y="3593"/>
                  </a:lnTo>
                  <a:lnTo>
                    <a:pt x="1965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295650" y="5135563"/>
              <a:ext cx="749300" cy="749300"/>
            </a:xfrm>
            <a:custGeom>
              <a:avLst/>
              <a:gdLst/>
              <a:ahLst/>
              <a:cxnLst/>
              <a:rect l="l" t="t" r="r" b="b"/>
              <a:pathLst>
                <a:path w="2083" h="2083" extrusionOk="0">
                  <a:moveTo>
                    <a:pt x="1101" y="981"/>
                  </a:moveTo>
                  <a:lnTo>
                    <a:pt x="2082" y="981"/>
                  </a:lnTo>
                  <a:cubicBezTo>
                    <a:pt x="2082" y="439"/>
                    <a:pt x="1643" y="0"/>
                    <a:pt x="1101" y="0"/>
                  </a:cubicBezTo>
                  <a:lnTo>
                    <a:pt x="1101" y="981"/>
                  </a:lnTo>
                  <a:close/>
                  <a:moveTo>
                    <a:pt x="981" y="1101"/>
                  </a:moveTo>
                  <a:lnTo>
                    <a:pt x="1963" y="1101"/>
                  </a:lnTo>
                  <a:cubicBezTo>
                    <a:pt x="1963" y="1643"/>
                    <a:pt x="1523" y="2082"/>
                    <a:pt x="981" y="2082"/>
                  </a:cubicBezTo>
                  <a:cubicBezTo>
                    <a:pt x="439" y="2082"/>
                    <a:pt x="0" y="1643"/>
                    <a:pt x="0" y="1101"/>
                  </a:cubicBezTo>
                  <a:cubicBezTo>
                    <a:pt x="0" y="559"/>
                    <a:pt x="439" y="119"/>
                    <a:pt x="981" y="119"/>
                  </a:cubicBezTo>
                  <a:lnTo>
                    <a:pt x="981" y="1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9751152" y="3575330"/>
            <a:ext cx="1954746" cy="2107332"/>
            <a:chOff x="11796751" y="4227513"/>
            <a:chExt cx="2400262" cy="2587625"/>
          </a:xfrm>
        </p:grpSpPr>
        <p:sp>
          <p:nvSpPr>
            <p:cNvPr id="504" name="Google Shape;504;p23"/>
            <p:cNvSpPr/>
            <p:nvPr/>
          </p:nvSpPr>
          <p:spPr>
            <a:xfrm>
              <a:off x="11796751" y="4775200"/>
              <a:ext cx="1704975" cy="1501775"/>
            </a:xfrm>
            <a:custGeom>
              <a:avLst/>
              <a:gdLst/>
              <a:ahLst/>
              <a:cxnLst/>
              <a:rect l="l" t="t" r="r" b="b"/>
              <a:pathLst>
                <a:path w="4735" h="4173" extrusionOk="0">
                  <a:moveTo>
                    <a:pt x="3813" y="4146"/>
                  </a:moveTo>
                  <a:lnTo>
                    <a:pt x="4734" y="2073"/>
                  </a:lnTo>
                  <a:lnTo>
                    <a:pt x="3813" y="0"/>
                  </a:lnTo>
                  <a:lnTo>
                    <a:pt x="0" y="0"/>
                  </a:lnTo>
                  <a:lnTo>
                    <a:pt x="899" y="2099"/>
                  </a:lnTo>
                  <a:lnTo>
                    <a:pt x="14" y="4172"/>
                  </a:lnTo>
                  <a:lnTo>
                    <a:pt x="3813" y="4146"/>
                  </a:lnTo>
                </a:path>
              </a:pathLst>
            </a:custGeom>
            <a:solidFill>
              <a:srgbClr val="DF93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2914313" y="4227513"/>
              <a:ext cx="1282700" cy="2587625"/>
            </a:xfrm>
            <a:custGeom>
              <a:avLst/>
              <a:gdLst/>
              <a:ahLst/>
              <a:cxnLst/>
              <a:rect l="l" t="t" r="r" b="b"/>
              <a:pathLst>
                <a:path w="3564" h="7188" extrusionOk="0">
                  <a:moveTo>
                    <a:pt x="1966" y="0"/>
                  </a:moveTo>
                  <a:lnTo>
                    <a:pt x="0" y="0"/>
                  </a:lnTo>
                  <a:lnTo>
                    <a:pt x="1597" y="3593"/>
                  </a:lnTo>
                  <a:lnTo>
                    <a:pt x="1597" y="3593"/>
                  </a:lnTo>
                  <a:lnTo>
                    <a:pt x="0" y="7187"/>
                  </a:lnTo>
                  <a:lnTo>
                    <a:pt x="1966" y="7187"/>
                  </a:lnTo>
                  <a:lnTo>
                    <a:pt x="3563" y="3593"/>
                  </a:lnTo>
                  <a:lnTo>
                    <a:pt x="3563" y="3593"/>
                  </a:lnTo>
                  <a:lnTo>
                    <a:pt x="1966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2404725" y="5092700"/>
              <a:ext cx="581025" cy="849313"/>
            </a:xfrm>
            <a:custGeom>
              <a:avLst/>
              <a:gdLst/>
              <a:ahLst/>
              <a:cxnLst/>
              <a:rect l="l" t="t" r="r" b="b"/>
              <a:pathLst>
                <a:path w="1615" h="2358" extrusionOk="0">
                  <a:moveTo>
                    <a:pt x="1051" y="1038"/>
                  </a:moveTo>
                  <a:cubicBezTo>
                    <a:pt x="1008" y="1029"/>
                    <a:pt x="799" y="976"/>
                    <a:pt x="759" y="964"/>
                  </a:cubicBezTo>
                  <a:cubicBezTo>
                    <a:pt x="467" y="891"/>
                    <a:pt x="385" y="844"/>
                    <a:pt x="385" y="768"/>
                  </a:cubicBezTo>
                  <a:cubicBezTo>
                    <a:pt x="385" y="684"/>
                    <a:pt x="492" y="590"/>
                    <a:pt x="786" y="590"/>
                  </a:cubicBezTo>
                  <a:cubicBezTo>
                    <a:pt x="995" y="590"/>
                    <a:pt x="1205" y="747"/>
                    <a:pt x="1205" y="747"/>
                  </a:cubicBezTo>
                  <a:cubicBezTo>
                    <a:pt x="1287" y="802"/>
                    <a:pt x="1337" y="798"/>
                    <a:pt x="1406" y="733"/>
                  </a:cubicBezTo>
                  <a:cubicBezTo>
                    <a:pt x="1406" y="733"/>
                    <a:pt x="1494" y="658"/>
                    <a:pt x="1494" y="587"/>
                  </a:cubicBezTo>
                  <a:cubicBezTo>
                    <a:pt x="1494" y="481"/>
                    <a:pt x="1242" y="327"/>
                    <a:pt x="974" y="274"/>
                  </a:cubicBezTo>
                  <a:lnTo>
                    <a:pt x="974" y="87"/>
                  </a:lnTo>
                  <a:cubicBezTo>
                    <a:pt x="974" y="39"/>
                    <a:pt x="927" y="0"/>
                    <a:pt x="868" y="0"/>
                  </a:cubicBezTo>
                  <a:lnTo>
                    <a:pt x="746" y="0"/>
                  </a:lnTo>
                  <a:cubicBezTo>
                    <a:pt x="687" y="0"/>
                    <a:pt x="639" y="39"/>
                    <a:pt x="639" y="87"/>
                  </a:cubicBezTo>
                  <a:lnTo>
                    <a:pt x="639" y="261"/>
                  </a:lnTo>
                  <a:cubicBezTo>
                    <a:pt x="221" y="303"/>
                    <a:pt x="0" y="520"/>
                    <a:pt x="0" y="777"/>
                  </a:cubicBezTo>
                  <a:cubicBezTo>
                    <a:pt x="0" y="1082"/>
                    <a:pt x="287" y="1203"/>
                    <a:pt x="608" y="1285"/>
                  </a:cubicBezTo>
                  <a:cubicBezTo>
                    <a:pt x="650" y="1296"/>
                    <a:pt x="902" y="1359"/>
                    <a:pt x="942" y="1367"/>
                  </a:cubicBezTo>
                  <a:cubicBezTo>
                    <a:pt x="1178" y="1425"/>
                    <a:pt x="1229" y="1514"/>
                    <a:pt x="1229" y="1572"/>
                  </a:cubicBezTo>
                  <a:cubicBezTo>
                    <a:pt x="1229" y="1672"/>
                    <a:pt x="1122" y="1766"/>
                    <a:pt x="826" y="1766"/>
                  </a:cubicBezTo>
                  <a:cubicBezTo>
                    <a:pt x="617" y="1766"/>
                    <a:pt x="331" y="1591"/>
                    <a:pt x="331" y="1591"/>
                  </a:cubicBezTo>
                  <a:cubicBezTo>
                    <a:pt x="253" y="1541"/>
                    <a:pt x="179" y="1554"/>
                    <a:pt x="113" y="1630"/>
                  </a:cubicBezTo>
                  <a:cubicBezTo>
                    <a:pt x="113" y="1630"/>
                    <a:pt x="60" y="1694"/>
                    <a:pt x="60" y="1768"/>
                  </a:cubicBezTo>
                  <a:cubicBezTo>
                    <a:pt x="60" y="1880"/>
                    <a:pt x="358" y="2028"/>
                    <a:pt x="639" y="2084"/>
                  </a:cubicBezTo>
                  <a:lnTo>
                    <a:pt x="639" y="2270"/>
                  </a:lnTo>
                  <a:cubicBezTo>
                    <a:pt x="639" y="2318"/>
                    <a:pt x="687" y="2357"/>
                    <a:pt x="746" y="2357"/>
                  </a:cubicBezTo>
                  <a:lnTo>
                    <a:pt x="868" y="2357"/>
                  </a:lnTo>
                  <a:cubicBezTo>
                    <a:pt x="927" y="2357"/>
                    <a:pt x="974" y="2318"/>
                    <a:pt x="974" y="2270"/>
                  </a:cubicBezTo>
                  <a:lnTo>
                    <a:pt x="974" y="2094"/>
                  </a:lnTo>
                  <a:cubicBezTo>
                    <a:pt x="1417" y="2049"/>
                    <a:pt x="1614" y="1815"/>
                    <a:pt x="1614" y="1566"/>
                  </a:cubicBezTo>
                  <a:cubicBezTo>
                    <a:pt x="1614" y="1325"/>
                    <a:pt x="1427" y="1129"/>
                    <a:pt x="1051" y="10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7874593" y="3571454"/>
            <a:ext cx="1954746" cy="2107332"/>
            <a:chOff x="9526626" y="4227513"/>
            <a:chExt cx="2400262" cy="2587625"/>
          </a:xfrm>
        </p:grpSpPr>
        <p:sp>
          <p:nvSpPr>
            <p:cNvPr id="508" name="Google Shape;508;p23"/>
            <p:cNvSpPr/>
            <p:nvPr/>
          </p:nvSpPr>
          <p:spPr>
            <a:xfrm>
              <a:off x="10644188" y="4227513"/>
              <a:ext cx="1282700" cy="2587625"/>
            </a:xfrm>
            <a:custGeom>
              <a:avLst/>
              <a:gdLst/>
              <a:ahLst/>
              <a:cxnLst/>
              <a:rect l="l" t="t" r="r" b="b"/>
              <a:pathLst>
                <a:path w="3563" h="7188" extrusionOk="0">
                  <a:moveTo>
                    <a:pt x="1965" y="0"/>
                  </a:moveTo>
                  <a:lnTo>
                    <a:pt x="0" y="0"/>
                  </a:lnTo>
                  <a:lnTo>
                    <a:pt x="1597" y="3593"/>
                  </a:lnTo>
                  <a:lnTo>
                    <a:pt x="1597" y="3593"/>
                  </a:lnTo>
                  <a:lnTo>
                    <a:pt x="0" y="7187"/>
                  </a:lnTo>
                  <a:lnTo>
                    <a:pt x="1965" y="7187"/>
                  </a:lnTo>
                  <a:lnTo>
                    <a:pt x="3562" y="3593"/>
                  </a:lnTo>
                  <a:lnTo>
                    <a:pt x="3562" y="3593"/>
                  </a:lnTo>
                  <a:lnTo>
                    <a:pt x="1965" y="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9526626" y="4775200"/>
              <a:ext cx="1704975" cy="1501775"/>
            </a:xfrm>
            <a:custGeom>
              <a:avLst/>
              <a:gdLst/>
              <a:ahLst/>
              <a:cxnLst/>
              <a:rect l="l" t="t" r="r" b="b"/>
              <a:pathLst>
                <a:path w="4735" h="4173" extrusionOk="0">
                  <a:moveTo>
                    <a:pt x="3813" y="4146"/>
                  </a:moveTo>
                  <a:lnTo>
                    <a:pt x="4734" y="2073"/>
                  </a:lnTo>
                  <a:lnTo>
                    <a:pt x="3813" y="0"/>
                  </a:lnTo>
                  <a:lnTo>
                    <a:pt x="0" y="0"/>
                  </a:lnTo>
                  <a:lnTo>
                    <a:pt x="899" y="2099"/>
                  </a:lnTo>
                  <a:lnTo>
                    <a:pt x="14" y="4172"/>
                  </a:lnTo>
                  <a:lnTo>
                    <a:pt x="3813" y="414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10077450" y="5157788"/>
              <a:ext cx="747713" cy="747712"/>
            </a:xfrm>
            <a:custGeom>
              <a:avLst/>
              <a:gdLst/>
              <a:ahLst/>
              <a:cxnLst/>
              <a:rect l="l" t="t" r="r" b="b"/>
              <a:pathLst>
                <a:path w="2077" h="2077" extrusionOk="0">
                  <a:moveTo>
                    <a:pt x="655" y="1038"/>
                  </a:moveTo>
                  <a:cubicBezTo>
                    <a:pt x="655" y="827"/>
                    <a:pt x="826" y="655"/>
                    <a:pt x="1037" y="655"/>
                  </a:cubicBezTo>
                  <a:cubicBezTo>
                    <a:pt x="1249" y="655"/>
                    <a:pt x="1420" y="827"/>
                    <a:pt x="1420" y="1038"/>
                  </a:cubicBezTo>
                  <a:cubicBezTo>
                    <a:pt x="1420" y="1249"/>
                    <a:pt x="1249" y="1421"/>
                    <a:pt x="1037" y="1421"/>
                  </a:cubicBezTo>
                  <a:cubicBezTo>
                    <a:pt x="826" y="1421"/>
                    <a:pt x="655" y="1249"/>
                    <a:pt x="655" y="1038"/>
                  </a:cubicBezTo>
                  <a:close/>
                  <a:moveTo>
                    <a:pt x="1779" y="847"/>
                  </a:moveTo>
                  <a:cubicBezTo>
                    <a:pt x="1761" y="777"/>
                    <a:pt x="1733" y="710"/>
                    <a:pt x="1696" y="648"/>
                  </a:cubicBezTo>
                  <a:lnTo>
                    <a:pt x="1851" y="437"/>
                  </a:lnTo>
                  <a:cubicBezTo>
                    <a:pt x="1863" y="420"/>
                    <a:pt x="1861" y="394"/>
                    <a:pt x="1846" y="379"/>
                  </a:cubicBezTo>
                  <a:lnTo>
                    <a:pt x="1696" y="229"/>
                  </a:lnTo>
                  <a:cubicBezTo>
                    <a:pt x="1682" y="214"/>
                    <a:pt x="1656" y="212"/>
                    <a:pt x="1639" y="224"/>
                  </a:cubicBezTo>
                  <a:lnTo>
                    <a:pt x="1427" y="379"/>
                  </a:lnTo>
                  <a:cubicBezTo>
                    <a:pt x="1366" y="343"/>
                    <a:pt x="1299" y="314"/>
                    <a:pt x="1228" y="296"/>
                  </a:cubicBezTo>
                  <a:lnTo>
                    <a:pt x="1188" y="38"/>
                  </a:lnTo>
                  <a:cubicBezTo>
                    <a:pt x="1184" y="17"/>
                    <a:pt x="1165" y="0"/>
                    <a:pt x="1144" y="0"/>
                  </a:cubicBezTo>
                  <a:lnTo>
                    <a:pt x="931" y="0"/>
                  </a:lnTo>
                  <a:cubicBezTo>
                    <a:pt x="910" y="0"/>
                    <a:pt x="891" y="17"/>
                    <a:pt x="887" y="38"/>
                  </a:cubicBezTo>
                  <a:lnTo>
                    <a:pt x="847" y="296"/>
                  </a:lnTo>
                  <a:cubicBezTo>
                    <a:pt x="776" y="314"/>
                    <a:pt x="709" y="343"/>
                    <a:pt x="648" y="379"/>
                  </a:cubicBezTo>
                  <a:lnTo>
                    <a:pt x="436" y="224"/>
                  </a:lnTo>
                  <a:cubicBezTo>
                    <a:pt x="419" y="212"/>
                    <a:pt x="393" y="214"/>
                    <a:pt x="379" y="229"/>
                  </a:cubicBezTo>
                  <a:lnTo>
                    <a:pt x="228" y="379"/>
                  </a:lnTo>
                  <a:cubicBezTo>
                    <a:pt x="214" y="394"/>
                    <a:pt x="212" y="420"/>
                    <a:pt x="224" y="437"/>
                  </a:cubicBezTo>
                  <a:lnTo>
                    <a:pt x="379" y="648"/>
                  </a:lnTo>
                  <a:cubicBezTo>
                    <a:pt x="342" y="710"/>
                    <a:pt x="314" y="777"/>
                    <a:pt x="296" y="847"/>
                  </a:cubicBezTo>
                  <a:lnTo>
                    <a:pt x="37" y="888"/>
                  </a:lnTo>
                  <a:cubicBezTo>
                    <a:pt x="17" y="891"/>
                    <a:pt x="0" y="911"/>
                    <a:pt x="0" y="932"/>
                  </a:cubicBezTo>
                  <a:lnTo>
                    <a:pt x="0" y="1144"/>
                  </a:lnTo>
                  <a:cubicBezTo>
                    <a:pt x="0" y="1165"/>
                    <a:pt x="17" y="1185"/>
                    <a:pt x="37" y="1188"/>
                  </a:cubicBezTo>
                  <a:lnTo>
                    <a:pt x="296" y="1228"/>
                  </a:lnTo>
                  <a:cubicBezTo>
                    <a:pt x="314" y="1299"/>
                    <a:pt x="342" y="1366"/>
                    <a:pt x="379" y="1428"/>
                  </a:cubicBezTo>
                  <a:lnTo>
                    <a:pt x="224" y="1639"/>
                  </a:lnTo>
                  <a:cubicBezTo>
                    <a:pt x="212" y="1656"/>
                    <a:pt x="214" y="1682"/>
                    <a:pt x="228" y="1697"/>
                  </a:cubicBezTo>
                  <a:lnTo>
                    <a:pt x="379" y="1847"/>
                  </a:lnTo>
                  <a:cubicBezTo>
                    <a:pt x="393" y="1862"/>
                    <a:pt x="419" y="1864"/>
                    <a:pt x="436" y="1851"/>
                  </a:cubicBezTo>
                  <a:lnTo>
                    <a:pt x="648" y="1697"/>
                  </a:lnTo>
                  <a:cubicBezTo>
                    <a:pt x="709" y="1733"/>
                    <a:pt x="776" y="1761"/>
                    <a:pt x="847" y="1779"/>
                  </a:cubicBezTo>
                  <a:lnTo>
                    <a:pt x="887" y="2038"/>
                  </a:lnTo>
                  <a:cubicBezTo>
                    <a:pt x="891" y="2059"/>
                    <a:pt x="910" y="2076"/>
                    <a:pt x="931" y="2076"/>
                  </a:cubicBezTo>
                  <a:lnTo>
                    <a:pt x="1144" y="2076"/>
                  </a:lnTo>
                  <a:cubicBezTo>
                    <a:pt x="1165" y="2076"/>
                    <a:pt x="1184" y="2059"/>
                    <a:pt x="1188" y="2038"/>
                  </a:cubicBezTo>
                  <a:lnTo>
                    <a:pt x="1228" y="1779"/>
                  </a:lnTo>
                  <a:cubicBezTo>
                    <a:pt x="1299" y="1761"/>
                    <a:pt x="1366" y="1733"/>
                    <a:pt x="1427" y="1697"/>
                  </a:cubicBezTo>
                  <a:lnTo>
                    <a:pt x="1639" y="1851"/>
                  </a:lnTo>
                  <a:cubicBezTo>
                    <a:pt x="1656" y="1864"/>
                    <a:pt x="1682" y="1862"/>
                    <a:pt x="1696" y="1847"/>
                  </a:cubicBezTo>
                  <a:lnTo>
                    <a:pt x="1846" y="1697"/>
                  </a:lnTo>
                  <a:cubicBezTo>
                    <a:pt x="1861" y="1682"/>
                    <a:pt x="1863" y="1656"/>
                    <a:pt x="1851" y="1639"/>
                  </a:cubicBezTo>
                  <a:lnTo>
                    <a:pt x="1696" y="1428"/>
                  </a:lnTo>
                  <a:cubicBezTo>
                    <a:pt x="1733" y="1366"/>
                    <a:pt x="1761" y="1299"/>
                    <a:pt x="1779" y="1228"/>
                  </a:cubicBezTo>
                  <a:lnTo>
                    <a:pt x="2038" y="1188"/>
                  </a:lnTo>
                  <a:cubicBezTo>
                    <a:pt x="2059" y="1185"/>
                    <a:pt x="2076" y="1165"/>
                    <a:pt x="2076" y="1144"/>
                  </a:cubicBezTo>
                  <a:lnTo>
                    <a:pt x="2076" y="932"/>
                  </a:lnTo>
                  <a:cubicBezTo>
                    <a:pt x="2076" y="911"/>
                    <a:pt x="2059" y="891"/>
                    <a:pt x="2038" y="888"/>
                  </a:cubicBezTo>
                  <a:lnTo>
                    <a:pt x="1779" y="8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sp>
        <p:nvSpPr>
          <p:cNvPr id="511" name="Google Shape;511;p23"/>
          <p:cNvSpPr/>
          <p:nvPr/>
        </p:nvSpPr>
        <p:spPr>
          <a:xfrm>
            <a:off x="609064" y="2086442"/>
            <a:ext cx="1181735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Title A</a:t>
            </a:r>
            <a:endParaRPr sz="24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2452559" y="2086442"/>
            <a:ext cx="1181735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chemeClr val="accent3"/>
                </a:solidFill>
                <a:latin typeface="+mj-lt"/>
                <a:ea typeface="Montserrat"/>
                <a:cs typeface="Montserrat"/>
                <a:sym typeface="Montserrat"/>
              </a:rPr>
              <a:t>Title B</a:t>
            </a:r>
            <a:endParaRPr sz="2400" b="0" i="0" u="none" strike="noStrike" cap="none" dirty="0">
              <a:solidFill>
                <a:schemeClr val="accent3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4307243" y="2086442"/>
            <a:ext cx="1172117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Title C</a:t>
            </a:r>
            <a:endParaRPr sz="2400" b="0" i="0" u="none" strike="noStrike" cap="none">
              <a:solidFill>
                <a:schemeClr val="accent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6140805" y="2086442"/>
            <a:ext cx="1199367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Title D</a:t>
            </a:r>
            <a:endParaRPr sz="2400" b="0" i="0" u="none" strike="noStrike" cap="none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23"/>
          <p:cNvSpPr/>
          <p:nvPr/>
        </p:nvSpPr>
        <p:spPr>
          <a:xfrm>
            <a:off x="229231" y="2429362"/>
            <a:ext cx="1883671" cy="70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60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23"/>
          <p:cNvSpPr/>
          <p:nvPr/>
        </p:nvSpPr>
        <p:spPr>
          <a:xfrm>
            <a:off x="2072726" y="2429362"/>
            <a:ext cx="1883671" cy="70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60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3922600" y="2429362"/>
            <a:ext cx="1883671" cy="70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60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5769788" y="2429362"/>
            <a:ext cx="1883671" cy="70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60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23"/>
          <p:cNvSpPr/>
          <p:nvPr/>
        </p:nvSpPr>
        <p:spPr>
          <a:xfrm>
            <a:off x="7617723" y="2429362"/>
            <a:ext cx="1883671" cy="70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60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23"/>
          <p:cNvSpPr/>
          <p:nvPr/>
        </p:nvSpPr>
        <p:spPr>
          <a:xfrm>
            <a:off x="8011983" y="2086442"/>
            <a:ext cx="1152880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chemeClr val="accent6"/>
                </a:solidFill>
                <a:latin typeface="+mj-lt"/>
                <a:ea typeface="Montserrat"/>
                <a:cs typeface="Montserrat"/>
                <a:sym typeface="Montserrat"/>
              </a:rPr>
              <a:t>Title E</a:t>
            </a:r>
            <a:endParaRPr sz="2400" b="0" i="0" u="none" strike="noStrike" cap="none" dirty="0">
              <a:solidFill>
                <a:schemeClr val="accent6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9494282" y="2429362"/>
            <a:ext cx="1883671" cy="70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60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b="0" i="0" u="none" strike="noStrike" cap="none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23"/>
          <p:cNvSpPr/>
          <p:nvPr/>
        </p:nvSpPr>
        <p:spPr>
          <a:xfrm>
            <a:off x="9893351" y="2086442"/>
            <a:ext cx="1143263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DF939D"/>
                </a:solidFill>
                <a:latin typeface="+mj-lt"/>
                <a:ea typeface="Montserrat"/>
                <a:cs typeface="Montserrat"/>
                <a:sym typeface="Montserrat"/>
              </a:rPr>
              <a:t>Title F</a:t>
            </a:r>
            <a:endParaRPr sz="2400" b="0" i="0" u="none" strike="noStrike" cap="none" dirty="0">
              <a:solidFill>
                <a:srgbClr val="DF939D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BB9C5012-2099-E120-C973-DB0A954CDDA4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F4FA159C-C412-707A-2EAA-E60B16735F2E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4"/>
          <p:cNvGrpSpPr/>
          <p:nvPr/>
        </p:nvGrpSpPr>
        <p:grpSpPr>
          <a:xfrm>
            <a:off x="1679168" y="1583339"/>
            <a:ext cx="8566983" cy="4844987"/>
            <a:chOff x="2132443" y="1141845"/>
            <a:chExt cx="20214798" cy="11432313"/>
          </a:xfrm>
        </p:grpSpPr>
        <p:sp>
          <p:nvSpPr>
            <p:cNvPr id="531" name="Google Shape;531;p24"/>
            <p:cNvSpPr/>
            <p:nvPr/>
          </p:nvSpPr>
          <p:spPr>
            <a:xfrm>
              <a:off x="7001699" y="6691357"/>
              <a:ext cx="4565519" cy="5332611"/>
            </a:xfrm>
            <a:custGeom>
              <a:avLst/>
              <a:gdLst/>
              <a:ahLst/>
              <a:cxnLst/>
              <a:rect l="l" t="t" r="r" b="b"/>
              <a:pathLst>
                <a:path w="7609" h="8889" extrusionOk="0">
                  <a:moveTo>
                    <a:pt x="6609" y="6798"/>
                  </a:moveTo>
                  <a:lnTo>
                    <a:pt x="7608" y="4773"/>
                  </a:lnTo>
                  <a:cubicBezTo>
                    <a:pt x="6622" y="4547"/>
                    <a:pt x="5741" y="4006"/>
                    <a:pt x="5087" y="3211"/>
                  </a:cubicBezTo>
                  <a:cubicBezTo>
                    <a:pt x="4549" y="2559"/>
                    <a:pt x="4208" y="1789"/>
                    <a:pt x="4085" y="974"/>
                  </a:cubicBezTo>
                  <a:lnTo>
                    <a:pt x="2110" y="0"/>
                  </a:lnTo>
                  <a:lnTo>
                    <a:pt x="0" y="989"/>
                  </a:lnTo>
                  <a:cubicBezTo>
                    <a:pt x="52" y="1626"/>
                    <a:pt x="174" y="2255"/>
                    <a:pt x="367" y="2871"/>
                  </a:cubicBezTo>
                  <a:cubicBezTo>
                    <a:pt x="703" y="3941"/>
                    <a:pt x="1236" y="4925"/>
                    <a:pt x="1952" y="5794"/>
                  </a:cubicBezTo>
                  <a:cubicBezTo>
                    <a:pt x="2668" y="6663"/>
                    <a:pt x="3531" y="7374"/>
                    <a:pt x="4518" y="7909"/>
                  </a:cubicBezTo>
                  <a:cubicBezTo>
                    <a:pt x="5474" y="8427"/>
                    <a:pt x="6507" y="8756"/>
                    <a:pt x="7590" y="8888"/>
                  </a:cubicBezTo>
                  <a:lnTo>
                    <a:pt x="6609" y="679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6472670" y="5889878"/>
              <a:ext cx="3578879" cy="1930955"/>
            </a:xfrm>
            <a:custGeom>
              <a:avLst/>
              <a:gdLst/>
              <a:ahLst/>
              <a:cxnLst/>
              <a:rect l="l" t="t" r="r" b="b"/>
              <a:pathLst>
                <a:path w="5966" h="3221" extrusionOk="0">
                  <a:moveTo>
                    <a:pt x="3006" y="0"/>
                  </a:moveTo>
                  <a:lnTo>
                    <a:pt x="18" y="1401"/>
                  </a:lnTo>
                  <a:lnTo>
                    <a:pt x="0" y="3161"/>
                  </a:lnTo>
                  <a:lnTo>
                    <a:pt x="2988" y="1760"/>
                  </a:lnTo>
                  <a:lnTo>
                    <a:pt x="2988" y="1760"/>
                  </a:lnTo>
                  <a:lnTo>
                    <a:pt x="5947" y="3220"/>
                  </a:lnTo>
                  <a:lnTo>
                    <a:pt x="5965" y="1461"/>
                  </a:lnTo>
                  <a:lnTo>
                    <a:pt x="3006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385108" y="8529732"/>
              <a:ext cx="1343733" cy="1605603"/>
            </a:xfrm>
            <a:custGeom>
              <a:avLst/>
              <a:gdLst/>
              <a:ahLst/>
              <a:cxnLst/>
              <a:rect l="l" t="t" r="r" b="b"/>
              <a:pathLst>
                <a:path w="2241" h="2675" extrusionOk="0">
                  <a:moveTo>
                    <a:pt x="257" y="1282"/>
                  </a:moveTo>
                  <a:cubicBezTo>
                    <a:pt x="301" y="1273"/>
                    <a:pt x="330" y="1231"/>
                    <a:pt x="321" y="1187"/>
                  </a:cubicBezTo>
                  <a:cubicBezTo>
                    <a:pt x="312" y="1143"/>
                    <a:pt x="269" y="1114"/>
                    <a:pt x="225" y="1123"/>
                  </a:cubicBezTo>
                  <a:lnTo>
                    <a:pt x="78" y="1153"/>
                  </a:lnTo>
                  <a:cubicBezTo>
                    <a:pt x="34" y="1162"/>
                    <a:pt x="5" y="1205"/>
                    <a:pt x="14" y="1249"/>
                  </a:cubicBezTo>
                  <a:cubicBezTo>
                    <a:pt x="23" y="1293"/>
                    <a:pt x="66" y="1321"/>
                    <a:pt x="110" y="1312"/>
                  </a:cubicBezTo>
                  <a:lnTo>
                    <a:pt x="257" y="1282"/>
                  </a:lnTo>
                  <a:close/>
                  <a:moveTo>
                    <a:pt x="222" y="904"/>
                  </a:moveTo>
                  <a:cubicBezTo>
                    <a:pt x="266" y="912"/>
                    <a:pt x="308" y="882"/>
                    <a:pt x="316" y="838"/>
                  </a:cubicBezTo>
                  <a:cubicBezTo>
                    <a:pt x="324" y="794"/>
                    <a:pt x="295" y="752"/>
                    <a:pt x="251" y="743"/>
                  </a:cubicBezTo>
                  <a:lnTo>
                    <a:pt x="103" y="717"/>
                  </a:lnTo>
                  <a:cubicBezTo>
                    <a:pt x="59" y="709"/>
                    <a:pt x="16" y="738"/>
                    <a:pt x="8" y="782"/>
                  </a:cubicBezTo>
                  <a:cubicBezTo>
                    <a:pt x="0" y="826"/>
                    <a:pt x="30" y="869"/>
                    <a:pt x="74" y="877"/>
                  </a:cubicBezTo>
                  <a:lnTo>
                    <a:pt x="222" y="904"/>
                  </a:lnTo>
                  <a:close/>
                  <a:moveTo>
                    <a:pt x="362" y="577"/>
                  </a:moveTo>
                  <a:cubicBezTo>
                    <a:pt x="395" y="607"/>
                    <a:pt x="447" y="604"/>
                    <a:pt x="476" y="570"/>
                  </a:cubicBezTo>
                  <a:cubicBezTo>
                    <a:pt x="506" y="537"/>
                    <a:pt x="503" y="485"/>
                    <a:pt x="470" y="456"/>
                  </a:cubicBezTo>
                  <a:lnTo>
                    <a:pt x="357" y="356"/>
                  </a:lnTo>
                  <a:cubicBezTo>
                    <a:pt x="324" y="326"/>
                    <a:pt x="272" y="329"/>
                    <a:pt x="242" y="363"/>
                  </a:cubicBezTo>
                  <a:cubicBezTo>
                    <a:pt x="213" y="396"/>
                    <a:pt x="216" y="448"/>
                    <a:pt x="249" y="477"/>
                  </a:cubicBezTo>
                  <a:lnTo>
                    <a:pt x="362" y="577"/>
                  </a:lnTo>
                  <a:close/>
                  <a:moveTo>
                    <a:pt x="654" y="347"/>
                  </a:moveTo>
                  <a:cubicBezTo>
                    <a:pt x="675" y="386"/>
                    <a:pt x="724" y="401"/>
                    <a:pt x="764" y="380"/>
                  </a:cubicBezTo>
                  <a:cubicBezTo>
                    <a:pt x="803" y="358"/>
                    <a:pt x="818" y="309"/>
                    <a:pt x="797" y="269"/>
                  </a:cubicBezTo>
                  <a:lnTo>
                    <a:pt x="725" y="137"/>
                  </a:lnTo>
                  <a:cubicBezTo>
                    <a:pt x="704" y="98"/>
                    <a:pt x="654" y="83"/>
                    <a:pt x="615" y="104"/>
                  </a:cubicBezTo>
                  <a:cubicBezTo>
                    <a:pt x="575" y="126"/>
                    <a:pt x="561" y="175"/>
                    <a:pt x="582" y="215"/>
                  </a:cubicBezTo>
                  <a:lnTo>
                    <a:pt x="654" y="347"/>
                  </a:lnTo>
                  <a:close/>
                  <a:moveTo>
                    <a:pt x="2131" y="1312"/>
                  </a:moveTo>
                  <a:cubicBezTo>
                    <a:pt x="2175" y="1321"/>
                    <a:pt x="2217" y="1293"/>
                    <a:pt x="2226" y="1249"/>
                  </a:cubicBezTo>
                  <a:cubicBezTo>
                    <a:pt x="2235" y="1205"/>
                    <a:pt x="2207" y="1162"/>
                    <a:pt x="2163" y="1153"/>
                  </a:cubicBezTo>
                  <a:lnTo>
                    <a:pt x="2016" y="1123"/>
                  </a:lnTo>
                  <a:cubicBezTo>
                    <a:pt x="1972" y="1114"/>
                    <a:pt x="1929" y="1143"/>
                    <a:pt x="1920" y="1187"/>
                  </a:cubicBezTo>
                  <a:cubicBezTo>
                    <a:pt x="1911" y="1231"/>
                    <a:pt x="1939" y="1273"/>
                    <a:pt x="1983" y="1282"/>
                  </a:cubicBezTo>
                  <a:lnTo>
                    <a:pt x="2131" y="1312"/>
                  </a:lnTo>
                  <a:close/>
                  <a:moveTo>
                    <a:pt x="2167" y="877"/>
                  </a:moveTo>
                  <a:cubicBezTo>
                    <a:pt x="2211" y="869"/>
                    <a:pt x="2240" y="826"/>
                    <a:pt x="2232" y="782"/>
                  </a:cubicBezTo>
                  <a:cubicBezTo>
                    <a:pt x="2224" y="738"/>
                    <a:pt x="2182" y="709"/>
                    <a:pt x="2138" y="717"/>
                  </a:cubicBezTo>
                  <a:lnTo>
                    <a:pt x="1990" y="743"/>
                  </a:lnTo>
                  <a:cubicBezTo>
                    <a:pt x="1946" y="752"/>
                    <a:pt x="1916" y="794"/>
                    <a:pt x="1924" y="838"/>
                  </a:cubicBezTo>
                  <a:cubicBezTo>
                    <a:pt x="1932" y="882"/>
                    <a:pt x="1975" y="912"/>
                    <a:pt x="2019" y="904"/>
                  </a:cubicBezTo>
                  <a:lnTo>
                    <a:pt x="2167" y="877"/>
                  </a:lnTo>
                  <a:close/>
                  <a:moveTo>
                    <a:pt x="1991" y="477"/>
                  </a:moveTo>
                  <a:cubicBezTo>
                    <a:pt x="2025" y="448"/>
                    <a:pt x="2028" y="396"/>
                    <a:pt x="1998" y="363"/>
                  </a:cubicBezTo>
                  <a:cubicBezTo>
                    <a:pt x="1968" y="329"/>
                    <a:pt x="1917" y="326"/>
                    <a:pt x="1883" y="356"/>
                  </a:cubicBezTo>
                  <a:lnTo>
                    <a:pt x="1771" y="456"/>
                  </a:lnTo>
                  <a:cubicBezTo>
                    <a:pt x="1737" y="485"/>
                    <a:pt x="1734" y="537"/>
                    <a:pt x="1764" y="570"/>
                  </a:cubicBezTo>
                  <a:cubicBezTo>
                    <a:pt x="1794" y="604"/>
                    <a:pt x="1845" y="607"/>
                    <a:pt x="1879" y="577"/>
                  </a:cubicBezTo>
                  <a:lnTo>
                    <a:pt x="1991" y="477"/>
                  </a:lnTo>
                  <a:close/>
                  <a:moveTo>
                    <a:pt x="1658" y="215"/>
                  </a:moveTo>
                  <a:cubicBezTo>
                    <a:pt x="1680" y="175"/>
                    <a:pt x="1665" y="126"/>
                    <a:pt x="1626" y="104"/>
                  </a:cubicBezTo>
                  <a:cubicBezTo>
                    <a:pt x="1586" y="83"/>
                    <a:pt x="1537" y="98"/>
                    <a:pt x="1515" y="137"/>
                  </a:cubicBezTo>
                  <a:lnTo>
                    <a:pt x="1444" y="269"/>
                  </a:lnTo>
                  <a:cubicBezTo>
                    <a:pt x="1422" y="309"/>
                    <a:pt x="1437" y="358"/>
                    <a:pt x="1477" y="380"/>
                  </a:cubicBezTo>
                  <a:cubicBezTo>
                    <a:pt x="1516" y="401"/>
                    <a:pt x="1565" y="386"/>
                    <a:pt x="1587" y="347"/>
                  </a:cubicBezTo>
                  <a:lnTo>
                    <a:pt x="1658" y="215"/>
                  </a:lnTo>
                  <a:close/>
                  <a:moveTo>
                    <a:pt x="1207" y="82"/>
                  </a:moveTo>
                  <a:cubicBezTo>
                    <a:pt x="1207" y="37"/>
                    <a:pt x="1171" y="0"/>
                    <a:pt x="1126" y="0"/>
                  </a:cubicBezTo>
                  <a:cubicBezTo>
                    <a:pt x="1081" y="0"/>
                    <a:pt x="1044" y="37"/>
                    <a:pt x="1044" y="82"/>
                  </a:cubicBezTo>
                  <a:lnTo>
                    <a:pt x="1044" y="232"/>
                  </a:lnTo>
                  <a:cubicBezTo>
                    <a:pt x="1044" y="277"/>
                    <a:pt x="1081" y="313"/>
                    <a:pt x="1126" y="313"/>
                  </a:cubicBezTo>
                  <a:cubicBezTo>
                    <a:pt x="1171" y="313"/>
                    <a:pt x="1207" y="277"/>
                    <a:pt x="1207" y="232"/>
                  </a:cubicBezTo>
                  <a:lnTo>
                    <a:pt x="1207" y="82"/>
                  </a:lnTo>
                  <a:close/>
                  <a:moveTo>
                    <a:pt x="1126" y="358"/>
                  </a:moveTo>
                  <a:cubicBezTo>
                    <a:pt x="730" y="358"/>
                    <a:pt x="446" y="616"/>
                    <a:pt x="386" y="853"/>
                  </a:cubicBezTo>
                  <a:cubicBezTo>
                    <a:pt x="340" y="1034"/>
                    <a:pt x="382" y="1206"/>
                    <a:pt x="468" y="1373"/>
                  </a:cubicBezTo>
                  <a:cubicBezTo>
                    <a:pt x="547" y="1524"/>
                    <a:pt x="628" y="1648"/>
                    <a:pt x="696" y="1803"/>
                  </a:cubicBezTo>
                  <a:cubicBezTo>
                    <a:pt x="732" y="1887"/>
                    <a:pt x="747" y="2005"/>
                    <a:pt x="767" y="2094"/>
                  </a:cubicBezTo>
                  <a:cubicBezTo>
                    <a:pt x="782" y="2165"/>
                    <a:pt x="809" y="2189"/>
                    <a:pt x="895" y="2190"/>
                  </a:cubicBezTo>
                  <a:cubicBezTo>
                    <a:pt x="913" y="2190"/>
                    <a:pt x="931" y="2190"/>
                    <a:pt x="949" y="2190"/>
                  </a:cubicBezTo>
                  <a:lnTo>
                    <a:pt x="949" y="1318"/>
                  </a:lnTo>
                  <a:lnTo>
                    <a:pt x="815" y="1318"/>
                  </a:lnTo>
                  <a:cubicBezTo>
                    <a:pt x="756" y="1318"/>
                    <a:pt x="700" y="1295"/>
                    <a:pt x="659" y="1253"/>
                  </a:cubicBezTo>
                  <a:cubicBezTo>
                    <a:pt x="617" y="1211"/>
                    <a:pt x="594" y="1155"/>
                    <a:pt x="594" y="1096"/>
                  </a:cubicBezTo>
                  <a:cubicBezTo>
                    <a:pt x="594" y="1037"/>
                    <a:pt x="617" y="981"/>
                    <a:pt x="659" y="940"/>
                  </a:cubicBezTo>
                  <a:cubicBezTo>
                    <a:pt x="700" y="898"/>
                    <a:pt x="756" y="875"/>
                    <a:pt x="815" y="875"/>
                  </a:cubicBezTo>
                  <a:cubicBezTo>
                    <a:pt x="936" y="875"/>
                    <a:pt x="1035" y="973"/>
                    <a:pt x="1037" y="1093"/>
                  </a:cubicBezTo>
                  <a:lnTo>
                    <a:pt x="1037" y="1230"/>
                  </a:lnTo>
                  <a:lnTo>
                    <a:pt x="1215" y="1230"/>
                  </a:lnTo>
                  <a:lnTo>
                    <a:pt x="1215" y="1093"/>
                  </a:lnTo>
                  <a:lnTo>
                    <a:pt x="1215" y="1093"/>
                  </a:lnTo>
                  <a:cubicBezTo>
                    <a:pt x="1215" y="1035"/>
                    <a:pt x="1238" y="981"/>
                    <a:pt x="1279" y="940"/>
                  </a:cubicBezTo>
                  <a:cubicBezTo>
                    <a:pt x="1321" y="898"/>
                    <a:pt x="1377" y="875"/>
                    <a:pt x="1436" y="875"/>
                  </a:cubicBezTo>
                  <a:cubicBezTo>
                    <a:pt x="1495" y="875"/>
                    <a:pt x="1551" y="898"/>
                    <a:pt x="1593" y="940"/>
                  </a:cubicBezTo>
                  <a:cubicBezTo>
                    <a:pt x="1635" y="981"/>
                    <a:pt x="1658" y="1037"/>
                    <a:pt x="1658" y="1096"/>
                  </a:cubicBezTo>
                  <a:cubicBezTo>
                    <a:pt x="1658" y="1155"/>
                    <a:pt x="1635" y="1211"/>
                    <a:pt x="1593" y="1253"/>
                  </a:cubicBezTo>
                  <a:cubicBezTo>
                    <a:pt x="1551" y="1295"/>
                    <a:pt x="1495" y="1318"/>
                    <a:pt x="1436" y="1318"/>
                  </a:cubicBezTo>
                  <a:lnTo>
                    <a:pt x="1302" y="1318"/>
                  </a:lnTo>
                  <a:lnTo>
                    <a:pt x="1302" y="2190"/>
                  </a:lnTo>
                  <a:cubicBezTo>
                    <a:pt x="1320" y="2190"/>
                    <a:pt x="1338" y="2190"/>
                    <a:pt x="1356" y="2190"/>
                  </a:cubicBezTo>
                  <a:cubicBezTo>
                    <a:pt x="1442" y="2189"/>
                    <a:pt x="1469" y="2165"/>
                    <a:pt x="1485" y="2094"/>
                  </a:cubicBezTo>
                  <a:cubicBezTo>
                    <a:pt x="1505" y="2005"/>
                    <a:pt x="1519" y="1887"/>
                    <a:pt x="1556" y="1803"/>
                  </a:cubicBezTo>
                  <a:cubicBezTo>
                    <a:pt x="1623" y="1648"/>
                    <a:pt x="1705" y="1524"/>
                    <a:pt x="1783" y="1373"/>
                  </a:cubicBezTo>
                  <a:cubicBezTo>
                    <a:pt x="1870" y="1206"/>
                    <a:pt x="1912" y="1034"/>
                    <a:pt x="1866" y="853"/>
                  </a:cubicBezTo>
                  <a:cubicBezTo>
                    <a:pt x="1805" y="616"/>
                    <a:pt x="1521" y="358"/>
                    <a:pt x="1126" y="358"/>
                  </a:cubicBezTo>
                  <a:close/>
                  <a:moveTo>
                    <a:pt x="1436" y="962"/>
                  </a:moveTo>
                  <a:cubicBezTo>
                    <a:pt x="1362" y="962"/>
                    <a:pt x="1302" y="1022"/>
                    <a:pt x="1302" y="1096"/>
                  </a:cubicBezTo>
                  <a:lnTo>
                    <a:pt x="1302" y="1230"/>
                  </a:lnTo>
                  <a:lnTo>
                    <a:pt x="1436" y="1230"/>
                  </a:lnTo>
                  <a:cubicBezTo>
                    <a:pt x="1510" y="1230"/>
                    <a:pt x="1570" y="1170"/>
                    <a:pt x="1570" y="1096"/>
                  </a:cubicBezTo>
                  <a:cubicBezTo>
                    <a:pt x="1570" y="1022"/>
                    <a:pt x="1510" y="962"/>
                    <a:pt x="1436" y="962"/>
                  </a:cubicBezTo>
                  <a:close/>
                  <a:moveTo>
                    <a:pt x="681" y="1096"/>
                  </a:moveTo>
                  <a:cubicBezTo>
                    <a:pt x="681" y="1170"/>
                    <a:pt x="741" y="1230"/>
                    <a:pt x="815" y="1230"/>
                  </a:cubicBezTo>
                  <a:lnTo>
                    <a:pt x="949" y="1230"/>
                  </a:lnTo>
                  <a:lnTo>
                    <a:pt x="949" y="1096"/>
                  </a:lnTo>
                  <a:cubicBezTo>
                    <a:pt x="949" y="1022"/>
                    <a:pt x="889" y="962"/>
                    <a:pt x="815" y="962"/>
                  </a:cubicBezTo>
                  <a:cubicBezTo>
                    <a:pt x="741" y="962"/>
                    <a:pt x="681" y="1022"/>
                    <a:pt x="681" y="1096"/>
                  </a:cubicBezTo>
                  <a:close/>
                  <a:moveTo>
                    <a:pt x="1215" y="1318"/>
                  </a:moveTo>
                  <a:lnTo>
                    <a:pt x="1037" y="1318"/>
                  </a:lnTo>
                  <a:lnTo>
                    <a:pt x="1037" y="2190"/>
                  </a:lnTo>
                  <a:cubicBezTo>
                    <a:pt x="1065" y="2190"/>
                    <a:pt x="1093" y="2190"/>
                    <a:pt x="1121" y="2190"/>
                  </a:cubicBezTo>
                  <a:lnTo>
                    <a:pt x="1130" y="2190"/>
                  </a:lnTo>
                  <a:cubicBezTo>
                    <a:pt x="1130" y="2191"/>
                    <a:pt x="1130" y="2189"/>
                    <a:pt x="1130" y="2190"/>
                  </a:cubicBezTo>
                  <a:cubicBezTo>
                    <a:pt x="1158" y="2190"/>
                    <a:pt x="1186" y="2190"/>
                    <a:pt x="1215" y="2190"/>
                  </a:cubicBezTo>
                  <a:lnTo>
                    <a:pt x="1215" y="1318"/>
                  </a:lnTo>
                  <a:close/>
                  <a:moveTo>
                    <a:pt x="1407" y="2245"/>
                  </a:moveTo>
                  <a:lnTo>
                    <a:pt x="844" y="2245"/>
                  </a:lnTo>
                  <a:cubicBezTo>
                    <a:pt x="792" y="2245"/>
                    <a:pt x="751" y="2287"/>
                    <a:pt x="751" y="2338"/>
                  </a:cubicBezTo>
                  <a:cubicBezTo>
                    <a:pt x="751" y="2390"/>
                    <a:pt x="792" y="2431"/>
                    <a:pt x="844" y="2431"/>
                  </a:cubicBezTo>
                  <a:lnTo>
                    <a:pt x="1407" y="2431"/>
                  </a:lnTo>
                  <a:cubicBezTo>
                    <a:pt x="1459" y="2431"/>
                    <a:pt x="1500" y="2390"/>
                    <a:pt x="1500" y="2338"/>
                  </a:cubicBezTo>
                  <a:cubicBezTo>
                    <a:pt x="1500" y="2287"/>
                    <a:pt x="1459" y="2245"/>
                    <a:pt x="1407" y="2245"/>
                  </a:cubicBezTo>
                  <a:close/>
                  <a:moveTo>
                    <a:pt x="1407" y="2674"/>
                  </a:moveTo>
                  <a:lnTo>
                    <a:pt x="844" y="2674"/>
                  </a:lnTo>
                  <a:cubicBezTo>
                    <a:pt x="792" y="2674"/>
                    <a:pt x="751" y="2633"/>
                    <a:pt x="751" y="2581"/>
                  </a:cubicBezTo>
                  <a:cubicBezTo>
                    <a:pt x="751" y="2530"/>
                    <a:pt x="792" y="2488"/>
                    <a:pt x="844" y="2488"/>
                  </a:cubicBezTo>
                  <a:lnTo>
                    <a:pt x="1407" y="2488"/>
                  </a:lnTo>
                  <a:cubicBezTo>
                    <a:pt x="1459" y="2488"/>
                    <a:pt x="1500" y="2530"/>
                    <a:pt x="1500" y="2581"/>
                  </a:cubicBezTo>
                  <a:cubicBezTo>
                    <a:pt x="1500" y="2633"/>
                    <a:pt x="1459" y="2674"/>
                    <a:pt x="1407" y="26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022859" y="1670874"/>
              <a:ext cx="5332611" cy="4565519"/>
            </a:xfrm>
            <a:custGeom>
              <a:avLst/>
              <a:gdLst/>
              <a:ahLst/>
              <a:cxnLst/>
              <a:rect l="l" t="t" r="r" b="b"/>
              <a:pathLst>
                <a:path w="8889" h="7610" extrusionOk="0">
                  <a:moveTo>
                    <a:pt x="2090" y="6610"/>
                  </a:moveTo>
                  <a:lnTo>
                    <a:pt x="4115" y="7609"/>
                  </a:lnTo>
                  <a:cubicBezTo>
                    <a:pt x="4341" y="6622"/>
                    <a:pt x="4882" y="5742"/>
                    <a:pt x="5677" y="5087"/>
                  </a:cubicBezTo>
                  <a:cubicBezTo>
                    <a:pt x="6330" y="4549"/>
                    <a:pt x="7099" y="4208"/>
                    <a:pt x="7914" y="4085"/>
                  </a:cubicBezTo>
                  <a:lnTo>
                    <a:pt x="8888" y="2110"/>
                  </a:lnTo>
                  <a:lnTo>
                    <a:pt x="7899" y="0"/>
                  </a:lnTo>
                  <a:cubicBezTo>
                    <a:pt x="7262" y="52"/>
                    <a:pt x="6633" y="175"/>
                    <a:pt x="6017" y="368"/>
                  </a:cubicBezTo>
                  <a:cubicBezTo>
                    <a:pt x="4947" y="703"/>
                    <a:pt x="3963" y="1236"/>
                    <a:pt x="3094" y="1952"/>
                  </a:cubicBezTo>
                  <a:cubicBezTo>
                    <a:pt x="2225" y="2668"/>
                    <a:pt x="1514" y="3531"/>
                    <a:pt x="979" y="4518"/>
                  </a:cubicBezTo>
                  <a:cubicBezTo>
                    <a:pt x="461" y="5474"/>
                    <a:pt x="132" y="6507"/>
                    <a:pt x="0" y="7590"/>
                  </a:cubicBezTo>
                  <a:lnTo>
                    <a:pt x="2090" y="661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11225993" y="1141845"/>
              <a:ext cx="1930955" cy="3578879"/>
            </a:xfrm>
            <a:custGeom>
              <a:avLst/>
              <a:gdLst/>
              <a:ahLst/>
              <a:cxnLst/>
              <a:rect l="l" t="t" r="r" b="b"/>
              <a:pathLst>
                <a:path w="3221" h="5965" extrusionOk="0">
                  <a:moveTo>
                    <a:pt x="3220" y="3005"/>
                  </a:moveTo>
                  <a:lnTo>
                    <a:pt x="1819" y="17"/>
                  </a:lnTo>
                  <a:lnTo>
                    <a:pt x="59" y="0"/>
                  </a:lnTo>
                  <a:lnTo>
                    <a:pt x="1460" y="2987"/>
                  </a:lnTo>
                  <a:lnTo>
                    <a:pt x="1460" y="2987"/>
                  </a:lnTo>
                  <a:lnTo>
                    <a:pt x="0" y="5946"/>
                  </a:lnTo>
                  <a:lnTo>
                    <a:pt x="1759" y="5964"/>
                  </a:lnTo>
                  <a:lnTo>
                    <a:pt x="3220" y="30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9070201" y="2945832"/>
              <a:ext cx="1460120" cy="1460120"/>
            </a:xfrm>
            <a:custGeom>
              <a:avLst/>
              <a:gdLst/>
              <a:ahLst/>
              <a:cxnLst/>
              <a:rect l="l" t="t" r="r" b="b"/>
              <a:pathLst>
                <a:path w="2434" h="2433" extrusionOk="0">
                  <a:moveTo>
                    <a:pt x="1286" y="1146"/>
                  </a:moveTo>
                  <a:lnTo>
                    <a:pt x="2433" y="1146"/>
                  </a:lnTo>
                  <a:cubicBezTo>
                    <a:pt x="2433" y="513"/>
                    <a:pt x="1919" y="0"/>
                    <a:pt x="1286" y="0"/>
                  </a:cubicBezTo>
                  <a:lnTo>
                    <a:pt x="1286" y="1146"/>
                  </a:lnTo>
                  <a:close/>
                  <a:moveTo>
                    <a:pt x="1147" y="1285"/>
                  </a:moveTo>
                  <a:lnTo>
                    <a:pt x="2293" y="1285"/>
                  </a:lnTo>
                  <a:cubicBezTo>
                    <a:pt x="2293" y="1918"/>
                    <a:pt x="1780" y="2432"/>
                    <a:pt x="1147" y="2432"/>
                  </a:cubicBezTo>
                  <a:cubicBezTo>
                    <a:pt x="514" y="2432"/>
                    <a:pt x="0" y="1918"/>
                    <a:pt x="0" y="1285"/>
                  </a:cubicBezTo>
                  <a:cubicBezTo>
                    <a:pt x="0" y="652"/>
                    <a:pt x="514" y="139"/>
                    <a:pt x="1147" y="139"/>
                  </a:cubicBezTo>
                  <a:lnTo>
                    <a:pt x="1147" y="1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12813080" y="1692034"/>
              <a:ext cx="4565519" cy="5332611"/>
            </a:xfrm>
            <a:custGeom>
              <a:avLst/>
              <a:gdLst/>
              <a:ahLst/>
              <a:cxnLst/>
              <a:rect l="l" t="t" r="r" b="b"/>
              <a:pathLst>
                <a:path w="7609" h="8889" extrusionOk="0">
                  <a:moveTo>
                    <a:pt x="999" y="2090"/>
                  </a:moveTo>
                  <a:lnTo>
                    <a:pt x="0" y="4115"/>
                  </a:lnTo>
                  <a:cubicBezTo>
                    <a:pt x="986" y="4341"/>
                    <a:pt x="1867" y="4882"/>
                    <a:pt x="2521" y="5677"/>
                  </a:cubicBezTo>
                  <a:cubicBezTo>
                    <a:pt x="3059" y="6330"/>
                    <a:pt x="3400" y="7099"/>
                    <a:pt x="3523" y="7914"/>
                  </a:cubicBezTo>
                  <a:lnTo>
                    <a:pt x="5498" y="8888"/>
                  </a:lnTo>
                  <a:lnTo>
                    <a:pt x="7608" y="7899"/>
                  </a:lnTo>
                  <a:cubicBezTo>
                    <a:pt x="7556" y="7262"/>
                    <a:pt x="7434" y="6633"/>
                    <a:pt x="7241" y="6017"/>
                  </a:cubicBezTo>
                  <a:cubicBezTo>
                    <a:pt x="6905" y="4947"/>
                    <a:pt x="6372" y="3963"/>
                    <a:pt x="5656" y="3094"/>
                  </a:cubicBezTo>
                  <a:cubicBezTo>
                    <a:pt x="4940" y="2225"/>
                    <a:pt x="4077" y="1514"/>
                    <a:pt x="3090" y="979"/>
                  </a:cubicBezTo>
                  <a:cubicBezTo>
                    <a:pt x="2134" y="461"/>
                    <a:pt x="1101" y="132"/>
                    <a:pt x="18" y="0"/>
                  </a:cubicBezTo>
                  <a:lnTo>
                    <a:pt x="999" y="2090"/>
                  </a:lnTo>
                </a:path>
              </a:pathLst>
            </a:custGeom>
            <a:solidFill>
              <a:srgbClr val="5BA9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14326102" y="5895168"/>
              <a:ext cx="3578881" cy="1930955"/>
            </a:xfrm>
            <a:custGeom>
              <a:avLst/>
              <a:gdLst/>
              <a:ahLst/>
              <a:cxnLst/>
              <a:rect l="l" t="t" r="r" b="b"/>
              <a:pathLst>
                <a:path w="5966" h="3221" extrusionOk="0">
                  <a:moveTo>
                    <a:pt x="2959" y="3220"/>
                  </a:moveTo>
                  <a:lnTo>
                    <a:pt x="5947" y="1819"/>
                  </a:lnTo>
                  <a:lnTo>
                    <a:pt x="5965" y="59"/>
                  </a:lnTo>
                  <a:lnTo>
                    <a:pt x="2977" y="1460"/>
                  </a:lnTo>
                  <a:lnTo>
                    <a:pt x="2977" y="1460"/>
                  </a:lnTo>
                  <a:lnTo>
                    <a:pt x="18" y="0"/>
                  </a:lnTo>
                  <a:lnTo>
                    <a:pt x="0" y="1759"/>
                  </a:lnTo>
                  <a:lnTo>
                    <a:pt x="2959" y="3220"/>
                  </a:lnTo>
                </a:path>
              </a:pathLst>
            </a:custGeom>
            <a:solidFill>
              <a:srgbClr val="437F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14791647" y="3578021"/>
              <a:ext cx="1132122" cy="1650570"/>
            </a:xfrm>
            <a:custGeom>
              <a:avLst/>
              <a:gdLst/>
              <a:ahLst/>
              <a:cxnLst/>
              <a:rect l="l" t="t" r="r" b="b"/>
              <a:pathLst>
                <a:path w="1887" h="2753" extrusionOk="0">
                  <a:moveTo>
                    <a:pt x="1228" y="1212"/>
                  </a:moveTo>
                  <a:cubicBezTo>
                    <a:pt x="1178" y="1201"/>
                    <a:pt x="934" y="1139"/>
                    <a:pt x="887" y="1126"/>
                  </a:cubicBezTo>
                  <a:cubicBezTo>
                    <a:pt x="546" y="1040"/>
                    <a:pt x="450" y="985"/>
                    <a:pt x="450" y="897"/>
                  </a:cubicBezTo>
                  <a:cubicBezTo>
                    <a:pt x="450" y="798"/>
                    <a:pt x="575" y="689"/>
                    <a:pt x="918" y="689"/>
                  </a:cubicBezTo>
                  <a:cubicBezTo>
                    <a:pt x="1163" y="689"/>
                    <a:pt x="1407" y="872"/>
                    <a:pt x="1407" y="872"/>
                  </a:cubicBezTo>
                  <a:cubicBezTo>
                    <a:pt x="1504" y="936"/>
                    <a:pt x="1562" y="932"/>
                    <a:pt x="1642" y="855"/>
                  </a:cubicBezTo>
                  <a:cubicBezTo>
                    <a:pt x="1642" y="855"/>
                    <a:pt x="1746" y="767"/>
                    <a:pt x="1746" y="685"/>
                  </a:cubicBezTo>
                  <a:cubicBezTo>
                    <a:pt x="1746" y="561"/>
                    <a:pt x="1451" y="381"/>
                    <a:pt x="1139" y="319"/>
                  </a:cubicBezTo>
                  <a:lnTo>
                    <a:pt x="1139" y="101"/>
                  </a:lnTo>
                  <a:cubicBezTo>
                    <a:pt x="1139" y="45"/>
                    <a:pt x="1083" y="0"/>
                    <a:pt x="1014" y="0"/>
                  </a:cubicBezTo>
                  <a:lnTo>
                    <a:pt x="871" y="0"/>
                  </a:lnTo>
                  <a:cubicBezTo>
                    <a:pt x="803" y="0"/>
                    <a:pt x="747" y="45"/>
                    <a:pt x="747" y="101"/>
                  </a:cubicBezTo>
                  <a:lnTo>
                    <a:pt x="747" y="305"/>
                  </a:lnTo>
                  <a:cubicBezTo>
                    <a:pt x="258" y="353"/>
                    <a:pt x="0" y="606"/>
                    <a:pt x="0" y="907"/>
                  </a:cubicBezTo>
                  <a:cubicBezTo>
                    <a:pt x="0" y="1264"/>
                    <a:pt x="336" y="1404"/>
                    <a:pt x="710" y="1500"/>
                  </a:cubicBezTo>
                  <a:cubicBezTo>
                    <a:pt x="760" y="1513"/>
                    <a:pt x="1053" y="1586"/>
                    <a:pt x="1100" y="1596"/>
                  </a:cubicBezTo>
                  <a:cubicBezTo>
                    <a:pt x="1376" y="1664"/>
                    <a:pt x="1436" y="1768"/>
                    <a:pt x="1436" y="1836"/>
                  </a:cubicBezTo>
                  <a:cubicBezTo>
                    <a:pt x="1436" y="1953"/>
                    <a:pt x="1311" y="2062"/>
                    <a:pt x="965" y="2062"/>
                  </a:cubicBezTo>
                  <a:cubicBezTo>
                    <a:pt x="721" y="2062"/>
                    <a:pt x="387" y="1857"/>
                    <a:pt x="387" y="1857"/>
                  </a:cubicBezTo>
                  <a:cubicBezTo>
                    <a:pt x="296" y="1799"/>
                    <a:pt x="209" y="1814"/>
                    <a:pt x="132" y="1904"/>
                  </a:cubicBezTo>
                  <a:cubicBezTo>
                    <a:pt x="132" y="1904"/>
                    <a:pt x="71" y="1978"/>
                    <a:pt x="71" y="2064"/>
                  </a:cubicBezTo>
                  <a:cubicBezTo>
                    <a:pt x="71" y="2195"/>
                    <a:pt x="418" y="2368"/>
                    <a:pt x="747" y="2433"/>
                  </a:cubicBezTo>
                  <a:lnTo>
                    <a:pt x="747" y="2651"/>
                  </a:lnTo>
                  <a:cubicBezTo>
                    <a:pt x="747" y="2707"/>
                    <a:pt x="803" y="2752"/>
                    <a:pt x="871" y="2752"/>
                  </a:cubicBezTo>
                  <a:lnTo>
                    <a:pt x="1014" y="2752"/>
                  </a:lnTo>
                  <a:cubicBezTo>
                    <a:pt x="1083" y="2752"/>
                    <a:pt x="1139" y="2707"/>
                    <a:pt x="1139" y="2651"/>
                  </a:cubicBezTo>
                  <a:lnTo>
                    <a:pt x="1139" y="2445"/>
                  </a:lnTo>
                  <a:cubicBezTo>
                    <a:pt x="1655" y="2392"/>
                    <a:pt x="1886" y="2119"/>
                    <a:pt x="1886" y="1828"/>
                  </a:cubicBezTo>
                  <a:cubicBezTo>
                    <a:pt x="1886" y="1547"/>
                    <a:pt x="1667" y="1318"/>
                    <a:pt x="1228" y="12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2022182" y="7482255"/>
              <a:ext cx="5332611" cy="4565519"/>
            </a:xfrm>
            <a:custGeom>
              <a:avLst/>
              <a:gdLst/>
              <a:ahLst/>
              <a:cxnLst/>
              <a:rect l="l" t="t" r="r" b="b"/>
              <a:pathLst>
                <a:path w="8890" h="7610" extrusionOk="0">
                  <a:moveTo>
                    <a:pt x="6798" y="1000"/>
                  </a:moveTo>
                  <a:lnTo>
                    <a:pt x="4773" y="0"/>
                  </a:lnTo>
                  <a:cubicBezTo>
                    <a:pt x="4547" y="987"/>
                    <a:pt x="4006" y="1867"/>
                    <a:pt x="3211" y="2522"/>
                  </a:cubicBezTo>
                  <a:cubicBezTo>
                    <a:pt x="2558" y="3060"/>
                    <a:pt x="1789" y="3401"/>
                    <a:pt x="974" y="3524"/>
                  </a:cubicBezTo>
                  <a:lnTo>
                    <a:pt x="0" y="5499"/>
                  </a:lnTo>
                  <a:lnTo>
                    <a:pt x="0" y="5499"/>
                  </a:lnTo>
                  <a:lnTo>
                    <a:pt x="989" y="7609"/>
                  </a:lnTo>
                  <a:cubicBezTo>
                    <a:pt x="1626" y="7557"/>
                    <a:pt x="2255" y="7434"/>
                    <a:pt x="2871" y="7241"/>
                  </a:cubicBezTo>
                  <a:cubicBezTo>
                    <a:pt x="3941" y="6906"/>
                    <a:pt x="4925" y="6373"/>
                    <a:pt x="5794" y="5657"/>
                  </a:cubicBezTo>
                  <a:cubicBezTo>
                    <a:pt x="6663" y="4941"/>
                    <a:pt x="7374" y="4078"/>
                    <a:pt x="7909" y="3091"/>
                  </a:cubicBezTo>
                  <a:cubicBezTo>
                    <a:pt x="8427" y="2135"/>
                    <a:pt x="8756" y="1102"/>
                    <a:pt x="8889" y="19"/>
                  </a:cubicBezTo>
                  <a:lnTo>
                    <a:pt x="6798" y="1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11220703" y="8995277"/>
              <a:ext cx="1930955" cy="3578881"/>
            </a:xfrm>
            <a:custGeom>
              <a:avLst/>
              <a:gdLst/>
              <a:ahLst/>
              <a:cxnLst/>
              <a:rect l="l" t="t" r="r" b="b"/>
              <a:pathLst>
                <a:path w="3221" h="5965" extrusionOk="0">
                  <a:moveTo>
                    <a:pt x="0" y="2959"/>
                  </a:moveTo>
                  <a:lnTo>
                    <a:pt x="0" y="2959"/>
                  </a:lnTo>
                  <a:lnTo>
                    <a:pt x="1401" y="5947"/>
                  </a:lnTo>
                  <a:lnTo>
                    <a:pt x="3161" y="5964"/>
                  </a:lnTo>
                  <a:lnTo>
                    <a:pt x="1760" y="2977"/>
                  </a:lnTo>
                  <a:lnTo>
                    <a:pt x="1760" y="2977"/>
                  </a:lnTo>
                  <a:lnTo>
                    <a:pt x="3220" y="18"/>
                  </a:lnTo>
                  <a:lnTo>
                    <a:pt x="1461" y="0"/>
                  </a:lnTo>
                  <a:lnTo>
                    <a:pt x="0" y="2959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13984880" y="9233341"/>
              <a:ext cx="1454829" cy="1454829"/>
            </a:xfrm>
            <a:custGeom>
              <a:avLst/>
              <a:gdLst/>
              <a:ahLst/>
              <a:cxnLst/>
              <a:rect l="l" t="t" r="r" b="b"/>
              <a:pathLst>
                <a:path w="2426" h="2425" extrusionOk="0">
                  <a:moveTo>
                    <a:pt x="765" y="1212"/>
                  </a:moveTo>
                  <a:cubicBezTo>
                    <a:pt x="765" y="965"/>
                    <a:pt x="965" y="765"/>
                    <a:pt x="1212" y="765"/>
                  </a:cubicBezTo>
                  <a:cubicBezTo>
                    <a:pt x="1459" y="765"/>
                    <a:pt x="1659" y="965"/>
                    <a:pt x="1659" y="1212"/>
                  </a:cubicBezTo>
                  <a:cubicBezTo>
                    <a:pt x="1659" y="1459"/>
                    <a:pt x="1459" y="1659"/>
                    <a:pt x="1212" y="1659"/>
                  </a:cubicBezTo>
                  <a:cubicBezTo>
                    <a:pt x="965" y="1659"/>
                    <a:pt x="765" y="1459"/>
                    <a:pt x="765" y="1212"/>
                  </a:cubicBezTo>
                  <a:close/>
                  <a:moveTo>
                    <a:pt x="2078" y="990"/>
                  </a:moveTo>
                  <a:cubicBezTo>
                    <a:pt x="2057" y="907"/>
                    <a:pt x="2024" y="829"/>
                    <a:pt x="1981" y="757"/>
                  </a:cubicBezTo>
                  <a:lnTo>
                    <a:pt x="2162" y="510"/>
                  </a:lnTo>
                  <a:cubicBezTo>
                    <a:pt x="2176" y="490"/>
                    <a:pt x="2174" y="460"/>
                    <a:pt x="2157" y="442"/>
                  </a:cubicBezTo>
                  <a:lnTo>
                    <a:pt x="1981" y="267"/>
                  </a:lnTo>
                  <a:cubicBezTo>
                    <a:pt x="1964" y="250"/>
                    <a:pt x="1934" y="247"/>
                    <a:pt x="1915" y="262"/>
                  </a:cubicBezTo>
                  <a:lnTo>
                    <a:pt x="1667" y="443"/>
                  </a:lnTo>
                  <a:cubicBezTo>
                    <a:pt x="1595" y="400"/>
                    <a:pt x="1517" y="367"/>
                    <a:pt x="1434" y="346"/>
                  </a:cubicBezTo>
                  <a:lnTo>
                    <a:pt x="1387" y="44"/>
                  </a:lnTo>
                  <a:cubicBezTo>
                    <a:pt x="1384" y="19"/>
                    <a:pt x="1360" y="0"/>
                    <a:pt x="1336" y="0"/>
                  </a:cubicBezTo>
                  <a:lnTo>
                    <a:pt x="1088" y="0"/>
                  </a:lnTo>
                  <a:cubicBezTo>
                    <a:pt x="1064" y="0"/>
                    <a:pt x="1041" y="19"/>
                    <a:pt x="1037" y="44"/>
                  </a:cubicBezTo>
                  <a:lnTo>
                    <a:pt x="990" y="346"/>
                  </a:lnTo>
                  <a:cubicBezTo>
                    <a:pt x="907" y="367"/>
                    <a:pt x="829" y="400"/>
                    <a:pt x="757" y="443"/>
                  </a:cubicBezTo>
                  <a:lnTo>
                    <a:pt x="510" y="262"/>
                  </a:lnTo>
                  <a:cubicBezTo>
                    <a:pt x="490" y="247"/>
                    <a:pt x="460" y="250"/>
                    <a:pt x="443" y="267"/>
                  </a:cubicBezTo>
                  <a:lnTo>
                    <a:pt x="267" y="442"/>
                  </a:lnTo>
                  <a:cubicBezTo>
                    <a:pt x="250" y="460"/>
                    <a:pt x="247" y="490"/>
                    <a:pt x="262" y="510"/>
                  </a:cubicBezTo>
                  <a:lnTo>
                    <a:pt x="443" y="757"/>
                  </a:lnTo>
                  <a:cubicBezTo>
                    <a:pt x="400" y="829"/>
                    <a:pt x="367" y="907"/>
                    <a:pt x="346" y="990"/>
                  </a:cubicBezTo>
                  <a:lnTo>
                    <a:pt x="44" y="1037"/>
                  </a:lnTo>
                  <a:cubicBezTo>
                    <a:pt x="20" y="1040"/>
                    <a:pt x="0" y="1064"/>
                    <a:pt x="0" y="1088"/>
                  </a:cubicBezTo>
                  <a:lnTo>
                    <a:pt x="0" y="1336"/>
                  </a:lnTo>
                  <a:cubicBezTo>
                    <a:pt x="0" y="1360"/>
                    <a:pt x="20" y="1384"/>
                    <a:pt x="44" y="1387"/>
                  </a:cubicBezTo>
                  <a:lnTo>
                    <a:pt x="346" y="1434"/>
                  </a:lnTo>
                  <a:cubicBezTo>
                    <a:pt x="367" y="1517"/>
                    <a:pt x="400" y="1595"/>
                    <a:pt x="443" y="1667"/>
                  </a:cubicBezTo>
                  <a:lnTo>
                    <a:pt x="262" y="1914"/>
                  </a:lnTo>
                  <a:cubicBezTo>
                    <a:pt x="247" y="1934"/>
                    <a:pt x="250" y="1964"/>
                    <a:pt x="267" y="1982"/>
                  </a:cubicBezTo>
                  <a:lnTo>
                    <a:pt x="443" y="2157"/>
                  </a:lnTo>
                  <a:cubicBezTo>
                    <a:pt x="460" y="2174"/>
                    <a:pt x="490" y="2176"/>
                    <a:pt x="510" y="2162"/>
                  </a:cubicBezTo>
                  <a:lnTo>
                    <a:pt x="757" y="1981"/>
                  </a:lnTo>
                  <a:cubicBezTo>
                    <a:pt x="829" y="2024"/>
                    <a:pt x="907" y="2057"/>
                    <a:pt x="990" y="2078"/>
                  </a:cubicBezTo>
                  <a:lnTo>
                    <a:pt x="1037" y="2380"/>
                  </a:lnTo>
                  <a:cubicBezTo>
                    <a:pt x="1041" y="2404"/>
                    <a:pt x="1064" y="2424"/>
                    <a:pt x="1088" y="2424"/>
                  </a:cubicBezTo>
                  <a:lnTo>
                    <a:pt x="1336" y="2424"/>
                  </a:lnTo>
                  <a:cubicBezTo>
                    <a:pt x="1360" y="2424"/>
                    <a:pt x="1384" y="2404"/>
                    <a:pt x="1387" y="2380"/>
                  </a:cubicBezTo>
                  <a:lnTo>
                    <a:pt x="1434" y="2078"/>
                  </a:lnTo>
                  <a:cubicBezTo>
                    <a:pt x="1517" y="2057"/>
                    <a:pt x="1595" y="2024"/>
                    <a:pt x="1667" y="1981"/>
                  </a:cubicBezTo>
                  <a:lnTo>
                    <a:pt x="1915" y="2162"/>
                  </a:lnTo>
                  <a:cubicBezTo>
                    <a:pt x="1934" y="2176"/>
                    <a:pt x="1964" y="2174"/>
                    <a:pt x="1982" y="2157"/>
                  </a:cubicBezTo>
                  <a:lnTo>
                    <a:pt x="2157" y="1981"/>
                  </a:lnTo>
                  <a:cubicBezTo>
                    <a:pt x="2174" y="1964"/>
                    <a:pt x="2176" y="1934"/>
                    <a:pt x="2162" y="1914"/>
                  </a:cubicBezTo>
                  <a:lnTo>
                    <a:pt x="1981" y="1667"/>
                  </a:lnTo>
                  <a:cubicBezTo>
                    <a:pt x="2024" y="1595"/>
                    <a:pt x="2057" y="1517"/>
                    <a:pt x="2078" y="1434"/>
                  </a:cubicBezTo>
                  <a:lnTo>
                    <a:pt x="2380" y="1387"/>
                  </a:lnTo>
                  <a:cubicBezTo>
                    <a:pt x="2405" y="1384"/>
                    <a:pt x="2425" y="1360"/>
                    <a:pt x="2425" y="1336"/>
                  </a:cubicBezTo>
                  <a:lnTo>
                    <a:pt x="2425" y="1088"/>
                  </a:lnTo>
                  <a:cubicBezTo>
                    <a:pt x="2425" y="1063"/>
                    <a:pt x="2405" y="1040"/>
                    <a:pt x="2380" y="1037"/>
                  </a:cubicBezTo>
                  <a:lnTo>
                    <a:pt x="2078" y="9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2484050" y="2014391"/>
              <a:ext cx="2659836" cy="101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i="0" u="none" strike="noStrike" cap="none" dirty="0">
                  <a:solidFill>
                    <a:schemeClr val="tx1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A</a:t>
              </a:r>
              <a:endParaRPr sz="2200" b="0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2158109" y="3018573"/>
              <a:ext cx="3311720" cy="2251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dolor sit amet,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consectetur</a:t>
              </a:r>
              <a:endParaRPr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adipiscing elit</a:t>
              </a:r>
              <a:endParaRPr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2439472" y="8529732"/>
              <a:ext cx="2697663" cy="101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i="0" u="none" strike="noStrike" cap="none" dirty="0">
                  <a:solidFill>
                    <a:schemeClr val="accent5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D</a:t>
              </a:r>
              <a:endParaRPr sz="2200" b="0" i="0" u="none" strike="noStrike" cap="none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2132443" y="9533914"/>
              <a:ext cx="3311720" cy="2251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dolor sit amet,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consectetur</a:t>
              </a:r>
              <a:endParaRPr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adipiscing elit</a:t>
              </a:r>
              <a:endParaRPr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19361462" y="2014391"/>
              <a:ext cx="2659836" cy="101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i="0" u="none" strike="noStrike" cap="none" dirty="0">
                  <a:solidFill>
                    <a:srgbClr val="437F64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B</a:t>
              </a:r>
              <a:endParaRPr sz="2200" b="0" i="0" u="none" strike="noStrike" cap="none" dirty="0">
                <a:solidFill>
                  <a:srgbClr val="437F64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19035521" y="3018573"/>
              <a:ext cx="3311720" cy="2251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dolor sit amet,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consectetur</a:t>
              </a:r>
              <a:endParaRPr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adipiscing elit</a:t>
              </a:r>
              <a:endParaRPr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19372807" y="8529732"/>
              <a:ext cx="2637143" cy="101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i="0" u="none" strike="noStrike" cap="none" dirty="0">
                  <a:solidFill>
                    <a:schemeClr val="accent1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C</a:t>
              </a:r>
              <a:endParaRPr sz="2200" b="0" i="0" u="none" strike="noStrike" cap="none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19035521" y="9533914"/>
              <a:ext cx="3311720" cy="2251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dolor sit amet,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consectetur</a:t>
              </a:r>
              <a:endParaRPr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adipiscing elit</a:t>
              </a:r>
              <a:endParaRPr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B457D89E-998A-C9C9-6ADB-369C1E003E33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15324B1C-D7E1-7F57-4AFC-7E21263E5A5E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25"/>
          <p:cNvGrpSpPr/>
          <p:nvPr/>
        </p:nvGrpSpPr>
        <p:grpSpPr>
          <a:xfrm>
            <a:off x="1704756" y="1645920"/>
            <a:ext cx="8782489" cy="4601402"/>
            <a:chOff x="1662893" y="1340229"/>
            <a:chExt cx="21063044" cy="11035542"/>
          </a:xfrm>
        </p:grpSpPr>
        <p:grpSp>
          <p:nvGrpSpPr>
            <p:cNvPr id="559" name="Google Shape;559;p25"/>
            <p:cNvGrpSpPr/>
            <p:nvPr/>
          </p:nvGrpSpPr>
          <p:grpSpPr>
            <a:xfrm>
              <a:off x="6850924" y="4424467"/>
              <a:ext cx="3293206" cy="5007259"/>
              <a:chOff x="4111625" y="2654300"/>
              <a:chExt cx="1976438" cy="3005138"/>
            </a:xfrm>
          </p:grpSpPr>
          <p:sp>
            <p:nvSpPr>
              <p:cNvPr id="560" name="Google Shape;560;p25"/>
              <p:cNvSpPr/>
              <p:nvPr/>
            </p:nvSpPr>
            <p:spPr>
              <a:xfrm>
                <a:off x="4189413" y="3022600"/>
                <a:ext cx="1609725" cy="2636838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7326" extrusionOk="0">
                    <a:moveTo>
                      <a:pt x="2302" y="5344"/>
                    </a:moveTo>
                    <a:lnTo>
                      <a:pt x="4470" y="4915"/>
                    </a:lnTo>
                    <a:cubicBezTo>
                      <a:pt x="4214" y="4342"/>
                      <a:pt x="4076" y="3718"/>
                      <a:pt x="4071" y="3072"/>
                    </a:cubicBezTo>
                    <a:cubicBezTo>
                      <a:pt x="4066" y="2575"/>
                      <a:pt x="4140" y="2088"/>
                      <a:pt x="4287" y="1626"/>
                    </a:cubicBezTo>
                    <a:lnTo>
                      <a:pt x="2874" y="12"/>
                    </a:lnTo>
                    <a:lnTo>
                      <a:pt x="2874" y="12"/>
                    </a:lnTo>
                    <a:lnTo>
                      <a:pt x="554" y="0"/>
                    </a:lnTo>
                    <a:cubicBezTo>
                      <a:pt x="183" y="993"/>
                      <a:pt x="0" y="2038"/>
                      <a:pt x="9" y="3108"/>
                    </a:cubicBezTo>
                    <a:cubicBezTo>
                      <a:pt x="19" y="4278"/>
                      <a:pt x="259" y="5413"/>
                      <a:pt x="721" y="6479"/>
                    </a:cubicBezTo>
                    <a:cubicBezTo>
                      <a:pt x="847" y="6770"/>
                      <a:pt x="988" y="7052"/>
                      <a:pt x="1144" y="7325"/>
                    </a:cubicBezTo>
                    <a:lnTo>
                      <a:pt x="2302" y="534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4111625" y="2654300"/>
                <a:ext cx="1976438" cy="12874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576" extrusionOk="0">
                    <a:moveTo>
                      <a:pt x="3554" y="15"/>
                    </a:moveTo>
                    <a:lnTo>
                      <a:pt x="617" y="0"/>
                    </a:lnTo>
                    <a:lnTo>
                      <a:pt x="0" y="1350"/>
                    </a:lnTo>
                    <a:lnTo>
                      <a:pt x="2937" y="1365"/>
                    </a:lnTo>
                    <a:lnTo>
                      <a:pt x="4872" y="3575"/>
                    </a:lnTo>
                    <a:lnTo>
                      <a:pt x="5489" y="2225"/>
                    </a:lnTo>
                    <a:lnTo>
                      <a:pt x="3554" y="15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4535488" y="3606800"/>
                <a:ext cx="768350" cy="91757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547" extrusionOk="0">
                    <a:moveTo>
                      <a:pt x="245" y="1222"/>
                    </a:moveTo>
                    <a:cubicBezTo>
                      <a:pt x="286" y="1213"/>
                      <a:pt x="314" y="1172"/>
                      <a:pt x="305" y="1130"/>
                    </a:cubicBezTo>
                    <a:cubicBezTo>
                      <a:pt x="296" y="1088"/>
                      <a:pt x="256" y="1061"/>
                      <a:pt x="214" y="1070"/>
                    </a:cubicBezTo>
                    <a:lnTo>
                      <a:pt x="73" y="1098"/>
                    </a:lnTo>
                    <a:cubicBezTo>
                      <a:pt x="31" y="1107"/>
                      <a:pt x="4" y="1148"/>
                      <a:pt x="13" y="1190"/>
                    </a:cubicBezTo>
                    <a:cubicBezTo>
                      <a:pt x="21" y="1232"/>
                      <a:pt x="62" y="1259"/>
                      <a:pt x="104" y="1250"/>
                    </a:cubicBezTo>
                    <a:lnTo>
                      <a:pt x="245" y="1222"/>
                    </a:lnTo>
                    <a:close/>
                    <a:moveTo>
                      <a:pt x="211" y="861"/>
                    </a:moveTo>
                    <a:cubicBezTo>
                      <a:pt x="253" y="868"/>
                      <a:pt x="293" y="840"/>
                      <a:pt x="301" y="798"/>
                    </a:cubicBezTo>
                    <a:cubicBezTo>
                      <a:pt x="308" y="756"/>
                      <a:pt x="280" y="716"/>
                      <a:pt x="238" y="708"/>
                    </a:cubicBezTo>
                    <a:lnTo>
                      <a:pt x="97" y="683"/>
                    </a:lnTo>
                    <a:cubicBezTo>
                      <a:pt x="55" y="675"/>
                      <a:pt x="15" y="703"/>
                      <a:pt x="7" y="745"/>
                    </a:cubicBezTo>
                    <a:cubicBezTo>
                      <a:pt x="0" y="787"/>
                      <a:pt x="28" y="827"/>
                      <a:pt x="70" y="835"/>
                    </a:cubicBezTo>
                    <a:lnTo>
                      <a:pt x="211" y="861"/>
                    </a:lnTo>
                    <a:close/>
                    <a:moveTo>
                      <a:pt x="344" y="550"/>
                    </a:moveTo>
                    <a:cubicBezTo>
                      <a:pt x="376" y="578"/>
                      <a:pt x="425" y="575"/>
                      <a:pt x="453" y="543"/>
                    </a:cubicBezTo>
                    <a:cubicBezTo>
                      <a:pt x="482" y="511"/>
                      <a:pt x="479" y="462"/>
                      <a:pt x="447" y="434"/>
                    </a:cubicBezTo>
                    <a:lnTo>
                      <a:pt x="340" y="339"/>
                    </a:lnTo>
                    <a:cubicBezTo>
                      <a:pt x="308" y="310"/>
                      <a:pt x="259" y="313"/>
                      <a:pt x="230" y="345"/>
                    </a:cubicBezTo>
                    <a:cubicBezTo>
                      <a:pt x="202" y="377"/>
                      <a:pt x="205" y="426"/>
                      <a:pt x="237" y="454"/>
                    </a:cubicBezTo>
                    <a:lnTo>
                      <a:pt x="344" y="550"/>
                    </a:lnTo>
                    <a:close/>
                    <a:moveTo>
                      <a:pt x="622" y="330"/>
                    </a:moveTo>
                    <a:cubicBezTo>
                      <a:pt x="643" y="368"/>
                      <a:pt x="690" y="382"/>
                      <a:pt x="727" y="361"/>
                    </a:cubicBezTo>
                    <a:cubicBezTo>
                      <a:pt x="765" y="341"/>
                      <a:pt x="779" y="294"/>
                      <a:pt x="758" y="256"/>
                    </a:cubicBezTo>
                    <a:lnTo>
                      <a:pt x="690" y="130"/>
                    </a:lnTo>
                    <a:cubicBezTo>
                      <a:pt x="670" y="93"/>
                      <a:pt x="623" y="79"/>
                      <a:pt x="585" y="99"/>
                    </a:cubicBezTo>
                    <a:cubicBezTo>
                      <a:pt x="548" y="120"/>
                      <a:pt x="534" y="167"/>
                      <a:pt x="554" y="204"/>
                    </a:cubicBezTo>
                    <a:lnTo>
                      <a:pt x="622" y="330"/>
                    </a:lnTo>
                    <a:close/>
                    <a:moveTo>
                      <a:pt x="2029" y="1250"/>
                    </a:moveTo>
                    <a:cubicBezTo>
                      <a:pt x="2071" y="1259"/>
                      <a:pt x="2112" y="1232"/>
                      <a:pt x="2120" y="1190"/>
                    </a:cubicBezTo>
                    <a:cubicBezTo>
                      <a:pt x="2129" y="1148"/>
                      <a:pt x="2102" y="1107"/>
                      <a:pt x="2060" y="1098"/>
                    </a:cubicBezTo>
                    <a:lnTo>
                      <a:pt x="1920" y="1070"/>
                    </a:lnTo>
                    <a:cubicBezTo>
                      <a:pt x="1878" y="1061"/>
                      <a:pt x="1837" y="1088"/>
                      <a:pt x="1828" y="1130"/>
                    </a:cubicBezTo>
                    <a:cubicBezTo>
                      <a:pt x="1820" y="1172"/>
                      <a:pt x="1847" y="1213"/>
                      <a:pt x="1889" y="1222"/>
                    </a:cubicBezTo>
                    <a:lnTo>
                      <a:pt x="2029" y="1250"/>
                    </a:lnTo>
                    <a:close/>
                    <a:moveTo>
                      <a:pt x="2064" y="835"/>
                    </a:moveTo>
                    <a:cubicBezTo>
                      <a:pt x="2106" y="827"/>
                      <a:pt x="2134" y="787"/>
                      <a:pt x="2126" y="745"/>
                    </a:cubicBezTo>
                    <a:cubicBezTo>
                      <a:pt x="2118" y="703"/>
                      <a:pt x="2078" y="675"/>
                      <a:pt x="2036" y="683"/>
                    </a:cubicBezTo>
                    <a:lnTo>
                      <a:pt x="1895" y="708"/>
                    </a:lnTo>
                    <a:cubicBezTo>
                      <a:pt x="1853" y="716"/>
                      <a:pt x="1825" y="756"/>
                      <a:pt x="1833" y="798"/>
                    </a:cubicBezTo>
                    <a:cubicBezTo>
                      <a:pt x="1840" y="840"/>
                      <a:pt x="1881" y="868"/>
                      <a:pt x="1923" y="861"/>
                    </a:cubicBezTo>
                    <a:lnTo>
                      <a:pt x="2064" y="835"/>
                    </a:lnTo>
                    <a:close/>
                    <a:moveTo>
                      <a:pt x="1896" y="454"/>
                    </a:moveTo>
                    <a:cubicBezTo>
                      <a:pt x="1928" y="426"/>
                      <a:pt x="1931" y="377"/>
                      <a:pt x="1903" y="345"/>
                    </a:cubicBezTo>
                    <a:cubicBezTo>
                      <a:pt x="1875" y="313"/>
                      <a:pt x="1826" y="310"/>
                      <a:pt x="1794" y="339"/>
                    </a:cubicBezTo>
                    <a:lnTo>
                      <a:pt x="1687" y="434"/>
                    </a:lnTo>
                    <a:cubicBezTo>
                      <a:pt x="1654" y="462"/>
                      <a:pt x="1652" y="511"/>
                      <a:pt x="1680" y="543"/>
                    </a:cubicBezTo>
                    <a:cubicBezTo>
                      <a:pt x="1708" y="575"/>
                      <a:pt x="1757" y="578"/>
                      <a:pt x="1789" y="550"/>
                    </a:cubicBezTo>
                    <a:lnTo>
                      <a:pt x="1896" y="454"/>
                    </a:lnTo>
                    <a:close/>
                    <a:moveTo>
                      <a:pt x="1579" y="204"/>
                    </a:moveTo>
                    <a:cubicBezTo>
                      <a:pt x="1600" y="167"/>
                      <a:pt x="1586" y="120"/>
                      <a:pt x="1548" y="99"/>
                    </a:cubicBezTo>
                    <a:cubicBezTo>
                      <a:pt x="1511" y="79"/>
                      <a:pt x="1463" y="93"/>
                      <a:pt x="1443" y="130"/>
                    </a:cubicBezTo>
                    <a:lnTo>
                      <a:pt x="1375" y="256"/>
                    </a:lnTo>
                    <a:cubicBezTo>
                      <a:pt x="1354" y="294"/>
                      <a:pt x="1368" y="341"/>
                      <a:pt x="1406" y="361"/>
                    </a:cubicBezTo>
                    <a:cubicBezTo>
                      <a:pt x="1444" y="382"/>
                      <a:pt x="1491" y="368"/>
                      <a:pt x="1511" y="330"/>
                    </a:cubicBezTo>
                    <a:lnTo>
                      <a:pt x="1579" y="204"/>
                    </a:lnTo>
                    <a:close/>
                    <a:moveTo>
                      <a:pt x="1149" y="78"/>
                    </a:moveTo>
                    <a:cubicBezTo>
                      <a:pt x="1149" y="35"/>
                      <a:pt x="1115" y="0"/>
                      <a:pt x="1072" y="0"/>
                    </a:cubicBezTo>
                    <a:cubicBezTo>
                      <a:pt x="1029" y="0"/>
                      <a:pt x="994" y="35"/>
                      <a:pt x="994" y="78"/>
                    </a:cubicBezTo>
                    <a:lnTo>
                      <a:pt x="994" y="221"/>
                    </a:lnTo>
                    <a:cubicBezTo>
                      <a:pt x="994" y="264"/>
                      <a:pt x="1029" y="298"/>
                      <a:pt x="1072" y="298"/>
                    </a:cubicBezTo>
                    <a:cubicBezTo>
                      <a:pt x="1115" y="298"/>
                      <a:pt x="1149" y="264"/>
                      <a:pt x="1149" y="221"/>
                    </a:cubicBezTo>
                    <a:lnTo>
                      <a:pt x="1149" y="78"/>
                    </a:lnTo>
                    <a:close/>
                    <a:moveTo>
                      <a:pt x="1072" y="341"/>
                    </a:moveTo>
                    <a:cubicBezTo>
                      <a:pt x="695" y="341"/>
                      <a:pt x="424" y="586"/>
                      <a:pt x="367" y="813"/>
                    </a:cubicBezTo>
                    <a:cubicBezTo>
                      <a:pt x="323" y="985"/>
                      <a:pt x="363" y="1149"/>
                      <a:pt x="445" y="1308"/>
                    </a:cubicBezTo>
                    <a:cubicBezTo>
                      <a:pt x="520" y="1451"/>
                      <a:pt x="598" y="1569"/>
                      <a:pt x="662" y="1716"/>
                    </a:cubicBezTo>
                    <a:cubicBezTo>
                      <a:pt x="697" y="1797"/>
                      <a:pt x="711" y="1909"/>
                      <a:pt x="730" y="1994"/>
                    </a:cubicBezTo>
                    <a:cubicBezTo>
                      <a:pt x="745" y="2061"/>
                      <a:pt x="770" y="2084"/>
                      <a:pt x="852" y="2085"/>
                    </a:cubicBezTo>
                    <a:cubicBezTo>
                      <a:pt x="870" y="2085"/>
                      <a:pt x="887" y="2085"/>
                      <a:pt x="904" y="2085"/>
                    </a:cubicBezTo>
                    <a:lnTo>
                      <a:pt x="904" y="1255"/>
                    </a:lnTo>
                    <a:lnTo>
                      <a:pt x="776" y="1255"/>
                    </a:lnTo>
                    <a:cubicBezTo>
                      <a:pt x="720" y="1255"/>
                      <a:pt x="667" y="1233"/>
                      <a:pt x="627" y="1193"/>
                    </a:cubicBezTo>
                    <a:cubicBezTo>
                      <a:pt x="587" y="1153"/>
                      <a:pt x="565" y="1100"/>
                      <a:pt x="565" y="1044"/>
                    </a:cubicBezTo>
                    <a:cubicBezTo>
                      <a:pt x="565" y="988"/>
                      <a:pt x="587" y="935"/>
                      <a:pt x="627" y="895"/>
                    </a:cubicBezTo>
                    <a:cubicBezTo>
                      <a:pt x="667" y="855"/>
                      <a:pt x="720" y="833"/>
                      <a:pt x="776" y="833"/>
                    </a:cubicBezTo>
                    <a:cubicBezTo>
                      <a:pt x="892" y="833"/>
                      <a:pt x="986" y="926"/>
                      <a:pt x="987" y="1041"/>
                    </a:cubicBezTo>
                    <a:lnTo>
                      <a:pt x="987" y="1172"/>
                    </a:lnTo>
                    <a:lnTo>
                      <a:pt x="1156" y="1172"/>
                    </a:lnTo>
                    <a:lnTo>
                      <a:pt x="1156" y="1041"/>
                    </a:lnTo>
                    <a:lnTo>
                      <a:pt x="1157" y="1041"/>
                    </a:lnTo>
                    <a:cubicBezTo>
                      <a:pt x="1157" y="986"/>
                      <a:pt x="1179" y="934"/>
                      <a:pt x="1218" y="895"/>
                    </a:cubicBezTo>
                    <a:cubicBezTo>
                      <a:pt x="1258" y="855"/>
                      <a:pt x="1311" y="833"/>
                      <a:pt x="1367" y="833"/>
                    </a:cubicBezTo>
                    <a:cubicBezTo>
                      <a:pt x="1424" y="833"/>
                      <a:pt x="1477" y="855"/>
                      <a:pt x="1517" y="895"/>
                    </a:cubicBezTo>
                    <a:cubicBezTo>
                      <a:pt x="1557" y="935"/>
                      <a:pt x="1578" y="988"/>
                      <a:pt x="1578" y="1044"/>
                    </a:cubicBezTo>
                    <a:cubicBezTo>
                      <a:pt x="1578" y="1100"/>
                      <a:pt x="1557" y="1153"/>
                      <a:pt x="1517" y="1193"/>
                    </a:cubicBezTo>
                    <a:cubicBezTo>
                      <a:pt x="1477" y="1233"/>
                      <a:pt x="1424" y="1255"/>
                      <a:pt x="1367" y="1255"/>
                    </a:cubicBezTo>
                    <a:lnTo>
                      <a:pt x="1240" y="1255"/>
                    </a:lnTo>
                    <a:lnTo>
                      <a:pt x="1240" y="2085"/>
                    </a:lnTo>
                    <a:cubicBezTo>
                      <a:pt x="1257" y="2085"/>
                      <a:pt x="1274" y="2085"/>
                      <a:pt x="1291" y="2085"/>
                    </a:cubicBezTo>
                    <a:cubicBezTo>
                      <a:pt x="1373" y="2084"/>
                      <a:pt x="1399" y="2061"/>
                      <a:pt x="1414" y="1994"/>
                    </a:cubicBezTo>
                    <a:cubicBezTo>
                      <a:pt x="1433" y="1909"/>
                      <a:pt x="1446" y="1797"/>
                      <a:pt x="1481" y="1716"/>
                    </a:cubicBezTo>
                    <a:cubicBezTo>
                      <a:pt x="1546" y="1569"/>
                      <a:pt x="1623" y="1451"/>
                      <a:pt x="1698" y="1308"/>
                    </a:cubicBezTo>
                    <a:cubicBezTo>
                      <a:pt x="1781" y="1149"/>
                      <a:pt x="1821" y="985"/>
                      <a:pt x="1777" y="813"/>
                    </a:cubicBezTo>
                    <a:cubicBezTo>
                      <a:pt x="1719" y="586"/>
                      <a:pt x="1449" y="341"/>
                      <a:pt x="1072" y="341"/>
                    </a:cubicBezTo>
                    <a:close/>
                    <a:moveTo>
                      <a:pt x="1367" y="916"/>
                    </a:moveTo>
                    <a:cubicBezTo>
                      <a:pt x="1297" y="916"/>
                      <a:pt x="1240" y="974"/>
                      <a:pt x="1240" y="1044"/>
                    </a:cubicBezTo>
                    <a:lnTo>
                      <a:pt x="1240" y="1172"/>
                    </a:lnTo>
                    <a:lnTo>
                      <a:pt x="1367" y="1172"/>
                    </a:lnTo>
                    <a:cubicBezTo>
                      <a:pt x="1438" y="1172"/>
                      <a:pt x="1495" y="1115"/>
                      <a:pt x="1495" y="1044"/>
                    </a:cubicBezTo>
                    <a:cubicBezTo>
                      <a:pt x="1495" y="974"/>
                      <a:pt x="1438" y="916"/>
                      <a:pt x="1367" y="916"/>
                    </a:cubicBezTo>
                    <a:close/>
                    <a:moveTo>
                      <a:pt x="648" y="1044"/>
                    </a:moveTo>
                    <a:cubicBezTo>
                      <a:pt x="648" y="1115"/>
                      <a:pt x="706" y="1172"/>
                      <a:pt x="776" y="1172"/>
                    </a:cubicBezTo>
                    <a:lnTo>
                      <a:pt x="904" y="1172"/>
                    </a:lnTo>
                    <a:lnTo>
                      <a:pt x="904" y="1044"/>
                    </a:lnTo>
                    <a:cubicBezTo>
                      <a:pt x="904" y="974"/>
                      <a:pt x="847" y="916"/>
                      <a:pt x="776" y="916"/>
                    </a:cubicBezTo>
                    <a:cubicBezTo>
                      <a:pt x="706" y="916"/>
                      <a:pt x="648" y="974"/>
                      <a:pt x="648" y="1044"/>
                    </a:cubicBezTo>
                    <a:close/>
                    <a:moveTo>
                      <a:pt x="1156" y="1255"/>
                    </a:moveTo>
                    <a:lnTo>
                      <a:pt x="987" y="1255"/>
                    </a:lnTo>
                    <a:lnTo>
                      <a:pt x="987" y="2085"/>
                    </a:lnTo>
                    <a:cubicBezTo>
                      <a:pt x="1014" y="2085"/>
                      <a:pt x="1041" y="2085"/>
                      <a:pt x="1068" y="2085"/>
                    </a:cubicBezTo>
                    <a:lnTo>
                      <a:pt x="1076" y="2085"/>
                    </a:lnTo>
                    <a:cubicBezTo>
                      <a:pt x="1076" y="2086"/>
                      <a:pt x="1076" y="2084"/>
                      <a:pt x="1076" y="2085"/>
                    </a:cubicBezTo>
                    <a:cubicBezTo>
                      <a:pt x="1103" y="2085"/>
                      <a:pt x="1130" y="2085"/>
                      <a:pt x="1156" y="2085"/>
                    </a:cubicBezTo>
                    <a:lnTo>
                      <a:pt x="1156" y="1255"/>
                    </a:lnTo>
                    <a:close/>
                    <a:moveTo>
                      <a:pt x="1340" y="2138"/>
                    </a:moveTo>
                    <a:lnTo>
                      <a:pt x="803" y="2138"/>
                    </a:lnTo>
                    <a:cubicBezTo>
                      <a:pt x="754" y="2138"/>
                      <a:pt x="715" y="2177"/>
                      <a:pt x="715" y="2226"/>
                    </a:cubicBezTo>
                    <a:cubicBezTo>
                      <a:pt x="715" y="2275"/>
                      <a:pt x="754" y="2315"/>
                      <a:pt x="803" y="2315"/>
                    </a:cubicBezTo>
                    <a:lnTo>
                      <a:pt x="1340" y="2315"/>
                    </a:lnTo>
                    <a:cubicBezTo>
                      <a:pt x="1389" y="2315"/>
                      <a:pt x="1429" y="2275"/>
                      <a:pt x="1429" y="2226"/>
                    </a:cubicBezTo>
                    <a:cubicBezTo>
                      <a:pt x="1429" y="2177"/>
                      <a:pt x="1389" y="2138"/>
                      <a:pt x="1340" y="2138"/>
                    </a:cubicBezTo>
                    <a:close/>
                    <a:moveTo>
                      <a:pt x="1340" y="2546"/>
                    </a:moveTo>
                    <a:lnTo>
                      <a:pt x="803" y="2546"/>
                    </a:lnTo>
                    <a:cubicBezTo>
                      <a:pt x="754" y="2546"/>
                      <a:pt x="715" y="2507"/>
                      <a:pt x="715" y="2458"/>
                    </a:cubicBezTo>
                    <a:cubicBezTo>
                      <a:pt x="715" y="2409"/>
                      <a:pt x="754" y="2369"/>
                      <a:pt x="803" y="2369"/>
                    </a:cubicBezTo>
                    <a:lnTo>
                      <a:pt x="1340" y="2369"/>
                    </a:lnTo>
                    <a:cubicBezTo>
                      <a:pt x="1389" y="2369"/>
                      <a:pt x="1429" y="2409"/>
                      <a:pt x="1429" y="2458"/>
                    </a:cubicBezTo>
                    <a:cubicBezTo>
                      <a:pt x="1429" y="2507"/>
                      <a:pt x="1389" y="2546"/>
                      <a:pt x="1340" y="25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563" name="Google Shape;563;p25"/>
            <p:cNvGrpSpPr/>
            <p:nvPr/>
          </p:nvGrpSpPr>
          <p:grpSpPr>
            <a:xfrm>
              <a:off x="11691539" y="8482119"/>
              <a:ext cx="4991388" cy="3893652"/>
              <a:chOff x="7016750" y="5089525"/>
              <a:chExt cx="2995613" cy="2336800"/>
            </a:xfrm>
          </p:grpSpPr>
          <p:sp>
            <p:nvSpPr>
              <p:cNvPr id="564" name="Google Shape;564;p25"/>
              <p:cNvSpPr/>
              <p:nvPr/>
            </p:nvSpPr>
            <p:spPr>
              <a:xfrm>
                <a:off x="7419975" y="5089525"/>
                <a:ext cx="2592388" cy="2106613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5851" extrusionOk="0">
                    <a:moveTo>
                      <a:pt x="4904" y="1664"/>
                    </a:moveTo>
                    <a:lnTo>
                      <a:pt x="3448" y="0"/>
                    </a:lnTo>
                    <a:cubicBezTo>
                      <a:pt x="3314" y="185"/>
                      <a:pt x="3165" y="361"/>
                      <a:pt x="3002" y="526"/>
                    </a:cubicBezTo>
                    <a:cubicBezTo>
                      <a:pt x="2362" y="1177"/>
                      <a:pt x="1564" y="1615"/>
                      <a:pt x="692" y="1802"/>
                    </a:cubicBezTo>
                    <a:lnTo>
                      <a:pt x="0" y="3835"/>
                    </a:lnTo>
                    <a:lnTo>
                      <a:pt x="0" y="3835"/>
                    </a:lnTo>
                    <a:lnTo>
                      <a:pt x="1149" y="5850"/>
                    </a:lnTo>
                    <a:cubicBezTo>
                      <a:pt x="1839" y="5735"/>
                      <a:pt x="2511" y="5536"/>
                      <a:pt x="3158" y="5256"/>
                    </a:cubicBezTo>
                    <a:cubicBezTo>
                      <a:pt x="4188" y="4809"/>
                      <a:pt x="5110" y="4176"/>
                      <a:pt x="5899" y="3373"/>
                    </a:cubicBezTo>
                    <a:cubicBezTo>
                      <a:pt x="6405" y="2858"/>
                      <a:pt x="6840" y="2290"/>
                      <a:pt x="7199" y="1676"/>
                    </a:cubicBezTo>
                    <a:lnTo>
                      <a:pt x="4904" y="1664"/>
                    </a:lnTo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7016750" y="5456238"/>
                <a:ext cx="1055688" cy="1970087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5474" extrusionOk="0">
                    <a:moveTo>
                      <a:pt x="0" y="2922"/>
                    </a:moveTo>
                    <a:lnTo>
                      <a:pt x="0" y="2922"/>
                    </a:lnTo>
                    <a:lnTo>
                      <a:pt x="1455" y="5473"/>
                    </a:lnTo>
                    <a:lnTo>
                      <a:pt x="2933" y="5332"/>
                    </a:lnTo>
                    <a:lnTo>
                      <a:pt x="1477" y="2781"/>
                    </a:lnTo>
                    <a:lnTo>
                      <a:pt x="1477" y="2781"/>
                    </a:lnTo>
                    <a:lnTo>
                      <a:pt x="2424" y="0"/>
                    </a:lnTo>
                    <a:lnTo>
                      <a:pt x="946" y="141"/>
                    </a:lnTo>
                    <a:lnTo>
                      <a:pt x="0" y="2922"/>
                    </a:lnTo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7977188" y="5872163"/>
                <a:ext cx="1135062" cy="757237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105" extrusionOk="0">
                    <a:moveTo>
                      <a:pt x="2371" y="1143"/>
                    </a:moveTo>
                    <a:lnTo>
                      <a:pt x="2312" y="1088"/>
                    </a:lnTo>
                    <a:cubicBezTo>
                      <a:pt x="2015" y="831"/>
                      <a:pt x="1666" y="538"/>
                      <a:pt x="1589" y="488"/>
                    </a:cubicBezTo>
                    <a:cubicBezTo>
                      <a:pt x="1552" y="496"/>
                      <a:pt x="1454" y="527"/>
                      <a:pt x="1377" y="554"/>
                    </a:cubicBezTo>
                    <a:lnTo>
                      <a:pt x="1374" y="555"/>
                    </a:lnTo>
                    <a:cubicBezTo>
                      <a:pt x="1369" y="556"/>
                      <a:pt x="1251" y="591"/>
                      <a:pt x="1144" y="591"/>
                    </a:cubicBezTo>
                    <a:cubicBezTo>
                      <a:pt x="1082" y="591"/>
                      <a:pt x="1034" y="580"/>
                      <a:pt x="998" y="557"/>
                    </a:cubicBezTo>
                    <a:cubicBezTo>
                      <a:pt x="935" y="517"/>
                      <a:pt x="927" y="465"/>
                      <a:pt x="928" y="437"/>
                    </a:cubicBezTo>
                    <a:cubicBezTo>
                      <a:pt x="931" y="370"/>
                      <a:pt x="988" y="313"/>
                      <a:pt x="1029" y="289"/>
                    </a:cubicBezTo>
                    <a:lnTo>
                      <a:pt x="431" y="214"/>
                    </a:lnTo>
                    <a:lnTo>
                      <a:pt x="370" y="1077"/>
                    </a:lnTo>
                    <a:cubicBezTo>
                      <a:pt x="418" y="1026"/>
                      <a:pt x="467" y="1015"/>
                      <a:pt x="501" y="1015"/>
                    </a:cubicBezTo>
                    <a:cubicBezTo>
                      <a:pt x="542" y="1015"/>
                      <a:pt x="582" y="1030"/>
                      <a:pt x="619" y="1060"/>
                    </a:cubicBezTo>
                    <a:cubicBezTo>
                      <a:pt x="676" y="1108"/>
                      <a:pt x="703" y="1170"/>
                      <a:pt x="695" y="1233"/>
                    </a:cubicBezTo>
                    <a:cubicBezTo>
                      <a:pt x="744" y="1225"/>
                      <a:pt x="792" y="1242"/>
                      <a:pt x="836" y="1277"/>
                    </a:cubicBezTo>
                    <a:cubicBezTo>
                      <a:pt x="893" y="1324"/>
                      <a:pt x="920" y="1386"/>
                      <a:pt x="911" y="1450"/>
                    </a:cubicBezTo>
                    <a:cubicBezTo>
                      <a:pt x="961" y="1442"/>
                      <a:pt x="1009" y="1458"/>
                      <a:pt x="1053" y="1494"/>
                    </a:cubicBezTo>
                    <a:cubicBezTo>
                      <a:pt x="1102" y="1535"/>
                      <a:pt x="1130" y="1589"/>
                      <a:pt x="1130" y="1644"/>
                    </a:cubicBezTo>
                    <a:cubicBezTo>
                      <a:pt x="1185" y="1628"/>
                      <a:pt x="1242" y="1643"/>
                      <a:pt x="1292" y="1684"/>
                    </a:cubicBezTo>
                    <a:cubicBezTo>
                      <a:pt x="1361" y="1740"/>
                      <a:pt x="1385" y="1818"/>
                      <a:pt x="1358" y="1893"/>
                    </a:cubicBezTo>
                    <a:lnTo>
                      <a:pt x="1410" y="1935"/>
                    </a:lnTo>
                    <a:cubicBezTo>
                      <a:pt x="1414" y="1939"/>
                      <a:pt x="1418" y="1942"/>
                      <a:pt x="1422" y="1944"/>
                    </a:cubicBezTo>
                    <a:lnTo>
                      <a:pt x="1424" y="1946"/>
                    </a:lnTo>
                    <a:cubicBezTo>
                      <a:pt x="1445" y="1960"/>
                      <a:pt x="1466" y="1967"/>
                      <a:pt x="1487" y="1967"/>
                    </a:cubicBezTo>
                    <a:cubicBezTo>
                      <a:pt x="1524" y="1967"/>
                      <a:pt x="1552" y="1943"/>
                      <a:pt x="1568" y="1922"/>
                    </a:cubicBezTo>
                    <a:cubicBezTo>
                      <a:pt x="1604" y="1878"/>
                      <a:pt x="1626" y="1843"/>
                      <a:pt x="1581" y="1797"/>
                    </a:cubicBezTo>
                    <a:lnTo>
                      <a:pt x="1577" y="1793"/>
                    </a:lnTo>
                    <a:lnTo>
                      <a:pt x="1311" y="1568"/>
                    </a:lnTo>
                    <a:cubicBezTo>
                      <a:pt x="1302" y="1560"/>
                      <a:pt x="1297" y="1550"/>
                      <a:pt x="1296" y="1539"/>
                    </a:cubicBezTo>
                    <a:cubicBezTo>
                      <a:pt x="1295" y="1527"/>
                      <a:pt x="1299" y="1516"/>
                      <a:pt x="1306" y="1508"/>
                    </a:cubicBezTo>
                    <a:cubicBezTo>
                      <a:pt x="1321" y="1490"/>
                      <a:pt x="1349" y="1488"/>
                      <a:pt x="1366" y="1503"/>
                    </a:cubicBezTo>
                    <a:lnTo>
                      <a:pt x="1714" y="1798"/>
                    </a:lnTo>
                    <a:cubicBezTo>
                      <a:pt x="1732" y="1808"/>
                      <a:pt x="1753" y="1814"/>
                      <a:pt x="1773" y="1814"/>
                    </a:cubicBezTo>
                    <a:cubicBezTo>
                      <a:pt x="1808" y="1814"/>
                      <a:pt x="1842" y="1796"/>
                      <a:pt x="1868" y="1764"/>
                    </a:cubicBezTo>
                    <a:cubicBezTo>
                      <a:pt x="1890" y="1738"/>
                      <a:pt x="1900" y="1709"/>
                      <a:pt x="1897" y="1681"/>
                    </a:cubicBezTo>
                    <a:cubicBezTo>
                      <a:pt x="1894" y="1650"/>
                      <a:pt x="1876" y="1621"/>
                      <a:pt x="1845" y="1595"/>
                    </a:cubicBezTo>
                    <a:lnTo>
                      <a:pt x="1804" y="1562"/>
                    </a:lnTo>
                    <a:lnTo>
                      <a:pt x="1804" y="1562"/>
                    </a:lnTo>
                    <a:lnTo>
                      <a:pt x="1611" y="1404"/>
                    </a:lnTo>
                    <a:cubicBezTo>
                      <a:pt x="1602" y="1397"/>
                      <a:pt x="1597" y="1387"/>
                      <a:pt x="1595" y="1376"/>
                    </a:cubicBezTo>
                    <a:cubicBezTo>
                      <a:pt x="1594" y="1364"/>
                      <a:pt x="1598" y="1353"/>
                      <a:pt x="1605" y="1344"/>
                    </a:cubicBezTo>
                    <a:cubicBezTo>
                      <a:pt x="1619" y="1327"/>
                      <a:pt x="1647" y="1324"/>
                      <a:pt x="1665" y="1338"/>
                    </a:cubicBezTo>
                    <a:lnTo>
                      <a:pt x="1983" y="1597"/>
                    </a:lnTo>
                    <a:cubicBezTo>
                      <a:pt x="2007" y="1616"/>
                      <a:pt x="2032" y="1625"/>
                      <a:pt x="2057" y="1625"/>
                    </a:cubicBezTo>
                    <a:cubicBezTo>
                      <a:pt x="2095" y="1625"/>
                      <a:pt x="2134" y="1604"/>
                      <a:pt x="2164" y="1567"/>
                    </a:cubicBezTo>
                    <a:cubicBezTo>
                      <a:pt x="2187" y="1539"/>
                      <a:pt x="2197" y="1510"/>
                      <a:pt x="2195" y="1483"/>
                    </a:cubicBezTo>
                    <a:cubicBezTo>
                      <a:pt x="2193" y="1453"/>
                      <a:pt x="2176" y="1425"/>
                      <a:pt x="2144" y="1399"/>
                    </a:cubicBezTo>
                    <a:lnTo>
                      <a:pt x="2051" y="1323"/>
                    </a:lnTo>
                    <a:lnTo>
                      <a:pt x="2051" y="1323"/>
                    </a:lnTo>
                    <a:lnTo>
                      <a:pt x="1885" y="1188"/>
                    </a:lnTo>
                    <a:cubicBezTo>
                      <a:pt x="1867" y="1173"/>
                      <a:pt x="1864" y="1146"/>
                      <a:pt x="1879" y="1128"/>
                    </a:cubicBezTo>
                    <a:cubicBezTo>
                      <a:pt x="1893" y="1110"/>
                      <a:pt x="1921" y="1107"/>
                      <a:pt x="1939" y="1122"/>
                    </a:cubicBezTo>
                    <a:lnTo>
                      <a:pt x="2209" y="1341"/>
                    </a:lnTo>
                    <a:cubicBezTo>
                      <a:pt x="2267" y="1388"/>
                      <a:pt x="2335" y="1375"/>
                      <a:pt x="2386" y="1311"/>
                    </a:cubicBezTo>
                    <a:cubicBezTo>
                      <a:pt x="2421" y="1268"/>
                      <a:pt x="2447" y="1204"/>
                      <a:pt x="2371" y="1143"/>
                    </a:cubicBezTo>
                    <a:close/>
                    <a:moveTo>
                      <a:pt x="593" y="1287"/>
                    </a:moveTo>
                    <a:cubicBezTo>
                      <a:pt x="662" y="1202"/>
                      <a:pt x="595" y="1136"/>
                      <a:pt x="572" y="1117"/>
                    </a:cubicBezTo>
                    <a:cubicBezTo>
                      <a:pt x="517" y="1072"/>
                      <a:pt x="462" y="1080"/>
                      <a:pt x="413" y="1139"/>
                    </a:cubicBezTo>
                    <a:lnTo>
                      <a:pt x="359" y="1208"/>
                    </a:lnTo>
                    <a:lnTo>
                      <a:pt x="360" y="1208"/>
                    </a:lnTo>
                    <a:lnTo>
                      <a:pt x="351" y="1219"/>
                    </a:lnTo>
                    <a:lnTo>
                      <a:pt x="276" y="1305"/>
                    </a:lnTo>
                    <a:cubicBezTo>
                      <a:pt x="249" y="1337"/>
                      <a:pt x="236" y="1368"/>
                      <a:pt x="239" y="1397"/>
                    </a:cubicBezTo>
                    <a:cubicBezTo>
                      <a:pt x="242" y="1429"/>
                      <a:pt x="263" y="1451"/>
                      <a:pt x="275" y="1460"/>
                    </a:cubicBezTo>
                    <a:cubicBezTo>
                      <a:pt x="303" y="1483"/>
                      <a:pt x="334" y="1507"/>
                      <a:pt x="368" y="1507"/>
                    </a:cubicBezTo>
                    <a:cubicBezTo>
                      <a:pt x="389" y="1507"/>
                      <a:pt x="409" y="1498"/>
                      <a:pt x="429" y="1479"/>
                    </a:cubicBezTo>
                    <a:lnTo>
                      <a:pt x="593" y="1287"/>
                    </a:lnTo>
                    <a:close/>
                    <a:moveTo>
                      <a:pt x="464" y="1551"/>
                    </a:moveTo>
                    <a:cubicBezTo>
                      <a:pt x="440" y="1581"/>
                      <a:pt x="430" y="1612"/>
                      <a:pt x="436" y="1643"/>
                    </a:cubicBezTo>
                    <a:cubicBezTo>
                      <a:pt x="441" y="1671"/>
                      <a:pt x="458" y="1697"/>
                      <a:pt x="485" y="1720"/>
                    </a:cubicBezTo>
                    <a:cubicBezTo>
                      <a:pt x="540" y="1765"/>
                      <a:pt x="596" y="1757"/>
                      <a:pt x="645" y="1698"/>
                    </a:cubicBezTo>
                    <a:lnTo>
                      <a:pt x="809" y="1503"/>
                    </a:lnTo>
                    <a:cubicBezTo>
                      <a:pt x="834" y="1473"/>
                      <a:pt x="844" y="1442"/>
                      <a:pt x="838" y="1411"/>
                    </a:cubicBezTo>
                    <a:cubicBezTo>
                      <a:pt x="833" y="1383"/>
                      <a:pt x="816" y="1356"/>
                      <a:pt x="789" y="1334"/>
                    </a:cubicBezTo>
                    <a:cubicBezTo>
                      <a:pt x="734" y="1289"/>
                      <a:pt x="678" y="1297"/>
                      <a:pt x="629" y="1356"/>
                    </a:cubicBezTo>
                    <a:lnTo>
                      <a:pt x="547" y="1454"/>
                    </a:lnTo>
                    <a:lnTo>
                      <a:pt x="548" y="1454"/>
                    </a:lnTo>
                    <a:lnTo>
                      <a:pt x="539" y="1465"/>
                    </a:lnTo>
                    <a:lnTo>
                      <a:pt x="464" y="1551"/>
                    </a:lnTo>
                    <a:close/>
                    <a:moveTo>
                      <a:pt x="681" y="1767"/>
                    </a:moveTo>
                    <a:cubicBezTo>
                      <a:pt x="639" y="1819"/>
                      <a:pt x="649" y="1865"/>
                      <a:pt x="717" y="1921"/>
                    </a:cubicBezTo>
                    <a:cubicBezTo>
                      <a:pt x="772" y="1966"/>
                      <a:pt x="828" y="1959"/>
                      <a:pt x="877" y="1899"/>
                    </a:cubicBezTo>
                    <a:lnTo>
                      <a:pt x="1026" y="1720"/>
                    </a:lnTo>
                    <a:cubicBezTo>
                      <a:pt x="1096" y="1635"/>
                      <a:pt x="1028" y="1569"/>
                      <a:pt x="1006" y="1551"/>
                    </a:cubicBezTo>
                    <a:cubicBezTo>
                      <a:pt x="951" y="1506"/>
                      <a:pt x="895" y="1513"/>
                      <a:pt x="846" y="1573"/>
                    </a:cubicBezTo>
                    <a:lnTo>
                      <a:pt x="765" y="1671"/>
                    </a:lnTo>
                    <a:lnTo>
                      <a:pt x="765" y="1671"/>
                    </a:lnTo>
                    <a:lnTo>
                      <a:pt x="756" y="1681"/>
                    </a:lnTo>
                    <a:lnTo>
                      <a:pt x="681" y="1767"/>
                    </a:lnTo>
                    <a:close/>
                    <a:moveTo>
                      <a:pt x="1245" y="1741"/>
                    </a:moveTo>
                    <a:cubicBezTo>
                      <a:pt x="1190" y="1696"/>
                      <a:pt x="1134" y="1703"/>
                      <a:pt x="1085" y="1763"/>
                    </a:cubicBezTo>
                    <a:lnTo>
                      <a:pt x="1026" y="1834"/>
                    </a:lnTo>
                    <a:lnTo>
                      <a:pt x="1019" y="1843"/>
                    </a:lnTo>
                    <a:lnTo>
                      <a:pt x="968" y="1906"/>
                    </a:lnTo>
                    <a:cubicBezTo>
                      <a:pt x="899" y="1990"/>
                      <a:pt x="966" y="2057"/>
                      <a:pt x="988" y="2075"/>
                    </a:cubicBezTo>
                    <a:cubicBezTo>
                      <a:pt x="1012" y="2094"/>
                      <a:pt x="1036" y="2104"/>
                      <a:pt x="1060" y="2104"/>
                    </a:cubicBezTo>
                    <a:cubicBezTo>
                      <a:pt x="1091" y="2104"/>
                      <a:pt x="1120" y="2087"/>
                      <a:pt x="1148" y="2053"/>
                    </a:cubicBezTo>
                    <a:lnTo>
                      <a:pt x="1234" y="1947"/>
                    </a:lnTo>
                    <a:lnTo>
                      <a:pt x="1234" y="1947"/>
                    </a:lnTo>
                    <a:lnTo>
                      <a:pt x="1265" y="1910"/>
                    </a:lnTo>
                    <a:cubicBezTo>
                      <a:pt x="1290" y="1879"/>
                      <a:pt x="1300" y="1848"/>
                      <a:pt x="1294" y="1817"/>
                    </a:cubicBezTo>
                    <a:cubicBezTo>
                      <a:pt x="1289" y="1789"/>
                      <a:pt x="1272" y="1763"/>
                      <a:pt x="1245" y="1741"/>
                    </a:cubicBezTo>
                    <a:close/>
                    <a:moveTo>
                      <a:pt x="1" y="1051"/>
                    </a:moveTo>
                    <a:cubicBezTo>
                      <a:pt x="0" y="1072"/>
                      <a:pt x="7" y="1093"/>
                      <a:pt x="21" y="1110"/>
                    </a:cubicBezTo>
                    <a:cubicBezTo>
                      <a:pt x="35" y="1126"/>
                      <a:pt x="55" y="1136"/>
                      <a:pt x="76" y="1138"/>
                    </a:cubicBezTo>
                    <a:lnTo>
                      <a:pt x="206" y="1148"/>
                    </a:lnTo>
                    <a:cubicBezTo>
                      <a:pt x="251" y="1151"/>
                      <a:pt x="290" y="1117"/>
                      <a:pt x="293" y="1073"/>
                    </a:cubicBezTo>
                    <a:lnTo>
                      <a:pt x="358" y="212"/>
                    </a:lnTo>
                    <a:cubicBezTo>
                      <a:pt x="360" y="191"/>
                      <a:pt x="353" y="170"/>
                      <a:pt x="339" y="153"/>
                    </a:cubicBezTo>
                    <a:cubicBezTo>
                      <a:pt x="324" y="137"/>
                      <a:pt x="305" y="127"/>
                      <a:pt x="283" y="125"/>
                    </a:cubicBezTo>
                    <a:lnTo>
                      <a:pt x="153" y="115"/>
                    </a:lnTo>
                    <a:cubicBezTo>
                      <a:pt x="151" y="115"/>
                      <a:pt x="149" y="115"/>
                      <a:pt x="147" y="115"/>
                    </a:cubicBezTo>
                    <a:cubicBezTo>
                      <a:pt x="105" y="115"/>
                      <a:pt x="69" y="148"/>
                      <a:pt x="66" y="190"/>
                    </a:cubicBezTo>
                    <a:lnTo>
                      <a:pt x="1" y="1051"/>
                    </a:lnTo>
                    <a:close/>
                    <a:moveTo>
                      <a:pt x="2733" y="6"/>
                    </a:moveTo>
                    <a:lnTo>
                      <a:pt x="2612" y="54"/>
                    </a:lnTo>
                    <a:cubicBezTo>
                      <a:pt x="2592" y="62"/>
                      <a:pt x="2576" y="77"/>
                      <a:pt x="2568" y="97"/>
                    </a:cubicBezTo>
                    <a:cubicBezTo>
                      <a:pt x="2559" y="117"/>
                      <a:pt x="2559" y="139"/>
                      <a:pt x="2567" y="160"/>
                    </a:cubicBezTo>
                    <a:lnTo>
                      <a:pt x="2870" y="925"/>
                    </a:lnTo>
                    <a:cubicBezTo>
                      <a:pt x="2886" y="966"/>
                      <a:pt x="2934" y="987"/>
                      <a:pt x="2976" y="971"/>
                    </a:cubicBezTo>
                    <a:lnTo>
                      <a:pt x="3096" y="923"/>
                    </a:lnTo>
                    <a:cubicBezTo>
                      <a:pt x="3117" y="915"/>
                      <a:pt x="3133" y="900"/>
                      <a:pt x="3141" y="880"/>
                    </a:cubicBezTo>
                    <a:cubicBezTo>
                      <a:pt x="3150" y="860"/>
                      <a:pt x="3150" y="838"/>
                      <a:pt x="3142" y="818"/>
                    </a:cubicBezTo>
                    <a:lnTo>
                      <a:pt x="2839" y="52"/>
                    </a:lnTo>
                    <a:cubicBezTo>
                      <a:pt x="2827" y="21"/>
                      <a:pt x="2797" y="0"/>
                      <a:pt x="2763" y="0"/>
                    </a:cubicBezTo>
                    <a:cubicBezTo>
                      <a:pt x="2753" y="0"/>
                      <a:pt x="2743" y="2"/>
                      <a:pt x="2733" y="6"/>
                    </a:cubicBezTo>
                    <a:close/>
                    <a:moveTo>
                      <a:pt x="2797" y="934"/>
                    </a:moveTo>
                    <a:lnTo>
                      <a:pt x="2432" y="1091"/>
                    </a:lnTo>
                    <a:cubicBezTo>
                      <a:pt x="2240" y="925"/>
                      <a:pt x="1648" y="414"/>
                      <a:pt x="1598" y="411"/>
                    </a:cubicBezTo>
                    <a:cubicBezTo>
                      <a:pt x="1556" y="411"/>
                      <a:pt x="1373" y="475"/>
                      <a:pt x="1353" y="482"/>
                    </a:cubicBezTo>
                    <a:cubicBezTo>
                      <a:pt x="1351" y="482"/>
                      <a:pt x="1240" y="515"/>
                      <a:pt x="1144" y="515"/>
                    </a:cubicBezTo>
                    <a:cubicBezTo>
                      <a:pt x="1097" y="515"/>
                      <a:pt x="1062" y="507"/>
                      <a:pt x="1039" y="493"/>
                    </a:cubicBezTo>
                    <a:cubicBezTo>
                      <a:pt x="1015" y="478"/>
                      <a:pt x="1004" y="460"/>
                      <a:pt x="1004" y="440"/>
                    </a:cubicBezTo>
                    <a:cubicBezTo>
                      <a:pt x="1006" y="403"/>
                      <a:pt x="1049" y="364"/>
                      <a:pt x="1072" y="352"/>
                    </a:cubicBezTo>
                    <a:cubicBezTo>
                      <a:pt x="1227" y="269"/>
                      <a:pt x="1643" y="112"/>
                      <a:pt x="1685" y="108"/>
                    </a:cubicBezTo>
                    <a:cubicBezTo>
                      <a:pt x="1687" y="108"/>
                      <a:pt x="1689" y="107"/>
                      <a:pt x="1692" y="107"/>
                    </a:cubicBezTo>
                    <a:cubicBezTo>
                      <a:pt x="1793" y="107"/>
                      <a:pt x="2429" y="194"/>
                      <a:pt x="2506" y="205"/>
                    </a:cubicBezTo>
                    <a:lnTo>
                      <a:pt x="2797" y="9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567" name="Google Shape;567;p25"/>
            <p:cNvGrpSpPr/>
            <p:nvPr/>
          </p:nvGrpSpPr>
          <p:grpSpPr>
            <a:xfrm>
              <a:off x="7596854" y="8077412"/>
              <a:ext cx="4562875" cy="3986232"/>
              <a:chOff x="4559300" y="4846638"/>
              <a:chExt cx="2738438" cy="2392362"/>
            </a:xfrm>
          </p:grpSpPr>
          <p:sp>
            <p:nvSpPr>
              <p:cNvPr id="568" name="Google Shape;568;p25"/>
              <p:cNvSpPr/>
              <p:nvPr/>
            </p:nvSpPr>
            <p:spPr>
              <a:xfrm>
                <a:off x="4906963" y="5232400"/>
                <a:ext cx="2390775" cy="200660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5572" extrusionOk="0">
                    <a:moveTo>
                      <a:pt x="5502" y="3579"/>
                    </a:moveTo>
                    <a:lnTo>
                      <a:pt x="6215" y="1485"/>
                    </a:lnTo>
                    <a:cubicBezTo>
                      <a:pt x="5176" y="1380"/>
                      <a:pt x="4212" y="929"/>
                      <a:pt x="3457" y="187"/>
                    </a:cubicBezTo>
                    <a:cubicBezTo>
                      <a:pt x="3395" y="126"/>
                      <a:pt x="3335" y="64"/>
                      <a:pt x="3277" y="0"/>
                    </a:cubicBezTo>
                    <a:lnTo>
                      <a:pt x="1169" y="417"/>
                    </a:lnTo>
                    <a:lnTo>
                      <a:pt x="1169" y="417"/>
                    </a:lnTo>
                    <a:lnTo>
                      <a:pt x="0" y="2419"/>
                    </a:lnTo>
                    <a:cubicBezTo>
                      <a:pt x="191" y="2650"/>
                      <a:pt x="394" y="2872"/>
                      <a:pt x="610" y="3084"/>
                    </a:cubicBezTo>
                    <a:cubicBezTo>
                      <a:pt x="1413" y="3873"/>
                      <a:pt x="2346" y="4490"/>
                      <a:pt x="3383" y="4918"/>
                    </a:cubicBezTo>
                    <a:cubicBezTo>
                      <a:pt x="4419" y="5345"/>
                      <a:pt x="5513" y="5565"/>
                      <a:pt x="6638" y="5571"/>
                    </a:cubicBezTo>
                    <a:lnTo>
                      <a:pt x="5502" y="3579"/>
                    </a:lnTo>
                  </a:path>
                </a:pathLst>
              </a:custGeom>
              <a:solidFill>
                <a:srgbClr val="9BCB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559300" y="4846638"/>
                <a:ext cx="1881188" cy="1554162"/>
              </a:xfrm>
              <a:custGeom>
                <a:avLst/>
                <a:gdLst/>
                <a:ahLst/>
                <a:cxnLst/>
                <a:rect l="l" t="t" r="r" b="b"/>
                <a:pathLst>
                  <a:path w="5226" h="4317" extrusionOk="0">
                    <a:moveTo>
                      <a:pt x="1482" y="570"/>
                    </a:moveTo>
                    <a:lnTo>
                      <a:pt x="0" y="3107"/>
                    </a:lnTo>
                    <a:lnTo>
                      <a:pt x="862" y="4316"/>
                    </a:lnTo>
                    <a:lnTo>
                      <a:pt x="2343" y="1780"/>
                    </a:lnTo>
                    <a:lnTo>
                      <a:pt x="5225" y="1209"/>
                    </a:lnTo>
                    <a:lnTo>
                      <a:pt x="4363" y="0"/>
                    </a:lnTo>
                    <a:lnTo>
                      <a:pt x="1482" y="570"/>
                    </a:lnTo>
                  </a:path>
                </a:pathLst>
              </a:custGeom>
              <a:solidFill>
                <a:srgbClr val="437F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 dirty="0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5686425" y="5745163"/>
                <a:ext cx="979488" cy="82073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280" extrusionOk="0">
                    <a:moveTo>
                      <a:pt x="2721" y="2119"/>
                    </a:moveTo>
                    <a:lnTo>
                      <a:pt x="2445" y="1959"/>
                    </a:lnTo>
                    <a:lnTo>
                      <a:pt x="2445" y="2059"/>
                    </a:lnTo>
                    <a:lnTo>
                      <a:pt x="222" y="2059"/>
                    </a:lnTo>
                    <a:lnTo>
                      <a:pt x="222" y="280"/>
                    </a:lnTo>
                    <a:lnTo>
                      <a:pt x="323" y="280"/>
                    </a:lnTo>
                    <a:lnTo>
                      <a:pt x="161" y="0"/>
                    </a:lnTo>
                    <a:lnTo>
                      <a:pt x="0" y="280"/>
                    </a:lnTo>
                    <a:lnTo>
                      <a:pt x="101" y="280"/>
                    </a:lnTo>
                    <a:lnTo>
                      <a:pt x="101" y="2180"/>
                    </a:lnTo>
                    <a:lnTo>
                      <a:pt x="2445" y="2180"/>
                    </a:lnTo>
                    <a:lnTo>
                      <a:pt x="2445" y="2279"/>
                    </a:lnTo>
                    <a:lnTo>
                      <a:pt x="2721" y="2119"/>
                    </a:lnTo>
                    <a:close/>
                    <a:moveTo>
                      <a:pt x="407" y="914"/>
                    </a:moveTo>
                    <a:cubicBezTo>
                      <a:pt x="988" y="808"/>
                      <a:pt x="1533" y="599"/>
                      <a:pt x="2022" y="307"/>
                    </a:cubicBezTo>
                    <a:lnTo>
                      <a:pt x="2067" y="392"/>
                    </a:lnTo>
                    <a:lnTo>
                      <a:pt x="2239" y="121"/>
                    </a:lnTo>
                    <a:lnTo>
                      <a:pt x="1918" y="107"/>
                    </a:lnTo>
                    <a:lnTo>
                      <a:pt x="1966" y="199"/>
                    </a:lnTo>
                    <a:cubicBezTo>
                      <a:pt x="1488" y="486"/>
                      <a:pt x="955" y="691"/>
                      <a:pt x="388" y="795"/>
                    </a:cubicBezTo>
                    <a:lnTo>
                      <a:pt x="407" y="914"/>
                    </a:lnTo>
                    <a:close/>
                    <a:moveTo>
                      <a:pt x="2088" y="555"/>
                    </a:moveTo>
                    <a:cubicBezTo>
                      <a:pt x="2039" y="555"/>
                      <a:pt x="1999" y="595"/>
                      <a:pt x="1999" y="644"/>
                    </a:cubicBezTo>
                    <a:lnTo>
                      <a:pt x="1999" y="1857"/>
                    </a:lnTo>
                    <a:cubicBezTo>
                      <a:pt x="1999" y="1906"/>
                      <a:pt x="2039" y="1946"/>
                      <a:pt x="2088" y="1946"/>
                    </a:cubicBezTo>
                    <a:lnTo>
                      <a:pt x="2238" y="1946"/>
                    </a:lnTo>
                    <a:cubicBezTo>
                      <a:pt x="2287" y="1946"/>
                      <a:pt x="2327" y="1906"/>
                      <a:pt x="2327" y="1857"/>
                    </a:cubicBezTo>
                    <a:lnTo>
                      <a:pt x="2327" y="644"/>
                    </a:lnTo>
                    <a:cubicBezTo>
                      <a:pt x="2327" y="595"/>
                      <a:pt x="2287" y="555"/>
                      <a:pt x="2238" y="555"/>
                    </a:cubicBezTo>
                    <a:lnTo>
                      <a:pt x="2088" y="555"/>
                    </a:lnTo>
                    <a:close/>
                    <a:moveTo>
                      <a:pt x="1543" y="748"/>
                    </a:moveTo>
                    <a:cubicBezTo>
                      <a:pt x="1494" y="748"/>
                      <a:pt x="1454" y="788"/>
                      <a:pt x="1454" y="837"/>
                    </a:cubicBezTo>
                    <a:lnTo>
                      <a:pt x="1454" y="1857"/>
                    </a:lnTo>
                    <a:cubicBezTo>
                      <a:pt x="1454" y="1906"/>
                      <a:pt x="1494" y="1946"/>
                      <a:pt x="1543" y="1946"/>
                    </a:cubicBezTo>
                    <a:lnTo>
                      <a:pt x="1693" y="1946"/>
                    </a:lnTo>
                    <a:cubicBezTo>
                      <a:pt x="1742" y="1946"/>
                      <a:pt x="1782" y="1906"/>
                      <a:pt x="1782" y="1857"/>
                    </a:cubicBezTo>
                    <a:lnTo>
                      <a:pt x="1782" y="837"/>
                    </a:lnTo>
                    <a:cubicBezTo>
                      <a:pt x="1782" y="788"/>
                      <a:pt x="1742" y="748"/>
                      <a:pt x="1693" y="748"/>
                    </a:cubicBezTo>
                    <a:lnTo>
                      <a:pt x="1543" y="748"/>
                    </a:lnTo>
                    <a:close/>
                    <a:moveTo>
                      <a:pt x="999" y="935"/>
                    </a:moveTo>
                    <a:cubicBezTo>
                      <a:pt x="950" y="935"/>
                      <a:pt x="910" y="975"/>
                      <a:pt x="910" y="1024"/>
                    </a:cubicBezTo>
                    <a:lnTo>
                      <a:pt x="910" y="1857"/>
                    </a:lnTo>
                    <a:cubicBezTo>
                      <a:pt x="910" y="1906"/>
                      <a:pt x="950" y="1946"/>
                      <a:pt x="999" y="1946"/>
                    </a:cubicBezTo>
                    <a:lnTo>
                      <a:pt x="1149" y="1946"/>
                    </a:lnTo>
                    <a:cubicBezTo>
                      <a:pt x="1198" y="1946"/>
                      <a:pt x="1238" y="1906"/>
                      <a:pt x="1238" y="1857"/>
                    </a:cubicBezTo>
                    <a:lnTo>
                      <a:pt x="1238" y="1024"/>
                    </a:lnTo>
                    <a:cubicBezTo>
                      <a:pt x="1238" y="975"/>
                      <a:pt x="1198" y="935"/>
                      <a:pt x="1149" y="935"/>
                    </a:cubicBezTo>
                    <a:lnTo>
                      <a:pt x="999" y="935"/>
                    </a:lnTo>
                    <a:close/>
                    <a:moveTo>
                      <a:pt x="366" y="1242"/>
                    </a:moveTo>
                    <a:cubicBezTo>
                      <a:pt x="366" y="1193"/>
                      <a:pt x="406" y="1153"/>
                      <a:pt x="455" y="1153"/>
                    </a:cubicBezTo>
                    <a:lnTo>
                      <a:pt x="605" y="1153"/>
                    </a:lnTo>
                    <a:cubicBezTo>
                      <a:pt x="654" y="1153"/>
                      <a:pt x="694" y="1193"/>
                      <a:pt x="694" y="1242"/>
                    </a:cubicBezTo>
                    <a:lnTo>
                      <a:pt x="694" y="1857"/>
                    </a:lnTo>
                    <a:cubicBezTo>
                      <a:pt x="694" y="1906"/>
                      <a:pt x="654" y="1946"/>
                      <a:pt x="605" y="1946"/>
                    </a:cubicBezTo>
                    <a:lnTo>
                      <a:pt x="455" y="1946"/>
                    </a:lnTo>
                    <a:cubicBezTo>
                      <a:pt x="406" y="1946"/>
                      <a:pt x="366" y="1906"/>
                      <a:pt x="366" y="1857"/>
                    </a:cubicBezTo>
                    <a:lnTo>
                      <a:pt x="366" y="12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571" name="Google Shape;571;p25"/>
            <p:cNvGrpSpPr/>
            <p:nvPr/>
          </p:nvGrpSpPr>
          <p:grpSpPr>
            <a:xfrm>
              <a:off x="7697371" y="1340229"/>
              <a:ext cx="4988742" cy="3896298"/>
              <a:chOff x="4619625" y="803275"/>
              <a:chExt cx="2994025" cy="2338388"/>
            </a:xfrm>
          </p:grpSpPr>
          <p:sp>
            <p:nvSpPr>
              <p:cNvPr id="572" name="Google Shape;572;p25"/>
              <p:cNvSpPr/>
              <p:nvPr/>
            </p:nvSpPr>
            <p:spPr>
              <a:xfrm>
                <a:off x="4619625" y="1035050"/>
                <a:ext cx="2592388" cy="2106613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5851" extrusionOk="0">
                    <a:moveTo>
                      <a:pt x="2295" y="4186"/>
                    </a:moveTo>
                    <a:lnTo>
                      <a:pt x="3751" y="5850"/>
                    </a:lnTo>
                    <a:cubicBezTo>
                      <a:pt x="3885" y="5665"/>
                      <a:pt x="4034" y="5489"/>
                      <a:pt x="4197" y="5324"/>
                    </a:cubicBezTo>
                    <a:cubicBezTo>
                      <a:pt x="4837" y="4673"/>
                      <a:pt x="5635" y="4235"/>
                      <a:pt x="6507" y="4047"/>
                    </a:cubicBezTo>
                    <a:lnTo>
                      <a:pt x="7199" y="2015"/>
                    </a:lnTo>
                    <a:lnTo>
                      <a:pt x="7199" y="2015"/>
                    </a:lnTo>
                    <a:lnTo>
                      <a:pt x="6050" y="0"/>
                    </a:lnTo>
                    <a:cubicBezTo>
                      <a:pt x="5360" y="116"/>
                      <a:pt x="4688" y="314"/>
                      <a:pt x="4041" y="594"/>
                    </a:cubicBezTo>
                    <a:cubicBezTo>
                      <a:pt x="3011" y="1041"/>
                      <a:pt x="2089" y="1674"/>
                      <a:pt x="1300" y="2477"/>
                    </a:cubicBezTo>
                    <a:cubicBezTo>
                      <a:pt x="794" y="2992"/>
                      <a:pt x="359" y="3560"/>
                      <a:pt x="0" y="4174"/>
                    </a:cubicBezTo>
                    <a:lnTo>
                      <a:pt x="2295" y="4186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6557963" y="803275"/>
                <a:ext cx="1055687" cy="1970088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5474" extrusionOk="0">
                    <a:moveTo>
                      <a:pt x="2933" y="2551"/>
                    </a:moveTo>
                    <a:lnTo>
                      <a:pt x="2933" y="2551"/>
                    </a:lnTo>
                    <a:lnTo>
                      <a:pt x="1478" y="0"/>
                    </a:lnTo>
                    <a:lnTo>
                      <a:pt x="0" y="141"/>
                    </a:lnTo>
                    <a:lnTo>
                      <a:pt x="1456" y="2692"/>
                    </a:lnTo>
                    <a:lnTo>
                      <a:pt x="1456" y="2692"/>
                    </a:lnTo>
                    <a:lnTo>
                      <a:pt x="509" y="5473"/>
                    </a:lnTo>
                    <a:lnTo>
                      <a:pt x="1987" y="5332"/>
                    </a:lnTo>
                    <a:lnTo>
                      <a:pt x="2933" y="2551"/>
                    </a:lnTo>
                  </a:path>
                </a:pathLst>
              </a:custGeom>
              <a:solidFill>
                <a:schemeClr val="accent2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 dirty="0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5653088" y="1593850"/>
                <a:ext cx="874712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82" extrusionOk="0">
                    <a:moveTo>
                      <a:pt x="1100" y="1096"/>
                    </a:moveTo>
                    <a:cubicBezTo>
                      <a:pt x="1078" y="1096"/>
                      <a:pt x="1060" y="1116"/>
                      <a:pt x="1060" y="1142"/>
                    </a:cubicBezTo>
                    <a:lnTo>
                      <a:pt x="1060" y="1391"/>
                    </a:lnTo>
                    <a:cubicBezTo>
                      <a:pt x="1060" y="1416"/>
                      <a:pt x="1078" y="1437"/>
                      <a:pt x="1100" y="1437"/>
                    </a:cubicBezTo>
                    <a:lnTo>
                      <a:pt x="1327" y="1437"/>
                    </a:lnTo>
                    <a:cubicBezTo>
                      <a:pt x="1349" y="1437"/>
                      <a:pt x="1367" y="1416"/>
                      <a:pt x="1367" y="1391"/>
                    </a:cubicBezTo>
                    <a:lnTo>
                      <a:pt x="1367" y="1142"/>
                    </a:lnTo>
                    <a:cubicBezTo>
                      <a:pt x="1367" y="1116"/>
                      <a:pt x="1349" y="1096"/>
                      <a:pt x="1327" y="1096"/>
                    </a:cubicBezTo>
                    <a:lnTo>
                      <a:pt x="1100" y="1096"/>
                    </a:lnTo>
                    <a:close/>
                    <a:moveTo>
                      <a:pt x="1448" y="1314"/>
                    </a:moveTo>
                    <a:lnTo>
                      <a:pt x="1448" y="1402"/>
                    </a:lnTo>
                    <a:cubicBezTo>
                      <a:pt x="1448" y="1467"/>
                      <a:pt x="1396" y="1521"/>
                      <a:pt x="1332" y="1521"/>
                    </a:cubicBezTo>
                    <a:lnTo>
                      <a:pt x="1095" y="1521"/>
                    </a:lnTo>
                    <a:cubicBezTo>
                      <a:pt x="1031" y="1521"/>
                      <a:pt x="979" y="1467"/>
                      <a:pt x="979" y="1402"/>
                    </a:cubicBezTo>
                    <a:lnTo>
                      <a:pt x="979" y="1314"/>
                    </a:lnTo>
                    <a:lnTo>
                      <a:pt x="367" y="1314"/>
                    </a:lnTo>
                    <a:cubicBezTo>
                      <a:pt x="215" y="1314"/>
                      <a:pt x="81" y="1230"/>
                      <a:pt x="0" y="1102"/>
                    </a:cubicBezTo>
                    <a:lnTo>
                      <a:pt x="0" y="1857"/>
                    </a:lnTo>
                    <a:cubicBezTo>
                      <a:pt x="0" y="2036"/>
                      <a:pt x="127" y="2181"/>
                      <a:pt x="283" y="2181"/>
                    </a:cubicBezTo>
                    <a:lnTo>
                      <a:pt x="2145" y="2181"/>
                    </a:lnTo>
                    <a:cubicBezTo>
                      <a:pt x="2301" y="2181"/>
                      <a:pt x="2427" y="2036"/>
                      <a:pt x="2427" y="1857"/>
                    </a:cubicBezTo>
                    <a:lnTo>
                      <a:pt x="2427" y="1102"/>
                    </a:lnTo>
                    <a:cubicBezTo>
                      <a:pt x="2347" y="1230"/>
                      <a:pt x="2212" y="1314"/>
                      <a:pt x="2060" y="1314"/>
                    </a:cubicBezTo>
                    <a:lnTo>
                      <a:pt x="1448" y="1314"/>
                    </a:lnTo>
                    <a:close/>
                    <a:moveTo>
                      <a:pt x="979" y="1214"/>
                    </a:moveTo>
                    <a:lnTo>
                      <a:pt x="979" y="1125"/>
                    </a:lnTo>
                    <a:cubicBezTo>
                      <a:pt x="979" y="1060"/>
                      <a:pt x="1031" y="1006"/>
                      <a:pt x="1095" y="1006"/>
                    </a:cubicBezTo>
                    <a:lnTo>
                      <a:pt x="1332" y="1006"/>
                    </a:lnTo>
                    <a:cubicBezTo>
                      <a:pt x="1396" y="1006"/>
                      <a:pt x="1448" y="1060"/>
                      <a:pt x="1448" y="1125"/>
                    </a:cubicBezTo>
                    <a:lnTo>
                      <a:pt x="1448" y="1214"/>
                    </a:lnTo>
                    <a:lnTo>
                      <a:pt x="2060" y="1214"/>
                    </a:lnTo>
                    <a:cubicBezTo>
                      <a:pt x="2244" y="1214"/>
                      <a:pt x="2397" y="1064"/>
                      <a:pt x="2427" y="868"/>
                    </a:cubicBezTo>
                    <a:lnTo>
                      <a:pt x="2427" y="677"/>
                    </a:lnTo>
                    <a:cubicBezTo>
                      <a:pt x="2427" y="499"/>
                      <a:pt x="2301" y="354"/>
                      <a:pt x="2145" y="354"/>
                    </a:cubicBezTo>
                    <a:lnTo>
                      <a:pt x="283" y="354"/>
                    </a:lnTo>
                    <a:cubicBezTo>
                      <a:pt x="127" y="354"/>
                      <a:pt x="0" y="499"/>
                      <a:pt x="0" y="677"/>
                    </a:cubicBezTo>
                    <a:lnTo>
                      <a:pt x="0" y="868"/>
                    </a:lnTo>
                    <a:cubicBezTo>
                      <a:pt x="30" y="1064"/>
                      <a:pt x="183" y="1214"/>
                      <a:pt x="367" y="1214"/>
                    </a:cubicBezTo>
                    <a:lnTo>
                      <a:pt x="979" y="1214"/>
                    </a:lnTo>
                    <a:close/>
                    <a:moveTo>
                      <a:pt x="1506" y="292"/>
                    </a:moveTo>
                    <a:cubicBezTo>
                      <a:pt x="1496" y="204"/>
                      <a:pt x="1429" y="137"/>
                      <a:pt x="1350" y="137"/>
                    </a:cubicBezTo>
                    <a:lnTo>
                      <a:pt x="1077" y="137"/>
                    </a:lnTo>
                    <a:cubicBezTo>
                      <a:pt x="998" y="137"/>
                      <a:pt x="931" y="204"/>
                      <a:pt x="921" y="292"/>
                    </a:cubicBezTo>
                    <a:lnTo>
                      <a:pt x="777" y="292"/>
                    </a:lnTo>
                    <a:cubicBezTo>
                      <a:pt x="782" y="130"/>
                      <a:pt x="899" y="0"/>
                      <a:pt x="1041" y="0"/>
                    </a:cubicBezTo>
                    <a:lnTo>
                      <a:pt x="1386" y="0"/>
                    </a:lnTo>
                    <a:cubicBezTo>
                      <a:pt x="1529" y="0"/>
                      <a:pt x="1645" y="130"/>
                      <a:pt x="1651" y="292"/>
                    </a:cubicBezTo>
                    <a:lnTo>
                      <a:pt x="1506" y="2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575" name="Google Shape;575;p25"/>
            <p:cNvGrpSpPr/>
            <p:nvPr/>
          </p:nvGrpSpPr>
          <p:grpSpPr>
            <a:xfrm>
              <a:off x="12220567" y="1655003"/>
              <a:ext cx="4560229" cy="3983587"/>
              <a:chOff x="7334250" y="992188"/>
              <a:chExt cx="2736850" cy="2390775"/>
            </a:xfrm>
          </p:grpSpPr>
          <p:sp>
            <p:nvSpPr>
              <p:cNvPr id="576" name="Google Shape;576;p25"/>
              <p:cNvSpPr/>
              <p:nvPr/>
            </p:nvSpPr>
            <p:spPr>
              <a:xfrm>
                <a:off x="7334250" y="992188"/>
                <a:ext cx="2390775" cy="200660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5572" extrusionOk="0">
                    <a:moveTo>
                      <a:pt x="1136" y="1992"/>
                    </a:moveTo>
                    <a:lnTo>
                      <a:pt x="423" y="4086"/>
                    </a:lnTo>
                    <a:cubicBezTo>
                      <a:pt x="1462" y="4191"/>
                      <a:pt x="2426" y="4642"/>
                      <a:pt x="3181" y="5384"/>
                    </a:cubicBezTo>
                    <a:cubicBezTo>
                      <a:pt x="3243" y="5445"/>
                      <a:pt x="3303" y="5507"/>
                      <a:pt x="3361" y="5571"/>
                    </a:cubicBezTo>
                    <a:lnTo>
                      <a:pt x="5469" y="5154"/>
                    </a:lnTo>
                    <a:lnTo>
                      <a:pt x="5469" y="5154"/>
                    </a:lnTo>
                    <a:lnTo>
                      <a:pt x="6638" y="3152"/>
                    </a:lnTo>
                    <a:cubicBezTo>
                      <a:pt x="6447" y="2921"/>
                      <a:pt x="6244" y="2699"/>
                      <a:pt x="6028" y="2487"/>
                    </a:cubicBezTo>
                    <a:cubicBezTo>
                      <a:pt x="5225" y="1698"/>
                      <a:pt x="4292" y="1081"/>
                      <a:pt x="3255" y="653"/>
                    </a:cubicBezTo>
                    <a:cubicBezTo>
                      <a:pt x="2219" y="226"/>
                      <a:pt x="1125" y="6"/>
                      <a:pt x="0" y="0"/>
                    </a:cubicBezTo>
                    <a:lnTo>
                      <a:pt x="1136" y="1992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8189913" y="1828800"/>
                <a:ext cx="1881187" cy="1554163"/>
              </a:xfrm>
              <a:custGeom>
                <a:avLst/>
                <a:gdLst/>
                <a:ahLst/>
                <a:cxnLst/>
                <a:rect l="l" t="t" r="r" b="b"/>
                <a:pathLst>
                  <a:path w="5226" h="4317" extrusionOk="0">
                    <a:moveTo>
                      <a:pt x="3743" y="3746"/>
                    </a:moveTo>
                    <a:lnTo>
                      <a:pt x="5225" y="1210"/>
                    </a:lnTo>
                    <a:lnTo>
                      <a:pt x="4363" y="0"/>
                    </a:lnTo>
                    <a:lnTo>
                      <a:pt x="2882" y="2536"/>
                    </a:lnTo>
                    <a:lnTo>
                      <a:pt x="0" y="3107"/>
                    </a:lnTo>
                    <a:lnTo>
                      <a:pt x="862" y="4316"/>
                    </a:lnTo>
                    <a:lnTo>
                      <a:pt x="3743" y="3746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8096250" y="1762125"/>
                <a:ext cx="915988" cy="561975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562" extrusionOk="0">
                    <a:moveTo>
                      <a:pt x="2400" y="1400"/>
                    </a:moveTo>
                    <a:cubicBezTo>
                      <a:pt x="2384" y="1419"/>
                      <a:pt x="2357" y="1422"/>
                      <a:pt x="2339" y="1407"/>
                    </a:cubicBezTo>
                    <a:lnTo>
                      <a:pt x="1672" y="848"/>
                    </a:lnTo>
                    <a:lnTo>
                      <a:pt x="1315" y="1126"/>
                    </a:lnTo>
                    <a:cubicBezTo>
                      <a:pt x="1303" y="1136"/>
                      <a:pt x="1288" y="1142"/>
                      <a:pt x="1275" y="1143"/>
                    </a:cubicBezTo>
                    <a:cubicBezTo>
                      <a:pt x="1273" y="1143"/>
                      <a:pt x="1272" y="1143"/>
                      <a:pt x="1270" y="1143"/>
                    </a:cubicBezTo>
                    <a:cubicBezTo>
                      <a:pt x="1268" y="1143"/>
                      <a:pt x="1266" y="1143"/>
                      <a:pt x="1264" y="1143"/>
                    </a:cubicBezTo>
                    <a:cubicBezTo>
                      <a:pt x="1251" y="1142"/>
                      <a:pt x="1237" y="1136"/>
                      <a:pt x="1224" y="1126"/>
                    </a:cubicBezTo>
                    <a:lnTo>
                      <a:pt x="868" y="848"/>
                    </a:lnTo>
                    <a:lnTo>
                      <a:pt x="201" y="1407"/>
                    </a:lnTo>
                    <a:cubicBezTo>
                      <a:pt x="183" y="1422"/>
                      <a:pt x="155" y="1419"/>
                      <a:pt x="139" y="1400"/>
                    </a:cubicBezTo>
                    <a:lnTo>
                      <a:pt x="125" y="1384"/>
                    </a:lnTo>
                    <a:cubicBezTo>
                      <a:pt x="109" y="1365"/>
                      <a:pt x="111" y="1337"/>
                      <a:pt x="130" y="1322"/>
                    </a:cubicBezTo>
                    <a:lnTo>
                      <a:pt x="779" y="778"/>
                    </a:lnTo>
                    <a:lnTo>
                      <a:pt x="168" y="302"/>
                    </a:lnTo>
                    <a:cubicBezTo>
                      <a:pt x="141" y="280"/>
                      <a:pt x="131" y="247"/>
                      <a:pt x="146" y="228"/>
                    </a:cubicBezTo>
                    <a:lnTo>
                      <a:pt x="159" y="211"/>
                    </a:lnTo>
                    <a:cubicBezTo>
                      <a:pt x="174" y="191"/>
                      <a:pt x="209" y="193"/>
                      <a:pt x="236" y="214"/>
                    </a:cubicBezTo>
                    <a:lnTo>
                      <a:pt x="1270" y="1021"/>
                    </a:lnTo>
                    <a:lnTo>
                      <a:pt x="2303" y="214"/>
                    </a:lnTo>
                    <a:cubicBezTo>
                      <a:pt x="2331" y="193"/>
                      <a:pt x="2365" y="191"/>
                      <a:pt x="2380" y="211"/>
                    </a:cubicBezTo>
                    <a:lnTo>
                      <a:pt x="2394" y="228"/>
                    </a:lnTo>
                    <a:cubicBezTo>
                      <a:pt x="2409" y="247"/>
                      <a:pt x="2399" y="280"/>
                      <a:pt x="2371" y="302"/>
                    </a:cubicBezTo>
                    <a:lnTo>
                      <a:pt x="1761" y="778"/>
                    </a:lnTo>
                    <a:lnTo>
                      <a:pt x="2410" y="1322"/>
                    </a:lnTo>
                    <a:cubicBezTo>
                      <a:pt x="2428" y="1337"/>
                      <a:pt x="2430" y="1365"/>
                      <a:pt x="2414" y="1384"/>
                    </a:cubicBezTo>
                    <a:lnTo>
                      <a:pt x="2400" y="1400"/>
                    </a:lnTo>
                    <a:close/>
                    <a:moveTo>
                      <a:pt x="280" y="0"/>
                    </a:moveTo>
                    <a:cubicBezTo>
                      <a:pt x="125" y="0"/>
                      <a:pt x="0" y="126"/>
                      <a:pt x="0" y="281"/>
                    </a:cubicBezTo>
                    <a:lnTo>
                      <a:pt x="0" y="1281"/>
                    </a:lnTo>
                    <a:cubicBezTo>
                      <a:pt x="0" y="1436"/>
                      <a:pt x="125" y="1561"/>
                      <a:pt x="280" y="1561"/>
                    </a:cubicBezTo>
                    <a:lnTo>
                      <a:pt x="2265" y="1561"/>
                    </a:lnTo>
                    <a:cubicBezTo>
                      <a:pt x="2420" y="1561"/>
                      <a:pt x="2545" y="1436"/>
                      <a:pt x="2545" y="1281"/>
                    </a:cubicBezTo>
                    <a:lnTo>
                      <a:pt x="2545" y="281"/>
                    </a:lnTo>
                    <a:cubicBezTo>
                      <a:pt x="2545" y="126"/>
                      <a:pt x="2420" y="0"/>
                      <a:pt x="2265" y="0"/>
                    </a:cubicBez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579" name="Google Shape;579;p25"/>
            <p:cNvGrpSpPr/>
            <p:nvPr/>
          </p:nvGrpSpPr>
          <p:grpSpPr>
            <a:xfrm>
              <a:off x="14233523" y="4281630"/>
              <a:ext cx="3293204" cy="5012549"/>
              <a:chOff x="8542338" y="2568575"/>
              <a:chExt cx="1976437" cy="3008313"/>
            </a:xfrm>
          </p:grpSpPr>
          <p:sp>
            <p:nvSpPr>
              <p:cNvPr id="580" name="Google Shape;580;p25"/>
              <p:cNvSpPr/>
              <p:nvPr/>
            </p:nvSpPr>
            <p:spPr>
              <a:xfrm>
                <a:off x="8832850" y="2568575"/>
                <a:ext cx="1609725" cy="2638425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7327" extrusionOk="0">
                    <a:moveTo>
                      <a:pt x="3325" y="0"/>
                    </a:moveTo>
                    <a:lnTo>
                      <a:pt x="2167" y="1982"/>
                    </a:lnTo>
                    <a:lnTo>
                      <a:pt x="0" y="2411"/>
                    </a:lnTo>
                    <a:cubicBezTo>
                      <a:pt x="255" y="2984"/>
                      <a:pt x="393" y="3608"/>
                      <a:pt x="399" y="4254"/>
                    </a:cubicBezTo>
                    <a:lnTo>
                      <a:pt x="399" y="4254"/>
                    </a:lnTo>
                    <a:cubicBezTo>
                      <a:pt x="403" y="4751"/>
                      <a:pt x="329" y="5238"/>
                      <a:pt x="182" y="5699"/>
                    </a:cubicBezTo>
                    <a:lnTo>
                      <a:pt x="1595" y="7314"/>
                    </a:lnTo>
                    <a:lnTo>
                      <a:pt x="1595" y="7314"/>
                    </a:lnTo>
                    <a:lnTo>
                      <a:pt x="3915" y="7326"/>
                    </a:lnTo>
                    <a:cubicBezTo>
                      <a:pt x="4286" y="6333"/>
                      <a:pt x="4470" y="5288"/>
                      <a:pt x="4460" y="4218"/>
                    </a:cubicBezTo>
                    <a:cubicBezTo>
                      <a:pt x="4450" y="3048"/>
                      <a:pt x="4210" y="1913"/>
                      <a:pt x="3748" y="847"/>
                    </a:cubicBezTo>
                    <a:cubicBezTo>
                      <a:pt x="3622" y="556"/>
                      <a:pt x="3481" y="274"/>
                      <a:pt x="3325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8542338" y="4289425"/>
                <a:ext cx="1976437" cy="12874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576" extrusionOk="0">
                    <a:moveTo>
                      <a:pt x="1935" y="3560"/>
                    </a:moveTo>
                    <a:lnTo>
                      <a:pt x="4872" y="3575"/>
                    </a:lnTo>
                    <a:lnTo>
                      <a:pt x="5489" y="2225"/>
                    </a:lnTo>
                    <a:lnTo>
                      <a:pt x="2552" y="2210"/>
                    </a:lnTo>
                    <a:lnTo>
                      <a:pt x="617" y="0"/>
                    </a:lnTo>
                    <a:lnTo>
                      <a:pt x="0" y="1350"/>
                    </a:lnTo>
                    <a:lnTo>
                      <a:pt x="1935" y="3560"/>
                    </a:ln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9385300" y="3698875"/>
                <a:ext cx="647700" cy="944563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622" extrusionOk="0">
                    <a:moveTo>
                      <a:pt x="1169" y="1154"/>
                    </a:moveTo>
                    <a:cubicBezTo>
                      <a:pt x="1122" y="1144"/>
                      <a:pt x="889" y="1085"/>
                      <a:pt x="844" y="1072"/>
                    </a:cubicBezTo>
                    <a:cubicBezTo>
                      <a:pt x="520" y="990"/>
                      <a:pt x="428" y="938"/>
                      <a:pt x="428" y="854"/>
                    </a:cubicBezTo>
                    <a:cubicBezTo>
                      <a:pt x="428" y="760"/>
                      <a:pt x="547" y="656"/>
                      <a:pt x="874" y="656"/>
                    </a:cubicBezTo>
                    <a:cubicBezTo>
                      <a:pt x="1107" y="656"/>
                      <a:pt x="1340" y="830"/>
                      <a:pt x="1340" y="830"/>
                    </a:cubicBezTo>
                    <a:cubicBezTo>
                      <a:pt x="1432" y="891"/>
                      <a:pt x="1487" y="887"/>
                      <a:pt x="1564" y="814"/>
                    </a:cubicBezTo>
                    <a:cubicBezTo>
                      <a:pt x="1564" y="814"/>
                      <a:pt x="1663" y="731"/>
                      <a:pt x="1663" y="652"/>
                    </a:cubicBezTo>
                    <a:cubicBezTo>
                      <a:pt x="1663" y="534"/>
                      <a:pt x="1382" y="363"/>
                      <a:pt x="1084" y="303"/>
                    </a:cubicBezTo>
                    <a:lnTo>
                      <a:pt x="1084" y="96"/>
                    </a:lnTo>
                    <a:cubicBezTo>
                      <a:pt x="1084" y="43"/>
                      <a:pt x="1031" y="0"/>
                      <a:pt x="966" y="0"/>
                    </a:cubicBezTo>
                    <a:lnTo>
                      <a:pt x="830" y="0"/>
                    </a:lnTo>
                    <a:cubicBezTo>
                      <a:pt x="764" y="0"/>
                      <a:pt x="711" y="43"/>
                      <a:pt x="711" y="96"/>
                    </a:cubicBezTo>
                    <a:lnTo>
                      <a:pt x="711" y="290"/>
                    </a:lnTo>
                    <a:cubicBezTo>
                      <a:pt x="245" y="336"/>
                      <a:pt x="0" y="577"/>
                      <a:pt x="0" y="864"/>
                    </a:cubicBezTo>
                    <a:cubicBezTo>
                      <a:pt x="0" y="1202"/>
                      <a:pt x="319" y="1336"/>
                      <a:pt x="676" y="1428"/>
                    </a:cubicBezTo>
                    <a:cubicBezTo>
                      <a:pt x="723" y="1440"/>
                      <a:pt x="1003" y="1510"/>
                      <a:pt x="1048" y="1520"/>
                    </a:cubicBezTo>
                    <a:cubicBezTo>
                      <a:pt x="1310" y="1584"/>
                      <a:pt x="1367" y="1683"/>
                      <a:pt x="1367" y="1747"/>
                    </a:cubicBezTo>
                    <a:cubicBezTo>
                      <a:pt x="1367" y="1859"/>
                      <a:pt x="1248" y="1963"/>
                      <a:pt x="919" y="1963"/>
                    </a:cubicBezTo>
                    <a:cubicBezTo>
                      <a:pt x="686" y="1963"/>
                      <a:pt x="368" y="1768"/>
                      <a:pt x="368" y="1768"/>
                    </a:cubicBezTo>
                    <a:cubicBezTo>
                      <a:pt x="281" y="1712"/>
                      <a:pt x="199" y="1727"/>
                      <a:pt x="125" y="1812"/>
                    </a:cubicBezTo>
                    <a:cubicBezTo>
                      <a:pt x="125" y="1812"/>
                      <a:pt x="67" y="1883"/>
                      <a:pt x="67" y="1965"/>
                    </a:cubicBezTo>
                    <a:cubicBezTo>
                      <a:pt x="67" y="2090"/>
                      <a:pt x="398" y="2255"/>
                      <a:pt x="711" y="2317"/>
                    </a:cubicBezTo>
                    <a:lnTo>
                      <a:pt x="711" y="2524"/>
                    </a:lnTo>
                    <a:cubicBezTo>
                      <a:pt x="711" y="2578"/>
                      <a:pt x="764" y="2621"/>
                      <a:pt x="830" y="2621"/>
                    </a:cubicBezTo>
                    <a:lnTo>
                      <a:pt x="966" y="2621"/>
                    </a:lnTo>
                    <a:cubicBezTo>
                      <a:pt x="1031" y="2621"/>
                      <a:pt x="1084" y="2578"/>
                      <a:pt x="1084" y="2524"/>
                    </a:cubicBezTo>
                    <a:lnTo>
                      <a:pt x="1084" y="2328"/>
                    </a:lnTo>
                    <a:cubicBezTo>
                      <a:pt x="1576" y="2277"/>
                      <a:pt x="1796" y="2018"/>
                      <a:pt x="1796" y="1740"/>
                    </a:cubicBezTo>
                    <a:cubicBezTo>
                      <a:pt x="1796" y="1472"/>
                      <a:pt x="1588" y="1254"/>
                      <a:pt x="1169" y="115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sp>
          <p:nvSpPr>
            <p:cNvPr id="583" name="Google Shape;583;p25"/>
            <p:cNvSpPr/>
            <p:nvPr/>
          </p:nvSpPr>
          <p:spPr>
            <a:xfrm>
              <a:off x="19471938" y="2159949"/>
              <a:ext cx="2703441" cy="1033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i="0" u="none" strike="noStrike" cap="none" dirty="0">
                  <a:solidFill>
                    <a:schemeClr val="accent3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A</a:t>
              </a:r>
              <a:endParaRPr sz="2200" b="0" i="0" u="none" strike="noStrike" cap="none" dirty="0">
                <a:solidFill>
                  <a:schemeClr val="accent3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18966767" y="2983216"/>
              <a:ext cx="3713782" cy="1550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 dolor</a:t>
              </a:r>
              <a:endParaRPr sz="1200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sit amet, consecte-</a:t>
              </a:r>
              <a:endParaRPr sz="120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tur adipiscing elit</a:t>
              </a:r>
              <a:endParaRPr sz="1200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19484810" y="9294181"/>
              <a:ext cx="2680376" cy="1033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i="0" u="none" strike="noStrike" cap="none" dirty="0">
                  <a:solidFill>
                    <a:srgbClr val="0070C0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C</a:t>
              </a:r>
              <a:endParaRPr sz="2200" b="0" i="0" u="none" strike="noStrike" cap="none" dirty="0">
                <a:solidFill>
                  <a:srgbClr val="0070C0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18968103" y="10144136"/>
              <a:ext cx="3713782" cy="1550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 dolor</a:t>
              </a:r>
              <a:endParaRPr sz="1200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sit amet, consecte-</a:t>
              </a:r>
              <a:endParaRPr sz="120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tur adipiscing elit</a:t>
              </a:r>
              <a:endParaRPr sz="1200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19517326" y="5729348"/>
              <a:ext cx="2703441" cy="1033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i="0" u="none" strike="noStrike" cap="none" dirty="0">
                  <a:solidFill>
                    <a:schemeClr val="accent6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B</a:t>
              </a:r>
              <a:endParaRPr sz="2200" b="0" i="0" u="none" strike="noStrike" cap="none" dirty="0">
                <a:solidFill>
                  <a:schemeClr val="accent6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19012155" y="6579308"/>
              <a:ext cx="3713782" cy="1550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 dolor</a:t>
              </a:r>
              <a:endParaRPr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sit amet, consecte-</a:t>
              </a:r>
              <a:endParaRPr sz="120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tur adipiscing elit</a:t>
              </a:r>
              <a:endParaRPr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276793" y="2159949"/>
              <a:ext cx="2615018" cy="1033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i="0" u="none" strike="noStrike" cap="none" dirty="0">
                  <a:solidFill>
                    <a:schemeClr val="tx1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F</a:t>
              </a:r>
              <a:endParaRPr sz="2200" b="0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1727407" y="3009906"/>
              <a:ext cx="3713782" cy="1550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 dolor</a:t>
              </a:r>
              <a:endParaRPr sz="1200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sit amet, consecte-</a:t>
              </a:r>
              <a:endParaRPr sz="120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tur adipiscing elit</a:t>
              </a:r>
              <a:endParaRPr sz="1200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200745" y="5729348"/>
              <a:ext cx="2638085" cy="1033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i="0" u="none" strike="noStrike" cap="none" dirty="0">
                  <a:solidFill>
                    <a:schemeClr val="accent1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E</a:t>
              </a:r>
              <a:endParaRPr sz="2200" b="0" i="0" u="none" strike="noStrike" cap="none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1662893" y="6579308"/>
              <a:ext cx="3713782" cy="1550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 dolor</a:t>
              </a:r>
              <a:endParaRPr sz="1200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sit amet, consecte-</a:t>
              </a:r>
              <a:endParaRPr sz="120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tur adipiscing elit</a:t>
              </a:r>
              <a:endParaRPr sz="1200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2186612" y="9322543"/>
              <a:ext cx="2741888" cy="1033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i="0" u="none" strike="noStrike" cap="none" dirty="0">
                  <a:solidFill>
                    <a:srgbClr val="437F64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D</a:t>
              </a:r>
              <a:endParaRPr sz="2200" b="0" i="0" u="none" strike="noStrike" cap="none" dirty="0">
                <a:solidFill>
                  <a:srgbClr val="437F64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1700661" y="10172501"/>
              <a:ext cx="3713782" cy="1550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 dolor</a:t>
              </a:r>
              <a:endParaRPr sz="1200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sit amet, consecte-</a:t>
              </a:r>
              <a:endParaRPr sz="120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tur adipiscing elit</a:t>
              </a:r>
              <a:endParaRPr sz="1200" b="0" i="0" u="none" strike="noStrike" cap="none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E6179D2F-743B-BC3D-ED55-D3998081CE26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2D582C9A-9E92-54D4-80D5-45B5A04FDC35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26"/>
          <p:cNvGrpSpPr/>
          <p:nvPr/>
        </p:nvGrpSpPr>
        <p:grpSpPr>
          <a:xfrm>
            <a:off x="4454051" y="1560062"/>
            <a:ext cx="1685416" cy="1492261"/>
            <a:chOff x="4978400" y="762000"/>
            <a:chExt cx="2424113" cy="2146300"/>
          </a:xfrm>
        </p:grpSpPr>
        <p:sp>
          <p:nvSpPr>
            <p:cNvPr id="603" name="Google Shape;603;p26"/>
            <p:cNvSpPr/>
            <p:nvPr/>
          </p:nvSpPr>
          <p:spPr>
            <a:xfrm>
              <a:off x="4978400" y="1058863"/>
              <a:ext cx="2090738" cy="1849437"/>
            </a:xfrm>
            <a:custGeom>
              <a:avLst/>
              <a:gdLst/>
              <a:ahLst/>
              <a:cxnLst/>
              <a:rect l="l" t="t" r="r" b="b"/>
              <a:pathLst>
                <a:path w="5807" h="5138" extrusionOk="0">
                  <a:moveTo>
                    <a:pt x="1975" y="3212"/>
                  </a:moveTo>
                  <a:lnTo>
                    <a:pt x="3322" y="5137"/>
                  </a:lnTo>
                  <a:cubicBezTo>
                    <a:pt x="3910" y="4579"/>
                    <a:pt x="4628" y="4190"/>
                    <a:pt x="5416" y="4003"/>
                  </a:cubicBezTo>
                  <a:lnTo>
                    <a:pt x="5805" y="1796"/>
                  </a:lnTo>
                  <a:lnTo>
                    <a:pt x="5806" y="1796"/>
                  </a:lnTo>
                  <a:lnTo>
                    <a:pt x="4707" y="0"/>
                  </a:lnTo>
                  <a:cubicBezTo>
                    <a:pt x="3876" y="173"/>
                    <a:pt x="3079" y="467"/>
                    <a:pt x="2329" y="877"/>
                  </a:cubicBezTo>
                  <a:cubicBezTo>
                    <a:pt x="1447" y="1360"/>
                    <a:pt x="666" y="1984"/>
                    <a:pt x="0" y="2735"/>
                  </a:cubicBezTo>
                  <a:lnTo>
                    <a:pt x="1975" y="32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6423025" y="762000"/>
              <a:ext cx="979488" cy="1978025"/>
            </a:xfrm>
            <a:custGeom>
              <a:avLst/>
              <a:gdLst/>
              <a:ahLst/>
              <a:cxnLst/>
              <a:rect l="l" t="t" r="r" b="b"/>
              <a:pathLst>
                <a:path w="2720" h="5495" extrusionOk="0">
                  <a:moveTo>
                    <a:pt x="2719" y="2443"/>
                  </a:moveTo>
                  <a:lnTo>
                    <a:pt x="1226" y="0"/>
                  </a:lnTo>
                  <a:lnTo>
                    <a:pt x="0" y="232"/>
                  </a:lnTo>
                  <a:lnTo>
                    <a:pt x="1494" y="2675"/>
                  </a:lnTo>
                  <a:lnTo>
                    <a:pt x="1494" y="2675"/>
                  </a:lnTo>
                  <a:lnTo>
                    <a:pt x="996" y="5494"/>
                  </a:lnTo>
                  <a:lnTo>
                    <a:pt x="2222" y="5263"/>
                  </a:lnTo>
                  <a:lnTo>
                    <a:pt x="2719" y="2443"/>
                  </a:ln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5940425" y="1555750"/>
              <a:ext cx="627063" cy="747713"/>
            </a:xfrm>
            <a:custGeom>
              <a:avLst/>
              <a:gdLst/>
              <a:ahLst/>
              <a:cxnLst/>
              <a:rect l="l" t="t" r="r" b="b"/>
              <a:pathLst>
                <a:path w="1741" h="2078" extrusionOk="0">
                  <a:moveTo>
                    <a:pt x="199" y="996"/>
                  </a:moveTo>
                  <a:cubicBezTo>
                    <a:pt x="233" y="989"/>
                    <a:pt x="256" y="955"/>
                    <a:pt x="249" y="921"/>
                  </a:cubicBezTo>
                  <a:cubicBezTo>
                    <a:pt x="242" y="887"/>
                    <a:pt x="208" y="865"/>
                    <a:pt x="174" y="872"/>
                  </a:cubicBezTo>
                  <a:lnTo>
                    <a:pt x="60" y="895"/>
                  </a:lnTo>
                  <a:cubicBezTo>
                    <a:pt x="25" y="902"/>
                    <a:pt x="3" y="935"/>
                    <a:pt x="10" y="970"/>
                  </a:cubicBezTo>
                  <a:cubicBezTo>
                    <a:pt x="17" y="1004"/>
                    <a:pt x="51" y="1026"/>
                    <a:pt x="85" y="1019"/>
                  </a:cubicBezTo>
                  <a:lnTo>
                    <a:pt x="199" y="996"/>
                  </a:lnTo>
                  <a:close/>
                  <a:moveTo>
                    <a:pt x="172" y="701"/>
                  </a:moveTo>
                  <a:cubicBezTo>
                    <a:pt x="206" y="707"/>
                    <a:pt x="239" y="685"/>
                    <a:pt x="245" y="650"/>
                  </a:cubicBezTo>
                  <a:cubicBezTo>
                    <a:pt x="251" y="616"/>
                    <a:pt x="229" y="583"/>
                    <a:pt x="194" y="577"/>
                  </a:cubicBezTo>
                  <a:lnTo>
                    <a:pt x="79" y="556"/>
                  </a:lnTo>
                  <a:cubicBezTo>
                    <a:pt x="45" y="550"/>
                    <a:pt x="12" y="573"/>
                    <a:pt x="6" y="607"/>
                  </a:cubicBezTo>
                  <a:cubicBezTo>
                    <a:pt x="0" y="641"/>
                    <a:pt x="22" y="674"/>
                    <a:pt x="57" y="680"/>
                  </a:cubicBezTo>
                  <a:lnTo>
                    <a:pt x="172" y="701"/>
                  </a:lnTo>
                  <a:close/>
                  <a:moveTo>
                    <a:pt x="280" y="448"/>
                  </a:moveTo>
                  <a:cubicBezTo>
                    <a:pt x="306" y="471"/>
                    <a:pt x="346" y="469"/>
                    <a:pt x="369" y="442"/>
                  </a:cubicBezTo>
                  <a:cubicBezTo>
                    <a:pt x="393" y="416"/>
                    <a:pt x="390" y="376"/>
                    <a:pt x="364" y="353"/>
                  </a:cubicBezTo>
                  <a:lnTo>
                    <a:pt x="277" y="276"/>
                  </a:lnTo>
                  <a:cubicBezTo>
                    <a:pt x="251" y="253"/>
                    <a:pt x="211" y="255"/>
                    <a:pt x="188" y="281"/>
                  </a:cubicBezTo>
                  <a:cubicBezTo>
                    <a:pt x="165" y="307"/>
                    <a:pt x="167" y="347"/>
                    <a:pt x="193" y="370"/>
                  </a:cubicBezTo>
                  <a:lnTo>
                    <a:pt x="280" y="448"/>
                  </a:lnTo>
                  <a:close/>
                  <a:moveTo>
                    <a:pt x="507" y="269"/>
                  </a:moveTo>
                  <a:cubicBezTo>
                    <a:pt x="524" y="299"/>
                    <a:pt x="562" y="311"/>
                    <a:pt x="593" y="294"/>
                  </a:cubicBezTo>
                  <a:cubicBezTo>
                    <a:pt x="624" y="278"/>
                    <a:pt x="635" y="239"/>
                    <a:pt x="618" y="209"/>
                  </a:cubicBezTo>
                  <a:lnTo>
                    <a:pt x="563" y="106"/>
                  </a:lnTo>
                  <a:cubicBezTo>
                    <a:pt x="546" y="75"/>
                    <a:pt x="508" y="64"/>
                    <a:pt x="477" y="80"/>
                  </a:cubicBezTo>
                  <a:cubicBezTo>
                    <a:pt x="446" y="97"/>
                    <a:pt x="435" y="135"/>
                    <a:pt x="452" y="166"/>
                  </a:cubicBezTo>
                  <a:lnTo>
                    <a:pt x="507" y="269"/>
                  </a:lnTo>
                  <a:close/>
                  <a:moveTo>
                    <a:pt x="1654" y="1019"/>
                  </a:moveTo>
                  <a:cubicBezTo>
                    <a:pt x="1689" y="1026"/>
                    <a:pt x="1722" y="1004"/>
                    <a:pt x="1729" y="970"/>
                  </a:cubicBezTo>
                  <a:cubicBezTo>
                    <a:pt x="1736" y="935"/>
                    <a:pt x="1714" y="902"/>
                    <a:pt x="1680" y="895"/>
                  </a:cubicBezTo>
                  <a:lnTo>
                    <a:pt x="1565" y="872"/>
                  </a:lnTo>
                  <a:cubicBezTo>
                    <a:pt x="1531" y="865"/>
                    <a:pt x="1498" y="887"/>
                    <a:pt x="1491" y="921"/>
                  </a:cubicBezTo>
                  <a:cubicBezTo>
                    <a:pt x="1484" y="955"/>
                    <a:pt x="1506" y="989"/>
                    <a:pt x="1540" y="996"/>
                  </a:cubicBezTo>
                  <a:lnTo>
                    <a:pt x="1654" y="1019"/>
                  </a:lnTo>
                  <a:close/>
                  <a:moveTo>
                    <a:pt x="1683" y="680"/>
                  </a:moveTo>
                  <a:cubicBezTo>
                    <a:pt x="1717" y="674"/>
                    <a:pt x="1740" y="641"/>
                    <a:pt x="1733" y="607"/>
                  </a:cubicBezTo>
                  <a:cubicBezTo>
                    <a:pt x="1727" y="573"/>
                    <a:pt x="1694" y="550"/>
                    <a:pt x="1660" y="556"/>
                  </a:cubicBezTo>
                  <a:lnTo>
                    <a:pt x="1545" y="577"/>
                  </a:lnTo>
                  <a:cubicBezTo>
                    <a:pt x="1511" y="583"/>
                    <a:pt x="1488" y="616"/>
                    <a:pt x="1494" y="650"/>
                  </a:cubicBezTo>
                  <a:cubicBezTo>
                    <a:pt x="1500" y="685"/>
                    <a:pt x="1533" y="707"/>
                    <a:pt x="1568" y="701"/>
                  </a:cubicBezTo>
                  <a:lnTo>
                    <a:pt x="1683" y="680"/>
                  </a:lnTo>
                  <a:close/>
                  <a:moveTo>
                    <a:pt x="1546" y="370"/>
                  </a:moveTo>
                  <a:cubicBezTo>
                    <a:pt x="1572" y="347"/>
                    <a:pt x="1575" y="307"/>
                    <a:pt x="1552" y="281"/>
                  </a:cubicBezTo>
                  <a:cubicBezTo>
                    <a:pt x="1528" y="255"/>
                    <a:pt x="1489" y="253"/>
                    <a:pt x="1462" y="276"/>
                  </a:cubicBezTo>
                  <a:lnTo>
                    <a:pt x="1375" y="353"/>
                  </a:lnTo>
                  <a:cubicBezTo>
                    <a:pt x="1349" y="376"/>
                    <a:pt x="1347" y="416"/>
                    <a:pt x="1370" y="442"/>
                  </a:cubicBezTo>
                  <a:cubicBezTo>
                    <a:pt x="1393" y="469"/>
                    <a:pt x="1433" y="471"/>
                    <a:pt x="1459" y="448"/>
                  </a:cubicBezTo>
                  <a:lnTo>
                    <a:pt x="1546" y="370"/>
                  </a:lnTo>
                  <a:close/>
                  <a:moveTo>
                    <a:pt x="1288" y="166"/>
                  </a:moveTo>
                  <a:cubicBezTo>
                    <a:pt x="1304" y="135"/>
                    <a:pt x="1293" y="97"/>
                    <a:pt x="1262" y="80"/>
                  </a:cubicBezTo>
                  <a:cubicBezTo>
                    <a:pt x="1232" y="64"/>
                    <a:pt x="1193" y="75"/>
                    <a:pt x="1177" y="106"/>
                  </a:cubicBezTo>
                  <a:lnTo>
                    <a:pt x="1121" y="209"/>
                  </a:lnTo>
                  <a:cubicBezTo>
                    <a:pt x="1104" y="239"/>
                    <a:pt x="1116" y="278"/>
                    <a:pt x="1146" y="294"/>
                  </a:cubicBezTo>
                  <a:cubicBezTo>
                    <a:pt x="1177" y="311"/>
                    <a:pt x="1215" y="299"/>
                    <a:pt x="1232" y="269"/>
                  </a:cubicBezTo>
                  <a:lnTo>
                    <a:pt x="1288" y="166"/>
                  </a:lnTo>
                  <a:close/>
                  <a:moveTo>
                    <a:pt x="937" y="63"/>
                  </a:moveTo>
                  <a:cubicBezTo>
                    <a:pt x="937" y="28"/>
                    <a:pt x="909" y="0"/>
                    <a:pt x="874" y="0"/>
                  </a:cubicBezTo>
                  <a:cubicBezTo>
                    <a:pt x="839" y="0"/>
                    <a:pt x="811" y="28"/>
                    <a:pt x="811" y="63"/>
                  </a:cubicBezTo>
                  <a:lnTo>
                    <a:pt x="811" y="180"/>
                  </a:lnTo>
                  <a:cubicBezTo>
                    <a:pt x="811" y="214"/>
                    <a:pt x="839" y="243"/>
                    <a:pt x="874" y="243"/>
                  </a:cubicBezTo>
                  <a:cubicBezTo>
                    <a:pt x="909" y="243"/>
                    <a:pt x="937" y="214"/>
                    <a:pt x="937" y="180"/>
                  </a:cubicBezTo>
                  <a:lnTo>
                    <a:pt x="937" y="63"/>
                  </a:lnTo>
                  <a:close/>
                  <a:moveTo>
                    <a:pt x="874" y="277"/>
                  </a:moveTo>
                  <a:cubicBezTo>
                    <a:pt x="567" y="278"/>
                    <a:pt x="346" y="478"/>
                    <a:pt x="299" y="662"/>
                  </a:cubicBezTo>
                  <a:cubicBezTo>
                    <a:pt x="263" y="803"/>
                    <a:pt x="296" y="936"/>
                    <a:pt x="363" y="1066"/>
                  </a:cubicBezTo>
                  <a:cubicBezTo>
                    <a:pt x="424" y="1183"/>
                    <a:pt x="487" y="1280"/>
                    <a:pt x="540" y="1400"/>
                  </a:cubicBezTo>
                  <a:cubicBezTo>
                    <a:pt x="568" y="1465"/>
                    <a:pt x="579" y="1557"/>
                    <a:pt x="595" y="1626"/>
                  </a:cubicBezTo>
                  <a:cubicBezTo>
                    <a:pt x="607" y="1681"/>
                    <a:pt x="628" y="1700"/>
                    <a:pt x="695" y="1700"/>
                  </a:cubicBezTo>
                  <a:cubicBezTo>
                    <a:pt x="709" y="1701"/>
                    <a:pt x="723" y="1701"/>
                    <a:pt x="737" y="1701"/>
                  </a:cubicBezTo>
                  <a:lnTo>
                    <a:pt x="737" y="1023"/>
                  </a:lnTo>
                  <a:lnTo>
                    <a:pt x="633" y="1023"/>
                  </a:lnTo>
                  <a:cubicBezTo>
                    <a:pt x="587" y="1023"/>
                    <a:pt x="544" y="1005"/>
                    <a:pt x="511" y="973"/>
                  </a:cubicBezTo>
                  <a:cubicBezTo>
                    <a:pt x="479" y="940"/>
                    <a:pt x="461" y="897"/>
                    <a:pt x="461" y="851"/>
                  </a:cubicBezTo>
                  <a:cubicBezTo>
                    <a:pt x="461" y="805"/>
                    <a:pt x="479" y="762"/>
                    <a:pt x="511" y="729"/>
                  </a:cubicBezTo>
                  <a:cubicBezTo>
                    <a:pt x="544" y="697"/>
                    <a:pt x="587" y="679"/>
                    <a:pt x="633" y="679"/>
                  </a:cubicBezTo>
                  <a:cubicBezTo>
                    <a:pt x="727" y="679"/>
                    <a:pt x="804" y="755"/>
                    <a:pt x="805" y="849"/>
                  </a:cubicBezTo>
                  <a:lnTo>
                    <a:pt x="805" y="955"/>
                  </a:lnTo>
                  <a:lnTo>
                    <a:pt x="943" y="955"/>
                  </a:lnTo>
                  <a:lnTo>
                    <a:pt x="943" y="849"/>
                  </a:lnTo>
                  <a:lnTo>
                    <a:pt x="943" y="849"/>
                  </a:lnTo>
                  <a:cubicBezTo>
                    <a:pt x="943" y="804"/>
                    <a:pt x="961" y="761"/>
                    <a:pt x="993" y="729"/>
                  </a:cubicBezTo>
                  <a:cubicBezTo>
                    <a:pt x="1026" y="697"/>
                    <a:pt x="1069" y="679"/>
                    <a:pt x="1115" y="679"/>
                  </a:cubicBezTo>
                  <a:cubicBezTo>
                    <a:pt x="1161" y="679"/>
                    <a:pt x="1204" y="697"/>
                    <a:pt x="1237" y="729"/>
                  </a:cubicBezTo>
                  <a:cubicBezTo>
                    <a:pt x="1269" y="762"/>
                    <a:pt x="1287" y="805"/>
                    <a:pt x="1287" y="851"/>
                  </a:cubicBezTo>
                  <a:cubicBezTo>
                    <a:pt x="1287" y="897"/>
                    <a:pt x="1269" y="940"/>
                    <a:pt x="1237" y="973"/>
                  </a:cubicBezTo>
                  <a:cubicBezTo>
                    <a:pt x="1204" y="1005"/>
                    <a:pt x="1161" y="1023"/>
                    <a:pt x="1115" y="1023"/>
                  </a:cubicBezTo>
                  <a:lnTo>
                    <a:pt x="1011" y="1023"/>
                  </a:lnTo>
                  <a:lnTo>
                    <a:pt x="1011" y="1701"/>
                  </a:lnTo>
                  <a:cubicBezTo>
                    <a:pt x="1025" y="1701"/>
                    <a:pt x="1039" y="1701"/>
                    <a:pt x="1053" y="1700"/>
                  </a:cubicBezTo>
                  <a:cubicBezTo>
                    <a:pt x="1119" y="1700"/>
                    <a:pt x="1140" y="1681"/>
                    <a:pt x="1153" y="1626"/>
                  </a:cubicBezTo>
                  <a:cubicBezTo>
                    <a:pt x="1168" y="1557"/>
                    <a:pt x="1179" y="1465"/>
                    <a:pt x="1208" y="1400"/>
                  </a:cubicBezTo>
                  <a:cubicBezTo>
                    <a:pt x="1260" y="1280"/>
                    <a:pt x="1324" y="1183"/>
                    <a:pt x="1384" y="1066"/>
                  </a:cubicBezTo>
                  <a:cubicBezTo>
                    <a:pt x="1452" y="936"/>
                    <a:pt x="1484" y="803"/>
                    <a:pt x="1449" y="662"/>
                  </a:cubicBezTo>
                  <a:cubicBezTo>
                    <a:pt x="1402" y="478"/>
                    <a:pt x="1181" y="278"/>
                    <a:pt x="874" y="277"/>
                  </a:cubicBezTo>
                  <a:close/>
                  <a:moveTo>
                    <a:pt x="1115" y="747"/>
                  </a:moveTo>
                  <a:cubicBezTo>
                    <a:pt x="1057" y="747"/>
                    <a:pt x="1011" y="794"/>
                    <a:pt x="1011" y="851"/>
                  </a:cubicBezTo>
                  <a:lnTo>
                    <a:pt x="1011" y="955"/>
                  </a:lnTo>
                  <a:lnTo>
                    <a:pt x="1115" y="955"/>
                  </a:lnTo>
                  <a:cubicBezTo>
                    <a:pt x="1172" y="955"/>
                    <a:pt x="1219" y="908"/>
                    <a:pt x="1219" y="851"/>
                  </a:cubicBezTo>
                  <a:cubicBezTo>
                    <a:pt x="1219" y="794"/>
                    <a:pt x="1172" y="747"/>
                    <a:pt x="1115" y="747"/>
                  </a:cubicBezTo>
                  <a:close/>
                  <a:moveTo>
                    <a:pt x="529" y="851"/>
                  </a:moveTo>
                  <a:cubicBezTo>
                    <a:pt x="529" y="908"/>
                    <a:pt x="575" y="955"/>
                    <a:pt x="633" y="955"/>
                  </a:cubicBezTo>
                  <a:lnTo>
                    <a:pt x="737" y="955"/>
                  </a:lnTo>
                  <a:lnTo>
                    <a:pt x="737" y="851"/>
                  </a:lnTo>
                  <a:cubicBezTo>
                    <a:pt x="737" y="794"/>
                    <a:pt x="690" y="747"/>
                    <a:pt x="633" y="747"/>
                  </a:cubicBezTo>
                  <a:cubicBezTo>
                    <a:pt x="575" y="747"/>
                    <a:pt x="529" y="794"/>
                    <a:pt x="529" y="851"/>
                  </a:cubicBezTo>
                  <a:close/>
                  <a:moveTo>
                    <a:pt x="943" y="1023"/>
                  </a:moveTo>
                  <a:lnTo>
                    <a:pt x="805" y="1023"/>
                  </a:lnTo>
                  <a:lnTo>
                    <a:pt x="805" y="1701"/>
                  </a:lnTo>
                  <a:cubicBezTo>
                    <a:pt x="827" y="1701"/>
                    <a:pt x="849" y="1701"/>
                    <a:pt x="871" y="1701"/>
                  </a:cubicBezTo>
                  <a:lnTo>
                    <a:pt x="877" y="1701"/>
                  </a:lnTo>
                  <a:cubicBezTo>
                    <a:pt x="877" y="1701"/>
                    <a:pt x="877" y="1700"/>
                    <a:pt x="877" y="1701"/>
                  </a:cubicBezTo>
                  <a:cubicBezTo>
                    <a:pt x="899" y="1701"/>
                    <a:pt x="921" y="1701"/>
                    <a:pt x="943" y="1701"/>
                  </a:cubicBezTo>
                  <a:lnTo>
                    <a:pt x="943" y="1023"/>
                  </a:lnTo>
                  <a:close/>
                  <a:moveTo>
                    <a:pt x="1093" y="1743"/>
                  </a:moveTo>
                  <a:lnTo>
                    <a:pt x="655" y="1743"/>
                  </a:lnTo>
                  <a:cubicBezTo>
                    <a:pt x="615" y="1743"/>
                    <a:pt x="583" y="1776"/>
                    <a:pt x="583" y="1816"/>
                  </a:cubicBezTo>
                  <a:cubicBezTo>
                    <a:pt x="583" y="1856"/>
                    <a:pt x="615" y="1888"/>
                    <a:pt x="655" y="1888"/>
                  </a:cubicBezTo>
                  <a:lnTo>
                    <a:pt x="1093" y="1888"/>
                  </a:lnTo>
                  <a:cubicBezTo>
                    <a:pt x="1133" y="1888"/>
                    <a:pt x="1165" y="1856"/>
                    <a:pt x="1165" y="1816"/>
                  </a:cubicBezTo>
                  <a:cubicBezTo>
                    <a:pt x="1165" y="1776"/>
                    <a:pt x="1133" y="1743"/>
                    <a:pt x="1093" y="1743"/>
                  </a:cubicBezTo>
                  <a:close/>
                  <a:moveTo>
                    <a:pt x="1093" y="2077"/>
                  </a:moveTo>
                  <a:lnTo>
                    <a:pt x="655" y="2077"/>
                  </a:lnTo>
                  <a:cubicBezTo>
                    <a:pt x="615" y="2077"/>
                    <a:pt x="583" y="2045"/>
                    <a:pt x="583" y="2005"/>
                  </a:cubicBezTo>
                  <a:cubicBezTo>
                    <a:pt x="583" y="1965"/>
                    <a:pt x="615" y="1932"/>
                    <a:pt x="655" y="1932"/>
                  </a:cubicBezTo>
                  <a:lnTo>
                    <a:pt x="1093" y="1932"/>
                  </a:lnTo>
                  <a:cubicBezTo>
                    <a:pt x="1133" y="1932"/>
                    <a:pt x="1165" y="1965"/>
                    <a:pt x="1165" y="2005"/>
                  </a:cubicBezTo>
                  <a:cubicBezTo>
                    <a:pt x="1165" y="2045"/>
                    <a:pt x="1133" y="2077"/>
                    <a:pt x="1093" y="20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606" name="Google Shape;606;p26"/>
          <p:cNvGrpSpPr/>
          <p:nvPr/>
        </p:nvGrpSpPr>
        <p:grpSpPr>
          <a:xfrm>
            <a:off x="3747654" y="3830462"/>
            <a:ext cx="1492261" cy="1686520"/>
            <a:chOff x="3962400" y="4027488"/>
            <a:chExt cx="2146300" cy="2425700"/>
          </a:xfrm>
        </p:grpSpPr>
        <p:sp>
          <p:nvSpPr>
            <p:cNvPr id="607" name="Google Shape;607;p26"/>
            <p:cNvSpPr/>
            <p:nvPr/>
          </p:nvSpPr>
          <p:spPr>
            <a:xfrm>
              <a:off x="4259263" y="4362450"/>
              <a:ext cx="1849437" cy="2090738"/>
            </a:xfrm>
            <a:custGeom>
              <a:avLst/>
              <a:gdLst/>
              <a:ahLst/>
              <a:cxnLst/>
              <a:rect l="l" t="t" r="r" b="b"/>
              <a:pathLst>
                <a:path w="5138" h="5806" extrusionOk="0">
                  <a:moveTo>
                    <a:pt x="3212" y="3830"/>
                  </a:moveTo>
                  <a:lnTo>
                    <a:pt x="5137" y="2483"/>
                  </a:lnTo>
                  <a:cubicBezTo>
                    <a:pt x="4579" y="1896"/>
                    <a:pt x="4191" y="1178"/>
                    <a:pt x="4003" y="390"/>
                  </a:cubicBezTo>
                  <a:lnTo>
                    <a:pt x="1795" y="0"/>
                  </a:lnTo>
                  <a:lnTo>
                    <a:pt x="1795" y="0"/>
                  </a:lnTo>
                  <a:lnTo>
                    <a:pt x="0" y="1098"/>
                  </a:lnTo>
                  <a:cubicBezTo>
                    <a:pt x="173" y="1930"/>
                    <a:pt x="467" y="2727"/>
                    <a:pt x="877" y="3477"/>
                  </a:cubicBezTo>
                  <a:cubicBezTo>
                    <a:pt x="1359" y="4358"/>
                    <a:pt x="1984" y="5140"/>
                    <a:pt x="2735" y="5805"/>
                  </a:cubicBezTo>
                  <a:lnTo>
                    <a:pt x="3212" y="3830"/>
                  </a:lnTo>
                </a:path>
              </a:pathLst>
            </a:custGeom>
            <a:solidFill>
              <a:srgbClr val="F9B7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3962400" y="4027488"/>
              <a:ext cx="1978025" cy="979487"/>
            </a:xfrm>
            <a:custGeom>
              <a:avLst/>
              <a:gdLst/>
              <a:ahLst/>
              <a:cxnLst/>
              <a:rect l="l" t="t" r="r" b="b"/>
              <a:pathLst>
                <a:path w="5495" h="2720" extrusionOk="0">
                  <a:moveTo>
                    <a:pt x="2443" y="0"/>
                  </a:moveTo>
                  <a:lnTo>
                    <a:pt x="0" y="1493"/>
                  </a:lnTo>
                  <a:lnTo>
                    <a:pt x="232" y="2719"/>
                  </a:lnTo>
                  <a:lnTo>
                    <a:pt x="2675" y="1225"/>
                  </a:lnTo>
                  <a:lnTo>
                    <a:pt x="2675" y="1225"/>
                  </a:lnTo>
                  <a:lnTo>
                    <a:pt x="5494" y="1723"/>
                  </a:lnTo>
                  <a:lnTo>
                    <a:pt x="5263" y="497"/>
                  </a:lnTo>
                  <a:lnTo>
                    <a:pt x="2443" y="0"/>
                  </a:lnTo>
                </a:path>
              </a:pathLst>
            </a:custGeom>
            <a:solidFill>
              <a:srgbClr val="F694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4711700" y="4832350"/>
              <a:ext cx="925513" cy="617538"/>
            </a:xfrm>
            <a:custGeom>
              <a:avLst/>
              <a:gdLst/>
              <a:ahLst/>
              <a:cxnLst/>
              <a:rect l="l" t="t" r="r" b="b"/>
              <a:pathLst>
                <a:path w="2570" h="1717" extrusionOk="0">
                  <a:moveTo>
                    <a:pt x="1933" y="932"/>
                  </a:moveTo>
                  <a:lnTo>
                    <a:pt x="1885" y="887"/>
                  </a:lnTo>
                  <a:cubicBezTo>
                    <a:pt x="1643" y="678"/>
                    <a:pt x="1359" y="438"/>
                    <a:pt x="1296" y="398"/>
                  </a:cubicBezTo>
                  <a:cubicBezTo>
                    <a:pt x="1265" y="404"/>
                    <a:pt x="1186" y="429"/>
                    <a:pt x="1123" y="451"/>
                  </a:cubicBezTo>
                  <a:lnTo>
                    <a:pt x="1120" y="452"/>
                  </a:lnTo>
                  <a:cubicBezTo>
                    <a:pt x="1116" y="454"/>
                    <a:pt x="1020" y="482"/>
                    <a:pt x="932" y="482"/>
                  </a:cubicBezTo>
                  <a:cubicBezTo>
                    <a:pt x="882" y="482"/>
                    <a:pt x="843" y="473"/>
                    <a:pt x="814" y="454"/>
                  </a:cubicBezTo>
                  <a:cubicBezTo>
                    <a:pt x="762" y="421"/>
                    <a:pt x="756" y="379"/>
                    <a:pt x="757" y="356"/>
                  </a:cubicBezTo>
                  <a:cubicBezTo>
                    <a:pt x="759" y="301"/>
                    <a:pt x="805" y="255"/>
                    <a:pt x="839" y="235"/>
                  </a:cubicBezTo>
                  <a:lnTo>
                    <a:pt x="351" y="175"/>
                  </a:lnTo>
                  <a:lnTo>
                    <a:pt x="301" y="878"/>
                  </a:lnTo>
                  <a:cubicBezTo>
                    <a:pt x="341" y="836"/>
                    <a:pt x="381" y="827"/>
                    <a:pt x="409" y="827"/>
                  </a:cubicBezTo>
                  <a:cubicBezTo>
                    <a:pt x="441" y="827"/>
                    <a:pt x="475" y="840"/>
                    <a:pt x="505" y="865"/>
                  </a:cubicBezTo>
                  <a:cubicBezTo>
                    <a:pt x="551" y="903"/>
                    <a:pt x="573" y="954"/>
                    <a:pt x="566" y="1006"/>
                  </a:cubicBezTo>
                  <a:cubicBezTo>
                    <a:pt x="607" y="999"/>
                    <a:pt x="646" y="1012"/>
                    <a:pt x="681" y="1041"/>
                  </a:cubicBezTo>
                  <a:cubicBezTo>
                    <a:pt x="728" y="1080"/>
                    <a:pt x="750" y="1130"/>
                    <a:pt x="743" y="1182"/>
                  </a:cubicBezTo>
                  <a:cubicBezTo>
                    <a:pt x="784" y="1176"/>
                    <a:pt x="823" y="1189"/>
                    <a:pt x="858" y="1218"/>
                  </a:cubicBezTo>
                  <a:cubicBezTo>
                    <a:pt x="899" y="1251"/>
                    <a:pt x="921" y="1295"/>
                    <a:pt x="921" y="1341"/>
                  </a:cubicBezTo>
                  <a:cubicBezTo>
                    <a:pt x="966" y="1327"/>
                    <a:pt x="1012" y="1339"/>
                    <a:pt x="1053" y="1373"/>
                  </a:cubicBezTo>
                  <a:cubicBezTo>
                    <a:pt x="1110" y="1419"/>
                    <a:pt x="1130" y="1482"/>
                    <a:pt x="1107" y="1544"/>
                  </a:cubicBezTo>
                  <a:lnTo>
                    <a:pt x="1150" y="1578"/>
                  </a:lnTo>
                  <a:cubicBezTo>
                    <a:pt x="1153" y="1581"/>
                    <a:pt x="1156" y="1583"/>
                    <a:pt x="1159" y="1585"/>
                  </a:cubicBezTo>
                  <a:lnTo>
                    <a:pt x="1161" y="1586"/>
                  </a:lnTo>
                  <a:cubicBezTo>
                    <a:pt x="1178" y="1598"/>
                    <a:pt x="1196" y="1604"/>
                    <a:pt x="1212" y="1604"/>
                  </a:cubicBezTo>
                  <a:cubicBezTo>
                    <a:pt x="1243" y="1604"/>
                    <a:pt x="1265" y="1584"/>
                    <a:pt x="1279" y="1567"/>
                  </a:cubicBezTo>
                  <a:cubicBezTo>
                    <a:pt x="1308" y="1531"/>
                    <a:pt x="1326" y="1503"/>
                    <a:pt x="1289" y="1465"/>
                  </a:cubicBezTo>
                  <a:lnTo>
                    <a:pt x="1286" y="1462"/>
                  </a:lnTo>
                  <a:lnTo>
                    <a:pt x="1069" y="1278"/>
                  </a:lnTo>
                  <a:cubicBezTo>
                    <a:pt x="1062" y="1272"/>
                    <a:pt x="1057" y="1264"/>
                    <a:pt x="1057" y="1255"/>
                  </a:cubicBezTo>
                  <a:cubicBezTo>
                    <a:pt x="1056" y="1245"/>
                    <a:pt x="1059" y="1236"/>
                    <a:pt x="1065" y="1229"/>
                  </a:cubicBezTo>
                  <a:cubicBezTo>
                    <a:pt x="1077" y="1215"/>
                    <a:pt x="1100" y="1213"/>
                    <a:pt x="1114" y="1225"/>
                  </a:cubicBezTo>
                  <a:lnTo>
                    <a:pt x="1398" y="1466"/>
                  </a:lnTo>
                  <a:cubicBezTo>
                    <a:pt x="1413" y="1474"/>
                    <a:pt x="1429" y="1479"/>
                    <a:pt x="1446" y="1479"/>
                  </a:cubicBezTo>
                  <a:cubicBezTo>
                    <a:pt x="1474" y="1479"/>
                    <a:pt x="1502" y="1465"/>
                    <a:pt x="1523" y="1438"/>
                  </a:cubicBezTo>
                  <a:cubicBezTo>
                    <a:pt x="1541" y="1417"/>
                    <a:pt x="1549" y="1393"/>
                    <a:pt x="1547" y="1370"/>
                  </a:cubicBezTo>
                  <a:cubicBezTo>
                    <a:pt x="1545" y="1345"/>
                    <a:pt x="1530" y="1321"/>
                    <a:pt x="1504" y="1301"/>
                  </a:cubicBezTo>
                  <a:lnTo>
                    <a:pt x="1471" y="1273"/>
                  </a:lnTo>
                  <a:lnTo>
                    <a:pt x="1471" y="1273"/>
                  </a:lnTo>
                  <a:lnTo>
                    <a:pt x="1314" y="1145"/>
                  </a:lnTo>
                  <a:cubicBezTo>
                    <a:pt x="1306" y="1139"/>
                    <a:pt x="1302" y="1131"/>
                    <a:pt x="1301" y="1121"/>
                  </a:cubicBezTo>
                  <a:cubicBezTo>
                    <a:pt x="1300" y="1112"/>
                    <a:pt x="1303" y="1103"/>
                    <a:pt x="1308" y="1096"/>
                  </a:cubicBezTo>
                  <a:cubicBezTo>
                    <a:pt x="1320" y="1082"/>
                    <a:pt x="1343" y="1079"/>
                    <a:pt x="1357" y="1091"/>
                  </a:cubicBezTo>
                  <a:lnTo>
                    <a:pt x="1617" y="1302"/>
                  </a:lnTo>
                  <a:cubicBezTo>
                    <a:pt x="1636" y="1317"/>
                    <a:pt x="1656" y="1325"/>
                    <a:pt x="1677" y="1325"/>
                  </a:cubicBezTo>
                  <a:cubicBezTo>
                    <a:pt x="1708" y="1325"/>
                    <a:pt x="1740" y="1308"/>
                    <a:pt x="1764" y="1278"/>
                  </a:cubicBezTo>
                  <a:cubicBezTo>
                    <a:pt x="1783" y="1255"/>
                    <a:pt x="1792" y="1231"/>
                    <a:pt x="1790" y="1209"/>
                  </a:cubicBezTo>
                  <a:cubicBezTo>
                    <a:pt x="1788" y="1185"/>
                    <a:pt x="1774" y="1162"/>
                    <a:pt x="1748" y="1141"/>
                  </a:cubicBezTo>
                  <a:lnTo>
                    <a:pt x="1672" y="1079"/>
                  </a:lnTo>
                  <a:lnTo>
                    <a:pt x="1672" y="1079"/>
                  </a:lnTo>
                  <a:lnTo>
                    <a:pt x="1537" y="968"/>
                  </a:lnTo>
                  <a:cubicBezTo>
                    <a:pt x="1522" y="956"/>
                    <a:pt x="1520" y="934"/>
                    <a:pt x="1532" y="919"/>
                  </a:cubicBezTo>
                  <a:cubicBezTo>
                    <a:pt x="1544" y="905"/>
                    <a:pt x="1567" y="903"/>
                    <a:pt x="1581" y="914"/>
                  </a:cubicBezTo>
                  <a:lnTo>
                    <a:pt x="1801" y="1094"/>
                  </a:lnTo>
                  <a:cubicBezTo>
                    <a:pt x="1848" y="1132"/>
                    <a:pt x="1904" y="1121"/>
                    <a:pt x="1946" y="1069"/>
                  </a:cubicBezTo>
                  <a:cubicBezTo>
                    <a:pt x="1974" y="1034"/>
                    <a:pt x="1995" y="982"/>
                    <a:pt x="1933" y="932"/>
                  </a:cubicBezTo>
                  <a:close/>
                  <a:moveTo>
                    <a:pt x="483" y="1049"/>
                  </a:moveTo>
                  <a:cubicBezTo>
                    <a:pt x="540" y="980"/>
                    <a:pt x="485" y="926"/>
                    <a:pt x="467" y="911"/>
                  </a:cubicBezTo>
                  <a:cubicBezTo>
                    <a:pt x="422" y="874"/>
                    <a:pt x="376" y="880"/>
                    <a:pt x="336" y="929"/>
                  </a:cubicBezTo>
                  <a:lnTo>
                    <a:pt x="293" y="985"/>
                  </a:lnTo>
                  <a:lnTo>
                    <a:pt x="293" y="985"/>
                  </a:lnTo>
                  <a:lnTo>
                    <a:pt x="286" y="994"/>
                  </a:lnTo>
                  <a:lnTo>
                    <a:pt x="225" y="1064"/>
                  </a:lnTo>
                  <a:cubicBezTo>
                    <a:pt x="203" y="1090"/>
                    <a:pt x="192" y="1115"/>
                    <a:pt x="195" y="1139"/>
                  </a:cubicBezTo>
                  <a:cubicBezTo>
                    <a:pt x="197" y="1165"/>
                    <a:pt x="214" y="1183"/>
                    <a:pt x="224" y="1191"/>
                  </a:cubicBezTo>
                  <a:cubicBezTo>
                    <a:pt x="247" y="1209"/>
                    <a:pt x="272" y="1229"/>
                    <a:pt x="300" y="1229"/>
                  </a:cubicBezTo>
                  <a:cubicBezTo>
                    <a:pt x="317" y="1229"/>
                    <a:pt x="333" y="1222"/>
                    <a:pt x="350" y="1206"/>
                  </a:cubicBezTo>
                  <a:lnTo>
                    <a:pt x="483" y="1049"/>
                  </a:lnTo>
                  <a:close/>
                  <a:moveTo>
                    <a:pt x="379" y="1264"/>
                  </a:moveTo>
                  <a:cubicBezTo>
                    <a:pt x="359" y="1289"/>
                    <a:pt x="351" y="1314"/>
                    <a:pt x="355" y="1340"/>
                  </a:cubicBezTo>
                  <a:cubicBezTo>
                    <a:pt x="359" y="1362"/>
                    <a:pt x="373" y="1384"/>
                    <a:pt x="395" y="1402"/>
                  </a:cubicBezTo>
                  <a:cubicBezTo>
                    <a:pt x="440" y="1439"/>
                    <a:pt x="486" y="1433"/>
                    <a:pt x="525" y="1384"/>
                  </a:cubicBezTo>
                  <a:lnTo>
                    <a:pt x="660" y="1226"/>
                  </a:lnTo>
                  <a:cubicBezTo>
                    <a:pt x="680" y="1201"/>
                    <a:pt x="688" y="1176"/>
                    <a:pt x="683" y="1150"/>
                  </a:cubicBezTo>
                  <a:cubicBezTo>
                    <a:pt x="679" y="1127"/>
                    <a:pt x="665" y="1106"/>
                    <a:pt x="643" y="1088"/>
                  </a:cubicBezTo>
                  <a:cubicBezTo>
                    <a:pt x="599" y="1051"/>
                    <a:pt x="553" y="1057"/>
                    <a:pt x="513" y="1106"/>
                  </a:cubicBezTo>
                  <a:lnTo>
                    <a:pt x="446" y="1185"/>
                  </a:lnTo>
                  <a:lnTo>
                    <a:pt x="446" y="1185"/>
                  </a:lnTo>
                  <a:lnTo>
                    <a:pt x="440" y="1194"/>
                  </a:lnTo>
                  <a:lnTo>
                    <a:pt x="379" y="1264"/>
                  </a:lnTo>
                  <a:close/>
                  <a:moveTo>
                    <a:pt x="555" y="1441"/>
                  </a:moveTo>
                  <a:cubicBezTo>
                    <a:pt x="521" y="1483"/>
                    <a:pt x="529" y="1521"/>
                    <a:pt x="585" y="1566"/>
                  </a:cubicBezTo>
                  <a:cubicBezTo>
                    <a:pt x="629" y="1603"/>
                    <a:pt x="675" y="1597"/>
                    <a:pt x="715" y="1548"/>
                  </a:cubicBezTo>
                  <a:lnTo>
                    <a:pt x="837" y="1403"/>
                  </a:lnTo>
                  <a:cubicBezTo>
                    <a:pt x="893" y="1333"/>
                    <a:pt x="838" y="1280"/>
                    <a:pt x="820" y="1265"/>
                  </a:cubicBezTo>
                  <a:cubicBezTo>
                    <a:pt x="775" y="1228"/>
                    <a:pt x="730" y="1234"/>
                    <a:pt x="690" y="1283"/>
                  </a:cubicBezTo>
                  <a:lnTo>
                    <a:pt x="623" y="1362"/>
                  </a:lnTo>
                  <a:lnTo>
                    <a:pt x="623" y="1362"/>
                  </a:lnTo>
                  <a:lnTo>
                    <a:pt x="616" y="1371"/>
                  </a:lnTo>
                  <a:lnTo>
                    <a:pt x="555" y="1441"/>
                  </a:lnTo>
                  <a:close/>
                  <a:moveTo>
                    <a:pt x="1015" y="1419"/>
                  </a:moveTo>
                  <a:cubicBezTo>
                    <a:pt x="970" y="1382"/>
                    <a:pt x="925" y="1388"/>
                    <a:pt x="885" y="1437"/>
                  </a:cubicBezTo>
                  <a:lnTo>
                    <a:pt x="837" y="1495"/>
                  </a:lnTo>
                  <a:lnTo>
                    <a:pt x="831" y="1503"/>
                  </a:lnTo>
                  <a:lnTo>
                    <a:pt x="789" y="1554"/>
                  </a:lnTo>
                  <a:cubicBezTo>
                    <a:pt x="733" y="1623"/>
                    <a:pt x="788" y="1677"/>
                    <a:pt x="806" y="1692"/>
                  </a:cubicBezTo>
                  <a:cubicBezTo>
                    <a:pt x="825" y="1708"/>
                    <a:pt x="845" y="1716"/>
                    <a:pt x="864" y="1716"/>
                  </a:cubicBezTo>
                  <a:cubicBezTo>
                    <a:pt x="889" y="1716"/>
                    <a:pt x="913" y="1702"/>
                    <a:pt x="936" y="1674"/>
                  </a:cubicBezTo>
                  <a:lnTo>
                    <a:pt x="1006" y="1588"/>
                  </a:lnTo>
                  <a:lnTo>
                    <a:pt x="1006" y="1588"/>
                  </a:lnTo>
                  <a:lnTo>
                    <a:pt x="1032" y="1557"/>
                  </a:lnTo>
                  <a:cubicBezTo>
                    <a:pt x="1052" y="1532"/>
                    <a:pt x="1060" y="1507"/>
                    <a:pt x="1055" y="1481"/>
                  </a:cubicBezTo>
                  <a:cubicBezTo>
                    <a:pt x="1051" y="1459"/>
                    <a:pt x="1037" y="1437"/>
                    <a:pt x="1015" y="1419"/>
                  </a:cubicBezTo>
                  <a:close/>
                  <a:moveTo>
                    <a:pt x="1" y="857"/>
                  </a:moveTo>
                  <a:cubicBezTo>
                    <a:pt x="0" y="874"/>
                    <a:pt x="5" y="891"/>
                    <a:pt x="17" y="905"/>
                  </a:cubicBezTo>
                  <a:cubicBezTo>
                    <a:pt x="28" y="918"/>
                    <a:pt x="44" y="927"/>
                    <a:pt x="62" y="928"/>
                  </a:cubicBezTo>
                  <a:lnTo>
                    <a:pt x="168" y="936"/>
                  </a:lnTo>
                  <a:cubicBezTo>
                    <a:pt x="205" y="939"/>
                    <a:pt x="236" y="911"/>
                    <a:pt x="239" y="875"/>
                  </a:cubicBezTo>
                  <a:lnTo>
                    <a:pt x="292" y="173"/>
                  </a:lnTo>
                  <a:cubicBezTo>
                    <a:pt x="293" y="155"/>
                    <a:pt x="288" y="138"/>
                    <a:pt x="276" y="125"/>
                  </a:cubicBezTo>
                  <a:cubicBezTo>
                    <a:pt x="264" y="111"/>
                    <a:pt x="248" y="103"/>
                    <a:pt x="231" y="102"/>
                  </a:cubicBezTo>
                  <a:lnTo>
                    <a:pt x="125" y="94"/>
                  </a:lnTo>
                  <a:cubicBezTo>
                    <a:pt x="123" y="94"/>
                    <a:pt x="122" y="94"/>
                    <a:pt x="120" y="94"/>
                  </a:cubicBezTo>
                  <a:cubicBezTo>
                    <a:pt x="85" y="94"/>
                    <a:pt x="56" y="121"/>
                    <a:pt x="54" y="155"/>
                  </a:cubicBezTo>
                  <a:lnTo>
                    <a:pt x="1" y="857"/>
                  </a:lnTo>
                  <a:close/>
                  <a:moveTo>
                    <a:pt x="2229" y="5"/>
                  </a:moveTo>
                  <a:lnTo>
                    <a:pt x="2130" y="44"/>
                  </a:lnTo>
                  <a:cubicBezTo>
                    <a:pt x="2114" y="50"/>
                    <a:pt x="2101" y="63"/>
                    <a:pt x="2094" y="79"/>
                  </a:cubicBezTo>
                  <a:cubicBezTo>
                    <a:pt x="2087" y="95"/>
                    <a:pt x="2086" y="113"/>
                    <a:pt x="2093" y="130"/>
                  </a:cubicBezTo>
                  <a:lnTo>
                    <a:pt x="2340" y="754"/>
                  </a:lnTo>
                  <a:cubicBezTo>
                    <a:pt x="2353" y="788"/>
                    <a:pt x="2393" y="805"/>
                    <a:pt x="2426" y="792"/>
                  </a:cubicBezTo>
                  <a:lnTo>
                    <a:pt x="2525" y="753"/>
                  </a:lnTo>
                  <a:cubicBezTo>
                    <a:pt x="2541" y="746"/>
                    <a:pt x="2554" y="734"/>
                    <a:pt x="2561" y="717"/>
                  </a:cubicBezTo>
                  <a:cubicBezTo>
                    <a:pt x="2568" y="701"/>
                    <a:pt x="2569" y="683"/>
                    <a:pt x="2562" y="667"/>
                  </a:cubicBezTo>
                  <a:lnTo>
                    <a:pt x="2315" y="42"/>
                  </a:lnTo>
                  <a:cubicBezTo>
                    <a:pt x="2305" y="17"/>
                    <a:pt x="2281" y="0"/>
                    <a:pt x="2253" y="0"/>
                  </a:cubicBezTo>
                  <a:cubicBezTo>
                    <a:pt x="2245" y="0"/>
                    <a:pt x="2237" y="2"/>
                    <a:pt x="2229" y="5"/>
                  </a:cubicBezTo>
                  <a:close/>
                  <a:moveTo>
                    <a:pt x="2280" y="761"/>
                  </a:moveTo>
                  <a:lnTo>
                    <a:pt x="1983" y="890"/>
                  </a:lnTo>
                  <a:cubicBezTo>
                    <a:pt x="1827" y="754"/>
                    <a:pt x="1344" y="337"/>
                    <a:pt x="1303" y="335"/>
                  </a:cubicBezTo>
                  <a:cubicBezTo>
                    <a:pt x="1268" y="335"/>
                    <a:pt x="1119" y="387"/>
                    <a:pt x="1103" y="393"/>
                  </a:cubicBezTo>
                  <a:cubicBezTo>
                    <a:pt x="1102" y="393"/>
                    <a:pt x="1011" y="420"/>
                    <a:pt x="932" y="420"/>
                  </a:cubicBezTo>
                  <a:cubicBezTo>
                    <a:pt x="894" y="420"/>
                    <a:pt x="866" y="414"/>
                    <a:pt x="847" y="402"/>
                  </a:cubicBezTo>
                  <a:cubicBezTo>
                    <a:pt x="828" y="389"/>
                    <a:pt x="818" y="375"/>
                    <a:pt x="819" y="359"/>
                  </a:cubicBezTo>
                  <a:cubicBezTo>
                    <a:pt x="820" y="328"/>
                    <a:pt x="855" y="297"/>
                    <a:pt x="874" y="287"/>
                  </a:cubicBezTo>
                  <a:cubicBezTo>
                    <a:pt x="1000" y="219"/>
                    <a:pt x="1339" y="92"/>
                    <a:pt x="1374" y="88"/>
                  </a:cubicBezTo>
                  <a:cubicBezTo>
                    <a:pt x="1375" y="87"/>
                    <a:pt x="1377" y="87"/>
                    <a:pt x="1380" y="87"/>
                  </a:cubicBezTo>
                  <a:cubicBezTo>
                    <a:pt x="1462" y="87"/>
                    <a:pt x="1981" y="158"/>
                    <a:pt x="2044" y="167"/>
                  </a:cubicBezTo>
                  <a:lnTo>
                    <a:pt x="228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610" name="Google Shape;610;p26"/>
          <p:cNvGrpSpPr/>
          <p:nvPr/>
        </p:nvGrpSpPr>
        <p:grpSpPr>
          <a:xfrm>
            <a:off x="6917605" y="2266458"/>
            <a:ext cx="1492261" cy="1685416"/>
            <a:chOff x="8521700" y="1778000"/>
            <a:chExt cx="2146300" cy="2424113"/>
          </a:xfrm>
        </p:grpSpPr>
        <p:sp>
          <p:nvSpPr>
            <p:cNvPr id="611" name="Google Shape;611;p26"/>
            <p:cNvSpPr/>
            <p:nvPr/>
          </p:nvSpPr>
          <p:spPr>
            <a:xfrm>
              <a:off x="8521700" y="1778000"/>
              <a:ext cx="1849438" cy="2090738"/>
            </a:xfrm>
            <a:custGeom>
              <a:avLst/>
              <a:gdLst/>
              <a:ahLst/>
              <a:cxnLst/>
              <a:rect l="l" t="t" r="r" b="b"/>
              <a:pathLst>
                <a:path w="5139" h="5806" extrusionOk="0">
                  <a:moveTo>
                    <a:pt x="1925" y="1974"/>
                  </a:moveTo>
                  <a:lnTo>
                    <a:pt x="0" y="3322"/>
                  </a:lnTo>
                  <a:cubicBezTo>
                    <a:pt x="558" y="3909"/>
                    <a:pt x="946" y="4627"/>
                    <a:pt x="1134" y="5415"/>
                  </a:cubicBezTo>
                  <a:lnTo>
                    <a:pt x="3342" y="5805"/>
                  </a:lnTo>
                  <a:lnTo>
                    <a:pt x="3342" y="5805"/>
                  </a:lnTo>
                  <a:lnTo>
                    <a:pt x="5138" y="4707"/>
                  </a:lnTo>
                  <a:cubicBezTo>
                    <a:pt x="4964" y="3875"/>
                    <a:pt x="4670" y="3078"/>
                    <a:pt x="4260" y="2328"/>
                  </a:cubicBezTo>
                  <a:cubicBezTo>
                    <a:pt x="3778" y="1447"/>
                    <a:pt x="3153" y="665"/>
                    <a:pt x="2402" y="0"/>
                  </a:cubicBezTo>
                  <a:lnTo>
                    <a:pt x="1925" y="19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8689975" y="3222625"/>
              <a:ext cx="1978025" cy="979488"/>
            </a:xfrm>
            <a:custGeom>
              <a:avLst/>
              <a:gdLst/>
              <a:ahLst/>
              <a:cxnLst/>
              <a:rect l="l" t="t" r="r" b="b"/>
              <a:pathLst>
                <a:path w="5495" h="2720" extrusionOk="0">
                  <a:moveTo>
                    <a:pt x="3051" y="2719"/>
                  </a:moveTo>
                  <a:lnTo>
                    <a:pt x="3051" y="2719"/>
                  </a:lnTo>
                  <a:lnTo>
                    <a:pt x="5494" y="1226"/>
                  </a:lnTo>
                  <a:lnTo>
                    <a:pt x="5262" y="0"/>
                  </a:lnTo>
                  <a:lnTo>
                    <a:pt x="2819" y="1494"/>
                  </a:lnTo>
                  <a:lnTo>
                    <a:pt x="0" y="996"/>
                  </a:lnTo>
                  <a:lnTo>
                    <a:pt x="231" y="2222"/>
                  </a:lnTo>
                  <a:lnTo>
                    <a:pt x="3051" y="2719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9120188" y="2740025"/>
              <a:ext cx="800100" cy="669925"/>
            </a:xfrm>
            <a:custGeom>
              <a:avLst/>
              <a:gdLst/>
              <a:ahLst/>
              <a:cxnLst/>
              <a:rect l="l" t="t" r="r" b="b"/>
              <a:pathLst>
                <a:path w="2221" h="1859" extrusionOk="0">
                  <a:moveTo>
                    <a:pt x="2220" y="1727"/>
                  </a:moveTo>
                  <a:lnTo>
                    <a:pt x="1994" y="1597"/>
                  </a:lnTo>
                  <a:lnTo>
                    <a:pt x="1994" y="1678"/>
                  </a:lnTo>
                  <a:lnTo>
                    <a:pt x="181" y="1678"/>
                  </a:lnTo>
                  <a:lnTo>
                    <a:pt x="181" y="228"/>
                  </a:lnTo>
                  <a:lnTo>
                    <a:pt x="264" y="228"/>
                  </a:lnTo>
                  <a:lnTo>
                    <a:pt x="132" y="0"/>
                  </a:lnTo>
                  <a:lnTo>
                    <a:pt x="0" y="228"/>
                  </a:lnTo>
                  <a:lnTo>
                    <a:pt x="83" y="228"/>
                  </a:lnTo>
                  <a:lnTo>
                    <a:pt x="83" y="1777"/>
                  </a:lnTo>
                  <a:lnTo>
                    <a:pt x="1994" y="1777"/>
                  </a:lnTo>
                  <a:lnTo>
                    <a:pt x="1994" y="1858"/>
                  </a:lnTo>
                  <a:lnTo>
                    <a:pt x="2220" y="1727"/>
                  </a:lnTo>
                  <a:close/>
                  <a:moveTo>
                    <a:pt x="333" y="745"/>
                  </a:moveTo>
                  <a:cubicBezTo>
                    <a:pt x="806" y="658"/>
                    <a:pt x="1250" y="488"/>
                    <a:pt x="1650" y="249"/>
                  </a:cubicBezTo>
                  <a:lnTo>
                    <a:pt x="1686" y="319"/>
                  </a:lnTo>
                  <a:lnTo>
                    <a:pt x="1826" y="98"/>
                  </a:lnTo>
                  <a:lnTo>
                    <a:pt x="1564" y="87"/>
                  </a:lnTo>
                  <a:lnTo>
                    <a:pt x="1604" y="162"/>
                  </a:lnTo>
                  <a:cubicBezTo>
                    <a:pt x="1214" y="396"/>
                    <a:pt x="779" y="562"/>
                    <a:pt x="316" y="647"/>
                  </a:cubicBezTo>
                  <a:lnTo>
                    <a:pt x="333" y="745"/>
                  </a:lnTo>
                  <a:close/>
                  <a:moveTo>
                    <a:pt x="1703" y="452"/>
                  </a:moveTo>
                  <a:cubicBezTo>
                    <a:pt x="1663" y="452"/>
                    <a:pt x="1631" y="485"/>
                    <a:pt x="1631" y="525"/>
                  </a:cubicBezTo>
                  <a:lnTo>
                    <a:pt x="1631" y="1513"/>
                  </a:lnTo>
                  <a:cubicBezTo>
                    <a:pt x="1631" y="1553"/>
                    <a:pt x="1663" y="1586"/>
                    <a:pt x="1703" y="1586"/>
                  </a:cubicBezTo>
                  <a:lnTo>
                    <a:pt x="1825" y="1586"/>
                  </a:lnTo>
                  <a:cubicBezTo>
                    <a:pt x="1866" y="1586"/>
                    <a:pt x="1898" y="1553"/>
                    <a:pt x="1898" y="1513"/>
                  </a:cubicBezTo>
                  <a:lnTo>
                    <a:pt x="1898" y="525"/>
                  </a:lnTo>
                  <a:cubicBezTo>
                    <a:pt x="1898" y="485"/>
                    <a:pt x="1866" y="452"/>
                    <a:pt x="1825" y="452"/>
                  </a:cubicBezTo>
                  <a:lnTo>
                    <a:pt x="1703" y="452"/>
                  </a:lnTo>
                  <a:close/>
                  <a:moveTo>
                    <a:pt x="1259" y="609"/>
                  </a:moveTo>
                  <a:cubicBezTo>
                    <a:pt x="1219" y="609"/>
                    <a:pt x="1186" y="642"/>
                    <a:pt x="1186" y="682"/>
                  </a:cubicBezTo>
                  <a:lnTo>
                    <a:pt x="1186" y="1513"/>
                  </a:lnTo>
                  <a:cubicBezTo>
                    <a:pt x="1186" y="1553"/>
                    <a:pt x="1219" y="1586"/>
                    <a:pt x="1259" y="1586"/>
                  </a:cubicBezTo>
                  <a:lnTo>
                    <a:pt x="1381" y="1586"/>
                  </a:lnTo>
                  <a:cubicBezTo>
                    <a:pt x="1421" y="1586"/>
                    <a:pt x="1454" y="1553"/>
                    <a:pt x="1454" y="1513"/>
                  </a:cubicBezTo>
                  <a:lnTo>
                    <a:pt x="1454" y="682"/>
                  </a:lnTo>
                  <a:cubicBezTo>
                    <a:pt x="1454" y="642"/>
                    <a:pt x="1421" y="609"/>
                    <a:pt x="1381" y="609"/>
                  </a:cubicBezTo>
                  <a:lnTo>
                    <a:pt x="1259" y="609"/>
                  </a:lnTo>
                  <a:close/>
                  <a:moveTo>
                    <a:pt x="815" y="762"/>
                  </a:moveTo>
                  <a:cubicBezTo>
                    <a:pt x="775" y="762"/>
                    <a:pt x="742" y="794"/>
                    <a:pt x="742" y="834"/>
                  </a:cubicBezTo>
                  <a:lnTo>
                    <a:pt x="742" y="1513"/>
                  </a:lnTo>
                  <a:cubicBezTo>
                    <a:pt x="742" y="1553"/>
                    <a:pt x="775" y="1586"/>
                    <a:pt x="815" y="1586"/>
                  </a:cubicBezTo>
                  <a:lnTo>
                    <a:pt x="937" y="1586"/>
                  </a:lnTo>
                  <a:cubicBezTo>
                    <a:pt x="977" y="1586"/>
                    <a:pt x="1010" y="1553"/>
                    <a:pt x="1010" y="1513"/>
                  </a:cubicBezTo>
                  <a:lnTo>
                    <a:pt x="1010" y="834"/>
                  </a:lnTo>
                  <a:cubicBezTo>
                    <a:pt x="1010" y="794"/>
                    <a:pt x="977" y="762"/>
                    <a:pt x="937" y="762"/>
                  </a:cubicBezTo>
                  <a:lnTo>
                    <a:pt x="815" y="762"/>
                  </a:lnTo>
                  <a:close/>
                  <a:moveTo>
                    <a:pt x="299" y="1012"/>
                  </a:moveTo>
                  <a:cubicBezTo>
                    <a:pt x="299" y="972"/>
                    <a:pt x="331" y="939"/>
                    <a:pt x="372" y="939"/>
                  </a:cubicBezTo>
                  <a:lnTo>
                    <a:pt x="494" y="939"/>
                  </a:lnTo>
                  <a:cubicBezTo>
                    <a:pt x="534" y="939"/>
                    <a:pt x="566" y="972"/>
                    <a:pt x="566" y="1012"/>
                  </a:cubicBezTo>
                  <a:lnTo>
                    <a:pt x="566" y="1513"/>
                  </a:lnTo>
                  <a:cubicBezTo>
                    <a:pt x="566" y="1553"/>
                    <a:pt x="534" y="1586"/>
                    <a:pt x="494" y="1586"/>
                  </a:cubicBezTo>
                  <a:lnTo>
                    <a:pt x="372" y="1586"/>
                  </a:lnTo>
                  <a:cubicBezTo>
                    <a:pt x="331" y="1586"/>
                    <a:pt x="299" y="1553"/>
                    <a:pt x="299" y="1513"/>
                  </a:cubicBezTo>
                  <a:lnTo>
                    <a:pt x="299" y="10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614" name="Google Shape;614;p26"/>
          <p:cNvGrpSpPr/>
          <p:nvPr/>
        </p:nvGrpSpPr>
        <p:grpSpPr>
          <a:xfrm>
            <a:off x="3895556" y="2464028"/>
            <a:ext cx="1421621" cy="1557381"/>
            <a:chOff x="4175125" y="2062163"/>
            <a:chExt cx="2044700" cy="2239962"/>
          </a:xfrm>
        </p:grpSpPr>
        <p:sp>
          <p:nvSpPr>
            <p:cNvPr id="615" name="Google Shape;615;p26"/>
            <p:cNvSpPr/>
            <p:nvPr/>
          </p:nvSpPr>
          <p:spPr>
            <a:xfrm>
              <a:off x="4175125" y="2408238"/>
              <a:ext cx="1724025" cy="1893887"/>
            </a:xfrm>
            <a:custGeom>
              <a:avLst/>
              <a:gdLst/>
              <a:ahLst/>
              <a:cxnLst/>
              <a:rect l="l" t="t" r="r" b="b"/>
              <a:pathLst>
                <a:path w="4791" h="5263" extrusionOk="0">
                  <a:moveTo>
                    <a:pt x="1798" y="4203"/>
                  </a:moveTo>
                  <a:lnTo>
                    <a:pt x="4112" y="4611"/>
                  </a:lnTo>
                  <a:cubicBezTo>
                    <a:pt x="4133" y="3802"/>
                    <a:pt x="4366" y="3019"/>
                    <a:pt x="4790" y="2330"/>
                  </a:cubicBezTo>
                  <a:lnTo>
                    <a:pt x="3505" y="493"/>
                  </a:lnTo>
                  <a:lnTo>
                    <a:pt x="3505" y="493"/>
                  </a:lnTo>
                  <a:lnTo>
                    <a:pt x="1458" y="0"/>
                  </a:lnTo>
                  <a:cubicBezTo>
                    <a:pt x="1016" y="676"/>
                    <a:pt x="672" y="1407"/>
                    <a:pt x="432" y="2184"/>
                  </a:cubicBezTo>
                  <a:cubicBezTo>
                    <a:pt x="124" y="3183"/>
                    <a:pt x="0" y="4217"/>
                    <a:pt x="64" y="5262"/>
                  </a:cubicBezTo>
                  <a:lnTo>
                    <a:pt x="1798" y="4203"/>
                  </a:lnTo>
                </a:path>
              </a:pathLst>
            </a:custGeom>
            <a:solidFill>
              <a:srgbClr val="EAB6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4373563" y="2062163"/>
              <a:ext cx="1846262" cy="1457325"/>
            </a:xfrm>
            <a:custGeom>
              <a:avLst/>
              <a:gdLst/>
              <a:ahLst/>
              <a:cxnLst/>
              <a:rect l="l" t="t" r="r" b="b"/>
              <a:pathLst>
                <a:path w="5129" h="4049" extrusionOk="0">
                  <a:moveTo>
                    <a:pt x="3486" y="671"/>
                  </a:moveTo>
                  <a:lnTo>
                    <a:pt x="3486" y="671"/>
                  </a:lnTo>
                  <a:lnTo>
                    <a:pt x="703" y="0"/>
                  </a:lnTo>
                  <a:lnTo>
                    <a:pt x="0" y="1030"/>
                  </a:lnTo>
                  <a:lnTo>
                    <a:pt x="2784" y="1702"/>
                  </a:lnTo>
                  <a:lnTo>
                    <a:pt x="2784" y="1702"/>
                  </a:lnTo>
                  <a:lnTo>
                    <a:pt x="4425" y="4048"/>
                  </a:lnTo>
                  <a:lnTo>
                    <a:pt x="5128" y="3017"/>
                  </a:lnTo>
                  <a:lnTo>
                    <a:pt x="3486" y="671"/>
                  </a:lnTo>
                </a:path>
              </a:pathLst>
            </a:custGeom>
            <a:solidFill>
              <a:srgbClr val="DF93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4681538" y="2930525"/>
              <a:ext cx="712787" cy="641350"/>
            </a:xfrm>
            <a:custGeom>
              <a:avLst/>
              <a:gdLst/>
              <a:ahLst/>
              <a:cxnLst/>
              <a:rect l="l" t="t" r="r" b="b"/>
              <a:pathLst>
                <a:path w="1980" h="1780" extrusionOk="0">
                  <a:moveTo>
                    <a:pt x="897" y="894"/>
                  </a:moveTo>
                  <a:cubicBezTo>
                    <a:pt x="879" y="894"/>
                    <a:pt x="865" y="910"/>
                    <a:pt x="865" y="931"/>
                  </a:cubicBezTo>
                  <a:lnTo>
                    <a:pt x="865" y="1134"/>
                  </a:lnTo>
                  <a:cubicBezTo>
                    <a:pt x="865" y="1155"/>
                    <a:pt x="879" y="1172"/>
                    <a:pt x="897" y="1172"/>
                  </a:cubicBezTo>
                  <a:lnTo>
                    <a:pt x="1082" y="1172"/>
                  </a:lnTo>
                  <a:cubicBezTo>
                    <a:pt x="1100" y="1172"/>
                    <a:pt x="1114" y="1155"/>
                    <a:pt x="1114" y="1134"/>
                  </a:cubicBezTo>
                  <a:lnTo>
                    <a:pt x="1114" y="931"/>
                  </a:lnTo>
                  <a:cubicBezTo>
                    <a:pt x="1114" y="910"/>
                    <a:pt x="1100" y="894"/>
                    <a:pt x="1082" y="894"/>
                  </a:cubicBezTo>
                  <a:lnTo>
                    <a:pt x="897" y="894"/>
                  </a:lnTo>
                  <a:close/>
                  <a:moveTo>
                    <a:pt x="1181" y="1072"/>
                  </a:moveTo>
                  <a:lnTo>
                    <a:pt x="1181" y="1143"/>
                  </a:lnTo>
                  <a:cubicBezTo>
                    <a:pt x="1181" y="1197"/>
                    <a:pt x="1138" y="1240"/>
                    <a:pt x="1086" y="1240"/>
                  </a:cubicBezTo>
                  <a:lnTo>
                    <a:pt x="893" y="1240"/>
                  </a:lnTo>
                  <a:cubicBezTo>
                    <a:pt x="841" y="1240"/>
                    <a:pt x="798" y="1197"/>
                    <a:pt x="798" y="1143"/>
                  </a:cubicBezTo>
                  <a:lnTo>
                    <a:pt x="798" y="1072"/>
                  </a:lnTo>
                  <a:lnTo>
                    <a:pt x="299" y="1072"/>
                  </a:lnTo>
                  <a:cubicBezTo>
                    <a:pt x="175" y="1072"/>
                    <a:pt x="66" y="1003"/>
                    <a:pt x="0" y="899"/>
                  </a:cubicBezTo>
                  <a:lnTo>
                    <a:pt x="0" y="1515"/>
                  </a:lnTo>
                  <a:cubicBezTo>
                    <a:pt x="0" y="1661"/>
                    <a:pt x="103" y="1779"/>
                    <a:pt x="230" y="1779"/>
                  </a:cubicBezTo>
                  <a:lnTo>
                    <a:pt x="1749" y="1779"/>
                  </a:lnTo>
                  <a:cubicBezTo>
                    <a:pt x="1876" y="1779"/>
                    <a:pt x="1979" y="1661"/>
                    <a:pt x="1979" y="1515"/>
                  </a:cubicBezTo>
                  <a:lnTo>
                    <a:pt x="1979" y="899"/>
                  </a:lnTo>
                  <a:cubicBezTo>
                    <a:pt x="1913" y="1003"/>
                    <a:pt x="1804" y="1072"/>
                    <a:pt x="1680" y="1072"/>
                  </a:cubicBezTo>
                  <a:lnTo>
                    <a:pt x="1181" y="1072"/>
                  </a:lnTo>
                  <a:close/>
                  <a:moveTo>
                    <a:pt x="798" y="990"/>
                  </a:moveTo>
                  <a:lnTo>
                    <a:pt x="798" y="918"/>
                  </a:lnTo>
                  <a:cubicBezTo>
                    <a:pt x="798" y="864"/>
                    <a:pt x="841" y="820"/>
                    <a:pt x="893" y="820"/>
                  </a:cubicBezTo>
                  <a:lnTo>
                    <a:pt x="1086" y="820"/>
                  </a:lnTo>
                  <a:cubicBezTo>
                    <a:pt x="1138" y="820"/>
                    <a:pt x="1181" y="864"/>
                    <a:pt x="1181" y="918"/>
                  </a:cubicBezTo>
                  <a:lnTo>
                    <a:pt x="1181" y="990"/>
                  </a:lnTo>
                  <a:lnTo>
                    <a:pt x="1680" y="990"/>
                  </a:lnTo>
                  <a:cubicBezTo>
                    <a:pt x="1830" y="990"/>
                    <a:pt x="1955" y="868"/>
                    <a:pt x="1979" y="708"/>
                  </a:cubicBezTo>
                  <a:lnTo>
                    <a:pt x="1979" y="552"/>
                  </a:lnTo>
                  <a:cubicBezTo>
                    <a:pt x="1979" y="407"/>
                    <a:pt x="1876" y="288"/>
                    <a:pt x="1749" y="288"/>
                  </a:cubicBezTo>
                  <a:lnTo>
                    <a:pt x="230" y="288"/>
                  </a:lnTo>
                  <a:cubicBezTo>
                    <a:pt x="103" y="288"/>
                    <a:pt x="0" y="407"/>
                    <a:pt x="0" y="552"/>
                  </a:cubicBezTo>
                  <a:lnTo>
                    <a:pt x="0" y="708"/>
                  </a:lnTo>
                  <a:cubicBezTo>
                    <a:pt x="24" y="868"/>
                    <a:pt x="149" y="990"/>
                    <a:pt x="299" y="990"/>
                  </a:cubicBezTo>
                  <a:lnTo>
                    <a:pt x="798" y="990"/>
                  </a:lnTo>
                  <a:close/>
                  <a:moveTo>
                    <a:pt x="1228" y="238"/>
                  </a:moveTo>
                  <a:cubicBezTo>
                    <a:pt x="1220" y="166"/>
                    <a:pt x="1166" y="111"/>
                    <a:pt x="1101" y="111"/>
                  </a:cubicBezTo>
                  <a:lnTo>
                    <a:pt x="878" y="111"/>
                  </a:lnTo>
                  <a:cubicBezTo>
                    <a:pt x="814" y="111"/>
                    <a:pt x="759" y="166"/>
                    <a:pt x="751" y="238"/>
                  </a:cubicBezTo>
                  <a:lnTo>
                    <a:pt x="633" y="238"/>
                  </a:lnTo>
                  <a:cubicBezTo>
                    <a:pt x="638" y="106"/>
                    <a:pt x="733" y="0"/>
                    <a:pt x="849" y="0"/>
                  </a:cubicBezTo>
                  <a:lnTo>
                    <a:pt x="1130" y="0"/>
                  </a:lnTo>
                  <a:cubicBezTo>
                    <a:pt x="1246" y="0"/>
                    <a:pt x="1341" y="106"/>
                    <a:pt x="1346" y="238"/>
                  </a:cubicBezTo>
                  <a:lnTo>
                    <a:pt x="1228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618" name="Google Shape;618;p26"/>
          <p:cNvGrpSpPr/>
          <p:nvPr/>
        </p:nvGrpSpPr>
        <p:grpSpPr>
          <a:xfrm>
            <a:off x="6841447" y="3760926"/>
            <a:ext cx="1420517" cy="1557382"/>
            <a:chOff x="8412163" y="3927475"/>
            <a:chExt cx="2043112" cy="2239963"/>
          </a:xfrm>
        </p:grpSpPr>
        <p:sp>
          <p:nvSpPr>
            <p:cNvPr id="619" name="Google Shape;619;p26"/>
            <p:cNvSpPr/>
            <p:nvPr/>
          </p:nvSpPr>
          <p:spPr>
            <a:xfrm>
              <a:off x="8731250" y="3927475"/>
              <a:ext cx="1724025" cy="1893888"/>
            </a:xfrm>
            <a:custGeom>
              <a:avLst/>
              <a:gdLst/>
              <a:ahLst/>
              <a:cxnLst/>
              <a:rect l="l" t="t" r="r" b="b"/>
              <a:pathLst>
                <a:path w="4791" h="5263" extrusionOk="0">
                  <a:moveTo>
                    <a:pt x="2992" y="1059"/>
                  </a:moveTo>
                  <a:lnTo>
                    <a:pt x="678" y="650"/>
                  </a:lnTo>
                  <a:cubicBezTo>
                    <a:pt x="657" y="1460"/>
                    <a:pt x="424" y="2243"/>
                    <a:pt x="0" y="2932"/>
                  </a:cubicBezTo>
                  <a:lnTo>
                    <a:pt x="1285" y="4769"/>
                  </a:lnTo>
                  <a:lnTo>
                    <a:pt x="3332" y="5262"/>
                  </a:lnTo>
                  <a:cubicBezTo>
                    <a:pt x="3774" y="4586"/>
                    <a:pt x="4118" y="3855"/>
                    <a:pt x="4358" y="3078"/>
                  </a:cubicBezTo>
                  <a:cubicBezTo>
                    <a:pt x="4666" y="2079"/>
                    <a:pt x="4790" y="1045"/>
                    <a:pt x="4726" y="0"/>
                  </a:cubicBezTo>
                  <a:lnTo>
                    <a:pt x="2992" y="1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8412163" y="4710113"/>
              <a:ext cx="1846262" cy="1457325"/>
            </a:xfrm>
            <a:custGeom>
              <a:avLst/>
              <a:gdLst/>
              <a:ahLst/>
              <a:cxnLst/>
              <a:rect l="l" t="t" r="r" b="b"/>
              <a:pathLst>
                <a:path w="5129" h="4049" extrusionOk="0">
                  <a:moveTo>
                    <a:pt x="1642" y="3377"/>
                  </a:moveTo>
                  <a:lnTo>
                    <a:pt x="1642" y="3377"/>
                  </a:lnTo>
                  <a:lnTo>
                    <a:pt x="4425" y="4048"/>
                  </a:lnTo>
                  <a:lnTo>
                    <a:pt x="5128" y="3018"/>
                  </a:lnTo>
                  <a:lnTo>
                    <a:pt x="2344" y="2346"/>
                  </a:lnTo>
                  <a:lnTo>
                    <a:pt x="2344" y="2346"/>
                  </a:lnTo>
                  <a:lnTo>
                    <a:pt x="703" y="0"/>
                  </a:lnTo>
                  <a:lnTo>
                    <a:pt x="0" y="1031"/>
                  </a:lnTo>
                  <a:lnTo>
                    <a:pt x="1642" y="3377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9231313" y="4670425"/>
              <a:ext cx="747712" cy="458788"/>
            </a:xfrm>
            <a:custGeom>
              <a:avLst/>
              <a:gdLst/>
              <a:ahLst/>
              <a:cxnLst/>
              <a:rect l="l" t="t" r="r" b="b"/>
              <a:pathLst>
                <a:path w="2076" h="1273" extrusionOk="0">
                  <a:moveTo>
                    <a:pt x="1957" y="1141"/>
                  </a:moveTo>
                  <a:cubicBezTo>
                    <a:pt x="1944" y="1157"/>
                    <a:pt x="1922" y="1159"/>
                    <a:pt x="1907" y="1147"/>
                  </a:cubicBezTo>
                  <a:lnTo>
                    <a:pt x="1363" y="691"/>
                  </a:lnTo>
                  <a:lnTo>
                    <a:pt x="1072" y="918"/>
                  </a:lnTo>
                  <a:cubicBezTo>
                    <a:pt x="1062" y="926"/>
                    <a:pt x="1050" y="931"/>
                    <a:pt x="1040" y="931"/>
                  </a:cubicBezTo>
                  <a:cubicBezTo>
                    <a:pt x="1038" y="932"/>
                    <a:pt x="1037" y="932"/>
                    <a:pt x="1035" y="932"/>
                  </a:cubicBezTo>
                  <a:cubicBezTo>
                    <a:pt x="1033" y="932"/>
                    <a:pt x="1032" y="932"/>
                    <a:pt x="1030" y="931"/>
                  </a:cubicBezTo>
                  <a:cubicBezTo>
                    <a:pt x="1020" y="931"/>
                    <a:pt x="1008" y="926"/>
                    <a:pt x="998" y="918"/>
                  </a:cubicBezTo>
                  <a:lnTo>
                    <a:pt x="707" y="691"/>
                  </a:lnTo>
                  <a:lnTo>
                    <a:pt x="163" y="1147"/>
                  </a:lnTo>
                  <a:cubicBezTo>
                    <a:pt x="149" y="1159"/>
                    <a:pt x="126" y="1157"/>
                    <a:pt x="113" y="1141"/>
                  </a:cubicBezTo>
                  <a:lnTo>
                    <a:pt x="102" y="1128"/>
                  </a:lnTo>
                  <a:cubicBezTo>
                    <a:pt x="89" y="1112"/>
                    <a:pt x="90" y="1090"/>
                    <a:pt x="106" y="1078"/>
                  </a:cubicBezTo>
                  <a:lnTo>
                    <a:pt x="635" y="634"/>
                  </a:lnTo>
                  <a:lnTo>
                    <a:pt x="137" y="246"/>
                  </a:lnTo>
                  <a:cubicBezTo>
                    <a:pt x="114" y="228"/>
                    <a:pt x="106" y="201"/>
                    <a:pt x="118" y="185"/>
                  </a:cubicBezTo>
                  <a:lnTo>
                    <a:pt x="129" y="171"/>
                  </a:lnTo>
                  <a:cubicBezTo>
                    <a:pt x="141" y="156"/>
                    <a:pt x="170" y="157"/>
                    <a:pt x="192" y="174"/>
                  </a:cubicBezTo>
                  <a:lnTo>
                    <a:pt x="1035" y="832"/>
                  </a:lnTo>
                  <a:lnTo>
                    <a:pt x="1878" y="174"/>
                  </a:lnTo>
                  <a:cubicBezTo>
                    <a:pt x="1900" y="157"/>
                    <a:pt x="1928" y="156"/>
                    <a:pt x="1941" y="171"/>
                  </a:cubicBezTo>
                  <a:lnTo>
                    <a:pt x="1951" y="185"/>
                  </a:lnTo>
                  <a:cubicBezTo>
                    <a:pt x="1964" y="201"/>
                    <a:pt x="1956" y="228"/>
                    <a:pt x="1933" y="246"/>
                  </a:cubicBezTo>
                  <a:lnTo>
                    <a:pt x="1435" y="634"/>
                  </a:lnTo>
                  <a:lnTo>
                    <a:pt x="1965" y="1078"/>
                  </a:lnTo>
                  <a:cubicBezTo>
                    <a:pt x="1979" y="1090"/>
                    <a:pt x="1981" y="1112"/>
                    <a:pt x="1968" y="1128"/>
                  </a:cubicBezTo>
                  <a:lnTo>
                    <a:pt x="1957" y="1141"/>
                  </a:lnTo>
                  <a:close/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lnTo>
                    <a:pt x="0" y="1044"/>
                  </a:lnTo>
                  <a:cubicBezTo>
                    <a:pt x="0" y="1170"/>
                    <a:pt x="102" y="1272"/>
                    <a:pt x="228" y="1272"/>
                  </a:cubicBezTo>
                  <a:lnTo>
                    <a:pt x="1847" y="1272"/>
                  </a:lnTo>
                  <a:cubicBezTo>
                    <a:pt x="1973" y="1272"/>
                    <a:pt x="2075" y="1170"/>
                    <a:pt x="2075" y="1044"/>
                  </a:cubicBezTo>
                  <a:lnTo>
                    <a:pt x="2075" y="228"/>
                  </a:lnTo>
                  <a:cubicBezTo>
                    <a:pt x="2075" y="102"/>
                    <a:pt x="1973" y="0"/>
                    <a:pt x="1847" y="0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622" name="Google Shape;622;p26"/>
          <p:cNvGrpSpPr/>
          <p:nvPr/>
        </p:nvGrpSpPr>
        <p:grpSpPr>
          <a:xfrm>
            <a:off x="4651620" y="4653854"/>
            <a:ext cx="1557381" cy="1420517"/>
            <a:chOff x="5262563" y="5211763"/>
            <a:chExt cx="2239962" cy="2043112"/>
          </a:xfrm>
        </p:grpSpPr>
        <p:sp>
          <p:nvSpPr>
            <p:cNvPr id="623" name="Google Shape;623;p26"/>
            <p:cNvSpPr/>
            <p:nvPr/>
          </p:nvSpPr>
          <p:spPr>
            <a:xfrm>
              <a:off x="5608638" y="5530850"/>
              <a:ext cx="1893887" cy="1724025"/>
            </a:xfrm>
            <a:custGeom>
              <a:avLst/>
              <a:gdLst/>
              <a:ahLst/>
              <a:cxnLst/>
              <a:rect l="l" t="t" r="r" b="b"/>
              <a:pathLst>
                <a:path w="5263" h="4791" extrusionOk="0">
                  <a:moveTo>
                    <a:pt x="4203" y="2992"/>
                  </a:moveTo>
                  <a:lnTo>
                    <a:pt x="4612" y="678"/>
                  </a:lnTo>
                  <a:cubicBezTo>
                    <a:pt x="3802" y="657"/>
                    <a:pt x="3019" y="424"/>
                    <a:pt x="2330" y="0"/>
                  </a:cubicBezTo>
                  <a:lnTo>
                    <a:pt x="493" y="1285"/>
                  </a:lnTo>
                  <a:lnTo>
                    <a:pt x="0" y="3332"/>
                  </a:lnTo>
                  <a:cubicBezTo>
                    <a:pt x="676" y="3774"/>
                    <a:pt x="1407" y="4118"/>
                    <a:pt x="2184" y="4357"/>
                  </a:cubicBezTo>
                  <a:cubicBezTo>
                    <a:pt x="3183" y="4666"/>
                    <a:pt x="4217" y="4790"/>
                    <a:pt x="5262" y="4726"/>
                  </a:cubicBezTo>
                  <a:lnTo>
                    <a:pt x="4203" y="2992"/>
                  </a:lnTo>
                </a:path>
              </a:pathLst>
            </a:custGeom>
            <a:solidFill>
              <a:srgbClr val="9BCB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5262563" y="5211763"/>
              <a:ext cx="1457325" cy="1846262"/>
            </a:xfrm>
            <a:custGeom>
              <a:avLst/>
              <a:gdLst/>
              <a:ahLst/>
              <a:cxnLst/>
              <a:rect l="l" t="t" r="r" b="b"/>
              <a:pathLst>
                <a:path w="4050" h="5129" extrusionOk="0">
                  <a:moveTo>
                    <a:pt x="672" y="1641"/>
                  </a:moveTo>
                  <a:lnTo>
                    <a:pt x="0" y="4425"/>
                  </a:lnTo>
                  <a:lnTo>
                    <a:pt x="1031" y="5128"/>
                  </a:lnTo>
                  <a:lnTo>
                    <a:pt x="1702" y="2344"/>
                  </a:lnTo>
                  <a:lnTo>
                    <a:pt x="1702" y="2344"/>
                  </a:lnTo>
                  <a:lnTo>
                    <a:pt x="4049" y="703"/>
                  </a:lnTo>
                  <a:lnTo>
                    <a:pt x="3018" y="0"/>
                  </a:lnTo>
                  <a:lnTo>
                    <a:pt x="672" y="1641"/>
                  </a:lnTo>
                </a:path>
              </a:pathLst>
            </a:custGeom>
            <a:solidFill>
              <a:srgbClr val="7DA2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6167438" y="6003925"/>
              <a:ext cx="681037" cy="681038"/>
            </a:xfrm>
            <a:custGeom>
              <a:avLst/>
              <a:gdLst/>
              <a:ahLst/>
              <a:cxnLst/>
              <a:rect l="l" t="t" r="r" b="b"/>
              <a:pathLst>
                <a:path w="1891" h="1890" extrusionOk="0">
                  <a:moveTo>
                    <a:pt x="999" y="891"/>
                  </a:moveTo>
                  <a:lnTo>
                    <a:pt x="1890" y="891"/>
                  </a:lnTo>
                  <a:cubicBezTo>
                    <a:pt x="1890" y="399"/>
                    <a:pt x="1491" y="0"/>
                    <a:pt x="999" y="0"/>
                  </a:cubicBezTo>
                  <a:lnTo>
                    <a:pt x="999" y="891"/>
                  </a:lnTo>
                  <a:close/>
                  <a:moveTo>
                    <a:pt x="891" y="999"/>
                  </a:moveTo>
                  <a:lnTo>
                    <a:pt x="1781" y="999"/>
                  </a:lnTo>
                  <a:cubicBezTo>
                    <a:pt x="1781" y="1491"/>
                    <a:pt x="1383" y="1889"/>
                    <a:pt x="891" y="1889"/>
                  </a:cubicBezTo>
                  <a:cubicBezTo>
                    <a:pt x="399" y="1889"/>
                    <a:pt x="0" y="1491"/>
                    <a:pt x="0" y="999"/>
                  </a:cubicBezTo>
                  <a:cubicBezTo>
                    <a:pt x="0" y="507"/>
                    <a:pt x="399" y="108"/>
                    <a:pt x="891" y="108"/>
                  </a:cubicBezTo>
                  <a:lnTo>
                    <a:pt x="891" y="9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6018054" y="4730012"/>
            <a:ext cx="1686520" cy="1492261"/>
            <a:chOff x="7227888" y="5321300"/>
            <a:chExt cx="2425700" cy="2146300"/>
          </a:xfrm>
        </p:grpSpPr>
        <p:sp>
          <p:nvSpPr>
            <p:cNvPr id="627" name="Google Shape;627;p26"/>
            <p:cNvSpPr/>
            <p:nvPr/>
          </p:nvSpPr>
          <p:spPr>
            <a:xfrm>
              <a:off x="7562850" y="5321300"/>
              <a:ext cx="2090738" cy="1849438"/>
            </a:xfrm>
            <a:custGeom>
              <a:avLst/>
              <a:gdLst/>
              <a:ahLst/>
              <a:cxnLst/>
              <a:rect l="l" t="t" r="r" b="b"/>
              <a:pathLst>
                <a:path w="5807" h="5138" extrusionOk="0">
                  <a:moveTo>
                    <a:pt x="3831" y="1925"/>
                  </a:moveTo>
                  <a:lnTo>
                    <a:pt x="2483" y="0"/>
                  </a:lnTo>
                  <a:cubicBezTo>
                    <a:pt x="1896" y="558"/>
                    <a:pt x="1178" y="946"/>
                    <a:pt x="390" y="1134"/>
                  </a:cubicBezTo>
                  <a:lnTo>
                    <a:pt x="0" y="3341"/>
                  </a:lnTo>
                  <a:lnTo>
                    <a:pt x="0" y="3341"/>
                  </a:lnTo>
                  <a:lnTo>
                    <a:pt x="1099" y="5137"/>
                  </a:lnTo>
                  <a:cubicBezTo>
                    <a:pt x="1931" y="4964"/>
                    <a:pt x="2727" y="4670"/>
                    <a:pt x="3477" y="4260"/>
                  </a:cubicBezTo>
                  <a:cubicBezTo>
                    <a:pt x="4359" y="3777"/>
                    <a:pt x="5140" y="3153"/>
                    <a:pt x="5806" y="2402"/>
                  </a:cubicBezTo>
                  <a:lnTo>
                    <a:pt x="3831" y="1925"/>
                  </a:lnTo>
                </a:path>
              </a:pathLst>
            </a:custGeom>
            <a:solidFill>
              <a:srgbClr val="7895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7227888" y="5489575"/>
              <a:ext cx="979487" cy="1978025"/>
            </a:xfrm>
            <a:custGeom>
              <a:avLst/>
              <a:gdLst/>
              <a:ahLst/>
              <a:cxnLst/>
              <a:rect l="l" t="t" r="r" b="b"/>
              <a:pathLst>
                <a:path w="2720" h="5495" extrusionOk="0">
                  <a:moveTo>
                    <a:pt x="0" y="3051"/>
                  </a:moveTo>
                  <a:lnTo>
                    <a:pt x="1493" y="5494"/>
                  </a:lnTo>
                  <a:lnTo>
                    <a:pt x="2719" y="5262"/>
                  </a:lnTo>
                  <a:lnTo>
                    <a:pt x="1225" y="2819"/>
                  </a:lnTo>
                  <a:lnTo>
                    <a:pt x="1225" y="2819"/>
                  </a:lnTo>
                  <a:lnTo>
                    <a:pt x="1723" y="0"/>
                  </a:lnTo>
                  <a:lnTo>
                    <a:pt x="497" y="231"/>
                  </a:lnTo>
                  <a:lnTo>
                    <a:pt x="0" y="3051"/>
                  </a:lnTo>
                </a:path>
              </a:pathLst>
            </a:custGeom>
            <a:solidFill>
              <a:srgbClr val="4A55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8062913" y="5868988"/>
              <a:ext cx="527050" cy="769937"/>
            </a:xfrm>
            <a:custGeom>
              <a:avLst/>
              <a:gdLst/>
              <a:ahLst/>
              <a:cxnLst/>
              <a:rect l="l" t="t" r="r" b="b"/>
              <a:pathLst>
                <a:path w="1465" h="2139" extrusionOk="0">
                  <a:moveTo>
                    <a:pt x="953" y="941"/>
                  </a:moveTo>
                  <a:cubicBezTo>
                    <a:pt x="915" y="933"/>
                    <a:pt x="725" y="885"/>
                    <a:pt x="688" y="875"/>
                  </a:cubicBezTo>
                  <a:cubicBezTo>
                    <a:pt x="424" y="808"/>
                    <a:pt x="349" y="766"/>
                    <a:pt x="349" y="697"/>
                  </a:cubicBezTo>
                  <a:cubicBezTo>
                    <a:pt x="349" y="620"/>
                    <a:pt x="446" y="535"/>
                    <a:pt x="713" y="535"/>
                  </a:cubicBezTo>
                  <a:cubicBezTo>
                    <a:pt x="903" y="535"/>
                    <a:pt x="1093" y="677"/>
                    <a:pt x="1093" y="677"/>
                  </a:cubicBezTo>
                  <a:cubicBezTo>
                    <a:pt x="1167" y="727"/>
                    <a:pt x="1213" y="724"/>
                    <a:pt x="1275" y="664"/>
                  </a:cubicBezTo>
                  <a:cubicBezTo>
                    <a:pt x="1275" y="664"/>
                    <a:pt x="1356" y="596"/>
                    <a:pt x="1356" y="532"/>
                  </a:cubicBezTo>
                  <a:cubicBezTo>
                    <a:pt x="1356" y="436"/>
                    <a:pt x="1127" y="296"/>
                    <a:pt x="884" y="248"/>
                  </a:cubicBezTo>
                  <a:lnTo>
                    <a:pt x="884" y="79"/>
                  </a:lnTo>
                  <a:cubicBezTo>
                    <a:pt x="884" y="35"/>
                    <a:pt x="841" y="0"/>
                    <a:pt x="787" y="0"/>
                  </a:cubicBezTo>
                  <a:lnTo>
                    <a:pt x="676" y="0"/>
                  </a:lnTo>
                  <a:cubicBezTo>
                    <a:pt x="623" y="0"/>
                    <a:pt x="580" y="35"/>
                    <a:pt x="580" y="79"/>
                  </a:cubicBezTo>
                  <a:lnTo>
                    <a:pt x="580" y="237"/>
                  </a:lnTo>
                  <a:cubicBezTo>
                    <a:pt x="200" y="275"/>
                    <a:pt x="0" y="471"/>
                    <a:pt x="0" y="705"/>
                  </a:cubicBezTo>
                  <a:cubicBezTo>
                    <a:pt x="0" y="982"/>
                    <a:pt x="260" y="1091"/>
                    <a:pt x="551" y="1166"/>
                  </a:cubicBezTo>
                  <a:cubicBezTo>
                    <a:pt x="589" y="1176"/>
                    <a:pt x="818" y="1232"/>
                    <a:pt x="854" y="1240"/>
                  </a:cubicBezTo>
                  <a:cubicBezTo>
                    <a:pt x="1068" y="1293"/>
                    <a:pt x="1115" y="1374"/>
                    <a:pt x="1115" y="1426"/>
                  </a:cubicBezTo>
                  <a:cubicBezTo>
                    <a:pt x="1115" y="1517"/>
                    <a:pt x="1018" y="1602"/>
                    <a:pt x="749" y="1602"/>
                  </a:cubicBezTo>
                  <a:cubicBezTo>
                    <a:pt x="559" y="1602"/>
                    <a:pt x="300" y="1443"/>
                    <a:pt x="300" y="1443"/>
                  </a:cubicBezTo>
                  <a:cubicBezTo>
                    <a:pt x="229" y="1397"/>
                    <a:pt x="162" y="1409"/>
                    <a:pt x="102" y="1479"/>
                  </a:cubicBezTo>
                  <a:cubicBezTo>
                    <a:pt x="102" y="1479"/>
                    <a:pt x="55" y="1537"/>
                    <a:pt x="55" y="1604"/>
                  </a:cubicBezTo>
                  <a:cubicBezTo>
                    <a:pt x="55" y="1705"/>
                    <a:pt x="324" y="1840"/>
                    <a:pt x="580" y="1890"/>
                  </a:cubicBezTo>
                  <a:lnTo>
                    <a:pt x="580" y="2060"/>
                  </a:lnTo>
                  <a:cubicBezTo>
                    <a:pt x="580" y="2103"/>
                    <a:pt x="623" y="2138"/>
                    <a:pt x="676" y="2138"/>
                  </a:cubicBezTo>
                  <a:lnTo>
                    <a:pt x="787" y="2138"/>
                  </a:lnTo>
                  <a:cubicBezTo>
                    <a:pt x="841" y="2138"/>
                    <a:pt x="884" y="2103"/>
                    <a:pt x="884" y="2060"/>
                  </a:cubicBezTo>
                  <a:lnTo>
                    <a:pt x="884" y="1900"/>
                  </a:lnTo>
                  <a:cubicBezTo>
                    <a:pt x="1285" y="1858"/>
                    <a:pt x="1464" y="1647"/>
                    <a:pt x="1464" y="1420"/>
                  </a:cubicBezTo>
                  <a:cubicBezTo>
                    <a:pt x="1464" y="1202"/>
                    <a:pt x="1295" y="1024"/>
                    <a:pt x="953" y="9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630" name="Google Shape;630;p26"/>
          <p:cNvGrpSpPr/>
          <p:nvPr/>
        </p:nvGrpSpPr>
        <p:grpSpPr>
          <a:xfrm>
            <a:off x="5948519" y="1707963"/>
            <a:ext cx="1557382" cy="1421621"/>
            <a:chOff x="7127875" y="974725"/>
            <a:chExt cx="2239963" cy="2044700"/>
          </a:xfrm>
        </p:grpSpPr>
        <p:sp>
          <p:nvSpPr>
            <p:cNvPr id="631" name="Google Shape;631;p26"/>
            <p:cNvSpPr/>
            <p:nvPr/>
          </p:nvSpPr>
          <p:spPr>
            <a:xfrm>
              <a:off x="7127875" y="974725"/>
              <a:ext cx="1893888" cy="1724025"/>
            </a:xfrm>
            <a:custGeom>
              <a:avLst/>
              <a:gdLst/>
              <a:ahLst/>
              <a:cxnLst/>
              <a:rect l="l" t="t" r="r" b="b"/>
              <a:pathLst>
                <a:path w="5263" h="4791" extrusionOk="0">
                  <a:moveTo>
                    <a:pt x="1059" y="1798"/>
                  </a:moveTo>
                  <a:lnTo>
                    <a:pt x="650" y="4112"/>
                  </a:lnTo>
                  <a:cubicBezTo>
                    <a:pt x="1460" y="4133"/>
                    <a:pt x="2243" y="4366"/>
                    <a:pt x="2932" y="4790"/>
                  </a:cubicBezTo>
                  <a:lnTo>
                    <a:pt x="4769" y="3505"/>
                  </a:lnTo>
                  <a:lnTo>
                    <a:pt x="4769" y="3505"/>
                  </a:lnTo>
                  <a:lnTo>
                    <a:pt x="5262" y="1458"/>
                  </a:lnTo>
                  <a:cubicBezTo>
                    <a:pt x="4586" y="1016"/>
                    <a:pt x="3855" y="672"/>
                    <a:pt x="3078" y="433"/>
                  </a:cubicBezTo>
                  <a:cubicBezTo>
                    <a:pt x="2079" y="124"/>
                    <a:pt x="1045" y="0"/>
                    <a:pt x="0" y="64"/>
                  </a:cubicBezTo>
                  <a:lnTo>
                    <a:pt x="1059" y="179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7910513" y="1173163"/>
              <a:ext cx="1457325" cy="1846262"/>
            </a:xfrm>
            <a:custGeom>
              <a:avLst/>
              <a:gdLst/>
              <a:ahLst/>
              <a:cxnLst/>
              <a:rect l="l" t="t" r="r" b="b"/>
              <a:pathLst>
                <a:path w="4050" h="5129" extrusionOk="0">
                  <a:moveTo>
                    <a:pt x="3377" y="3486"/>
                  </a:moveTo>
                  <a:lnTo>
                    <a:pt x="4049" y="703"/>
                  </a:lnTo>
                  <a:lnTo>
                    <a:pt x="3018" y="0"/>
                  </a:lnTo>
                  <a:lnTo>
                    <a:pt x="2347" y="2784"/>
                  </a:lnTo>
                  <a:lnTo>
                    <a:pt x="2347" y="2784"/>
                  </a:lnTo>
                  <a:lnTo>
                    <a:pt x="0" y="4425"/>
                  </a:lnTo>
                  <a:lnTo>
                    <a:pt x="1031" y="5128"/>
                  </a:lnTo>
                  <a:lnTo>
                    <a:pt x="3377" y="3486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7759700" y="1473200"/>
              <a:ext cx="677863" cy="677863"/>
            </a:xfrm>
            <a:custGeom>
              <a:avLst/>
              <a:gdLst/>
              <a:ahLst/>
              <a:cxnLst/>
              <a:rect l="l" t="t" r="r" b="b"/>
              <a:pathLst>
                <a:path w="1885" h="1885" extrusionOk="0">
                  <a:moveTo>
                    <a:pt x="595" y="942"/>
                  </a:moveTo>
                  <a:cubicBezTo>
                    <a:pt x="595" y="750"/>
                    <a:pt x="750" y="595"/>
                    <a:pt x="942" y="595"/>
                  </a:cubicBezTo>
                  <a:cubicBezTo>
                    <a:pt x="1134" y="595"/>
                    <a:pt x="1289" y="750"/>
                    <a:pt x="1289" y="942"/>
                  </a:cubicBezTo>
                  <a:cubicBezTo>
                    <a:pt x="1289" y="1134"/>
                    <a:pt x="1134" y="1289"/>
                    <a:pt x="942" y="1289"/>
                  </a:cubicBezTo>
                  <a:cubicBezTo>
                    <a:pt x="750" y="1289"/>
                    <a:pt x="595" y="1134"/>
                    <a:pt x="595" y="942"/>
                  </a:cubicBezTo>
                  <a:close/>
                  <a:moveTo>
                    <a:pt x="1615" y="769"/>
                  </a:moveTo>
                  <a:cubicBezTo>
                    <a:pt x="1598" y="705"/>
                    <a:pt x="1572" y="644"/>
                    <a:pt x="1540" y="588"/>
                  </a:cubicBezTo>
                  <a:lnTo>
                    <a:pt x="1680" y="396"/>
                  </a:lnTo>
                  <a:cubicBezTo>
                    <a:pt x="1691" y="381"/>
                    <a:pt x="1689" y="358"/>
                    <a:pt x="1676" y="344"/>
                  </a:cubicBezTo>
                  <a:lnTo>
                    <a:pt x="1540" y="208"/>
                  </a:lnTo>
                  <a:cubicBezTo>
                    <a:pt x="1526" y="194"/>
                    <a:pt x="1503" y="193"/>
                    <a:pt x="1488" y="204"/>
                  </a:cubicBezTo>
                  <a:lnTo>
                    <a:pt x="1295" y="344"/>
                  </a:lnTo>
                  <a:cubicBezTo>
                    <a:pt x="1240" y="311"/>
                    <a:pt x="1179" y="286"/>
                    <a:pt x="1114" y="269"/>
                  </a:cubicBezTo>
                  <a:lnTo>
                    <a:pt x="1078" y="34"/>
                  </a:lnTo>
                  <a:cubicBezTo>
                    <a:pt x="1075" y="16"/>
                    <a:pt x="1057" y="0"/>
                    <a:pt x="1038" y="0"/>
                  </a:cubicBezTo>
                  <a:lnTo>
                    <a:pt x="846" y="0"/>
                  </a:lnTo>
                  <a:cubicBezTo>
                    <a:pt x="826" y="0"/>
                    <a:pt x="809" y="16"/>
                    <a:pt x="806" y="34"/>
                  </a:cubicBezTo>
                  <a:lnTo>
                    <a:pt x="769" y="269"/>
                  </a:lnTo>
                  <a:cubicBezTo>
                    <a:pt x="705" y="286"/>
                    <a:pt x="644" y="311"/>
                    <a:pt x="588" y="344"/>
                  </a:cubicBezTo>
                  <a:lnTo>
                    <a:pt x="396" y="204"/>
                  </a:lnTo>
                  <a:cubicBezTo>
                    <a:pt x="381" y="193"/>
                    <a:pt x="357" y="194"/>
                    <a:pt x="344" y="208"/>
                  </a:cubicBezTo>
                  <a:lnTo>
                    <a:pt x="208" y="344"/>
                  </a:lnTo>
                  <a:cubicBezTo>
                    <a:pt x="194" y="358"/>
                    <a:pt x="192" y="381"/>
                    <a:pt x="204" y="396"/>
                  </a:cubicBezTo>
                  <a:lnTo>
                    <a:pt x="344" y="588"/>
                  </a:lnTo>
                  <a:cubicBezTo>
                    <a:pt x="311" y="644"/>
                    <a:pt x="286" y="705"/>
                    <a:pt x="269" y="769"/>
                  </a:cubicBezTo>
                  <a:lnTo>
                    <a:pt x="34" y="806"/>
                  </a:lnTo>
                  <a:cubicBezTo>
                    <a:pt x="16" y="809"/>
                    <a:pt x="0" y="827"/>
                    <a:pt x="0" y="846"/>
                  </a:cubicBezTo>
                  <a:lnTo>
                    <a:pt x="0" y="1038"/>
                  </a:lnTo>
                  <a:cubicBezTo>
                    <a:pt x="0" y="1057"/>
                    <a:pt x="16" y="1075"/>
                    <a:pt x="34" y="1078"/>
                  </a:cubicBezTo>
                  <a:lnTo>
                    <a:pt x="269" y="1115"/>
                  </a:lnTo>
                  <a:cubicBezTo>
                    <a:pt x="286" y="1179"/>
                    <a:pt x="311" y="1240"/>
                    <a:pt x="344" y="1296"/>
                  </a:cubicBezTo>
                  <a:lnTo>
                    <a:pt x="204" y="1487"/>
                  </a:lnTo>
                  <a:cubicBezTo>
                    <a:pt x="192" y="1503"/>
                    <a:pt x="194" y="1526"/>
                    <a:pt x="208" y="1540"/>
                  </a:cubicBezTo>
                  <a:lnTo>
                    <a:pt x="344" y="1676"/>
                  </a:lnTo>
                  <a:cubicBezTo>
                    <a:pt x="357" y="1690"/>
                    <a:pt x="381" y="1691"/>
                    <a:pt x="396" y="1680"/>
                  </a:cubicBezTo>
                  <a:lnTo>
                    <a:pt x="588" y="1540"/>
                  </a:lnTo>
                  <a:cubicBezTo>
                    <a:pt x="644" y="1573"/>
                    <a:pt x="705" y="1598"/>
                    <a:pt x="769" y="1615"/>
                  </a:cubicBezTo>
                  <a:lnTo>
                    <a:pt x="806" y="1850"/>
                  </a:lnTo>
                  <a:cubicBezTo>
                    <a:pt x="809" y="1868"/>
                    <a:pt x="826" y="1884"/>
                    <a:pt x="846" y="1884"/>
                  </a:cubicBezTo>
                  <a:lnTo>
                    <a:pt x="1038" y="1884"/>
                  </a:lnTo>
                  <a:cubicBezTo>
                    <a:pt x="1057" y="1884"/>
                    <a:pt x="1075" y="1868"/>
                    <a:pt x="1078" y="1850"/>
                  </a:cubicBezTo>
                  <a:lnTo>
                    <a:pt x="1114" y="1615"/>
                  </a:lnTo>
                  <a:cubicBezTo>
                    <a:pt x="1179" y="1598"/>
                    <a:pt x="1240" y="1573"/>
                    <a:pt x="1295" y="1540"/>
                  </a:cubicBezTo>
                  <a:lnTo>
                    <a:pt x="1488" y="1680"/>
                  </a:lnTo>
                  <a:cubicBezTo>
                    <a:pt x="1503" y="1691"/>
                    <a:pt x="1526" y="1689"/>
                    <a:pt x="1540" y="1676"/>
                  </a:cubicBezTo>
                  <a:lnTo>
                    <a:pt x="1676" y="1540"/>
                  </a:lnTo>
                  <a:cubicBezTo>
                    <a:pt x="1689" y="1526"/>
                    <a:pt x="1691" y="1503"/>
                    <a:pt x="1680" y="1487"/>
                  </a:cubicBezTo>
                  <a:lnTo>
                    <a:pt x="1540" y="1296"/>
                  </a:lnTo>
                  <a:cubicBezTo>
                    <a:pt x="1572" y="1240"/>
                    <a:pt x="1598" y="1179"/>
                    <a:pt x="1615" y="1115"/>
                  </a:cubicBezTo>
                  <a:lnTo>
                    <a:pt x="1849" y="1078"/>
                  </a:lnTo>
                  <a:cubicBezTo>
                    <a:pt x="1868" y="1075"/>
                    <a:pt x="1884" y="1057"/>
                    <a:pt x="1884" y="1038"/>
                  </a:cubicBezTo>
                  <a:lnTo>
                    <a:pt x="1884" y="846"/>
                  </a:lnTo>
                  <a:cubicBezTo>
                    <a:pt x="1884" y="827"/>
                    <a:pt x="1868" y="809"/>
                    <a:pt x="1849" y="806"/>
                  </a:cubicBezTo>
                  <a:lnTo>
                    <a:pt x="1615" y="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sp>
        <p:nvSpPr>
          <p:cNvPr id="634" name="Google Shape;634;p26"/>
          <p:cNvSpPr/>
          <p:nvPr/>
        </p:nvSpPr>
        <p:spPr>
          <a:xfrm>
            <a:off x="9172127" y="1638238"/>
            <a:ext cx="954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707070"/>
                </a:solidFill>
                <a:latin typeface="+mj-lt"/>
                <a:ea typeface="Montserrat"/>
                <a:cs typeface="Montserrat"/>
                <a:sym typeface="Montserrat"/>
              </a:rPr>
              <a:t>Title A</a:t>
            </a:r>
            <a:endParaRPr sz="1800" b="0" i="0" u="none" strike="noStrike" cap="none" dirty="0">
              <a:solidFill>
                <a:srgbClr val="70707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26"/>
          <p:cNvSpPr/>
          <p:nvPr/>
        </p:nvSpPr>
        <p:spPr>
          <a:xfrm>
            <a:off x="8981967" y="1941255"/>
            <a:ext cx="14294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sit amet, consectetur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adipiscing elit sed do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9172127" y="2852244"/>
            <a:ext cx="954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C10005"/>
                </a:solidFill>
                <a:latin typeface="+mj-lt"/>
                <a:ea typeface="Montserrat"/>
                <a:cs typeface="Montserrat"/>
                <a:sym typeface="Montserrat"/>
              </a:rPr>
              <a:t>Title B</a:t>
            </a:r>
            <a:endParaRPr sz="1800" b="0" i="0" u="none" strike="noStrike" cap="none" dirty="0">
              <a:solidFill>
                <a:srgbClr val="C1000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26"/>
          <p:cNvSpPr/>
          <p:nvPr/>
        </p:nvSpPr>
        <p:spPr>
          <a:xfrm>
            <a:off x="8981967" y="3158699"/>
            <a:ext cx="14294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sit amet, consectetur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adipiscing elit sed do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8" name="Google Shape;638;p26"/>
          <p:cNvSpPr/>
          <p:nvPr/>
        </p:nvSpPr>
        <p:spPr>
          <a:xfrm>
            <a:off x="9175334" y="4073127"/>
            <a:ext cx="947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3C3D69"/>
                </a:solidFill>
                <a:latin typeface="+mj-lt"/>
                <a:ea typeface="Montserrat"/>
                <a:cs typeface="Montserrat"/>
                <a:sym typeface="Montserrat"/>
              </a:rPr>
              <a:t>Title C</a:t>
            </a:r>
            <a:endParaRPr sz="1800" b="0" i="0" u="none" strike="noStrike" cap="none" dirty="0">
              <a:solidFill>
                <a:srgbClr val="3C3D69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8981967" y="4379581"/>
            <a:ext cx="14294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</a:t>
            </a:r>
            <a:endParaRPr sz="1000" b="0" i="0" u="none" strike="noStrike" cap="none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sit amet, consectetur</a:t>
            </a:r>
            <a:endParaRPr sz="1000" b="0" i="0" u="none" strike="noStrike" cap="none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adipiscing elit sed do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9164913" y="5294009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7895CB"/>
                </a:solidFill>
                <a:latin typeface="+mj-lt"/>
                <a:ea typeface="Montserrat"/>
                <a:cs typeface="Montserrat"/>
                <a:sym typeface="Montserrat"/>
              </a:rPr>
              <a:t>Title D</a:t>
            </a:r>
            <a:endParaRPr sz="1800" b="0" i="0" u="none" strike="noStrike" cap="none" dirty="0">
              <a:solidFill>
                <a:srgbClr val="7895CB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8981967" y="5600463"/>
            <a:ext cx="14294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sit amet, consectetur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adipiscing elit sed do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2" name="Google Shape;642;p26"/>
          <p:cNvSpPr/>
          <p:nvPr/>
        </p:nvSpPr>
        <p:spPr>
          <a:xfrm>
            <a:off x="2060959" y="1638238"/>
            <a:ext cx="9637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Title H</a:t>
            </a:r>
            <a:endParaRPr sz="1800" b="0" i="0" u="none" strike="noStrike" cap="none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26"/>
          <p:cNvSpPr/>
          <p:nvPr/>
        </p:nvSpPr>
        <p:spPr>
          <a:xfrm>
            <a:off x="1875608" y="1941255"/>
            <a:ext cx="14294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sit amet, consectetur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adipiscing elit sed do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4" name="Google Shape;644;p26"/>
          <p:cNvSpPr/>
          <p:nvPr/>
        </p:nvSpPr>
        <p:spPr>
          <a:xfrm>
            <a:off x="2064966" y="2852244"/>
            <a:ext cx="9557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DF939D"/>
                </a:solidFill>
                <a:latin typeface="+mj-lt"/>
                <a:ea typeface="Montserrat"/>
                <a:cs typeface="Montserrat"/>
                <a:sym typeface="Montserrat"/>
              </a:rPr>
              <a:t>Title G</a:t>
            </a:r>
            <a:endParaRPr sz="1800" b="0" i="0" u="none" strike="noStrike" cap="none" dirty="0">
              <a:solidFill>
                <a:srgbClr val="DF939D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1875608" y="3155261"/>
            <a:ext cx="14294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sit amet, consectetur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adipiscing elit sed do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6" name="Google Shape;646;p26"/>
          <p:cNvSpPr/>
          <p:nvPr/>
        </p:nvSpPr>
        <p:spPr>
          <a:xfrm>
            <a:off x="2080195" y="4082166"/>
            <a:ext cx="925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F69491"/>
                </a:solidFill>
                <a:latin typeface="+mj-lt"/>
                <a:ea typeface="Montserrat"/>
                <a:cs typeface="Montserrat"/>
                <a:sym typeface="Montserrat"/>
              </a:rPr>
              <a:t>Title F</a:t>
            </a:r>
            <a:endParaRPr sz="1800" b="0" i="0" u="none" strike="noStrike" cap="none" dirty="0">
              <a:solidFill>
                <a:srgbClr val="F6949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26"/>
          <p:cNvSpPr/>
          <p:nvPr/>
        </p:nvSpPr>
        <p:spPr>
          <a:xfrm>
            <a:off x="1875608" y="4385183"/>
            <a:ext cx="14294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sit amet, consectetur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adipiscing elit sed do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8" name="Google Shape;648;p26"/>
          <p:cNvSpPr/>
          <p:nvPr/>
        </p:nvSpPr>
        <p:spPr>
          <a:xfrm>
            <a:off x="2076187" y="5298772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7DA29A"/>
                </a:solidFill>
                <a:latin typeface="+mj-lt"/>
                <a:ea typeface="Montserrat"/>
                <a:cs typeface="Montserrat"/>
                <a:sym typeface="Montserrat"/>
              </a:rPr>
              <a:t>Title E</a:t>
            </a:r>
            <a:endParaRPr sz="1800" b="0" i="0" u="none" strike="noStrike" cap="none" dirty="0">
              <a:solidFill>
                <a:srgbClr val="7DA29A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26"/>
          <p:cNvSpPr/>
          <p:nvPr/>
        </p:nvSpPr>
        <p:spPr>
          <a:xfrm>
            <a:off x="1875608" y="5601788"/>
            <a:ext cx="14294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sit amet, consectetur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adipiscing elit sed do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1B379F75-C05C-D43D-EF03-72D39E70300A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9165A01A-44C6-0A23-4A12-6BB7A4BD839B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"/>
          <p:cNvSpPr/>
          <p:nvPr/>
        </p:nvSpPr>
        <p:spPr>
          <a:xfrm>
            <a:off x="1058323" y="3431646"/>
            <a:ext cx="2740370" cy="1331831"/>
          </a:xfrm>
          <a:custGeom>
            <a:avLst/>
            <a:gdLst/>
            <a:ahLst/>
            <a:cxnLst/>
            <a:rect l="l" t="t" r="r" b="b"/>
            <a:pathLst>
              <a:path w="9135" h="4440" extrusionOk="0">
                <a:moveTo>
                  <a:pt x="7349" y="4439"/>
                </a:moveTo>
                <a:lnTo>
                  <a:pt x="0" y="4439"/>
                </a:lnTo>
                <a:lnTo>
                  <a:pt x="1786" y="2219"/>
                </a:lnTo>
                <a:lnTo>
                  <a:pt x="0" y="0"/>
                </a:lnTo>
                <a:lnTo>
                  <a:pt x="7349" y="0"/>
                </a:lnTo>
                <a:lnTo>
                  <a:pt x="9134" y="2219"/>
                </a:lnTo>
                <a:lnTo>
                  <a:pt x="7349" y="443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2031737" y="3721289"/>
            <a:ext cx="1122864" cy="749898"/>
          </a:xfrm>
          <a:custGeom>
            <a:avLst/>
            <a:gdLst/>
            <a:ahLst/>
            <a:cxnLst/>
            <a:rect l="l" t="t" r="r" b="b"/>
            <a:pathLst>
              <a:path w="3742" h="2499" extrusionOk="0">
                <a:moveTo>
                  <a:pt x="2816" y="1357"/>
                </a:moveTo>
                <a:lnTo>
                  <a:pt x="2745" y="1291"/>
                </a:lnTo>
                <a:cubicBezTo>
                  <a:pt x="2393" y="987"/>
                  <a:pt x="1979" y="638"/>
                  <a:pt x="1887" y="579"/>
                </a:cubicBezTo>
                <a:cubicBezTo>
                  <a:pt x="1843" y="588"/>
                  <a:pt x="1727" y="625"/>
                  <a:pt x="1636" y="657"/>
                </a:cubicBezTo>
                <a:lnTo>
                  <a:pt x="1632" y="659"/>
                </a:lnTo>
                <a:cubicBezTo>
                  <a:pt x="1626" y="660"/>
                  <a:pt x="1485" y="701"/>
                  <a:pt x="1358" y="701"/>
                </a:cubicBezTo>
                <a:cubicBezTo>
                  <a:pt x="1285" y="701"/>
                  <a:pt x="1228" y="688"/>
                  <a:pt x="1186" y="661"/>
                </a:cubicBezTo>
                <a:cubicBezTo>
                  <a:pt x="1111" y="613"/>
                  <a:pt x="1102" y="551"/>
                  <a:pt x="1103" y="519"/>
                </a:cubicBezTo>
                <a:cubicBezTo>
                  <a:pt x="1106" y="439"/>
                  <a:pt x="1173" y="372"/>
                  <a:pt x="1222" y="342"/>
                </a:cubicBezTo>
                <a:lnTo>
                  <a:pt x="512" y="254"/>
                </a:lnTo>
                <a:lnTo>
                  <a:pt x="439" y="1278"/>
                </a:lnTo>
                <a:cubicBezTo>
                  <a:pt x="497" y="1218"/>
                  <a:pt x="555" y="1204"/>
                  <a:pt x="595" y="1204"/>
                </a:cubicBezTo>
                <a:cubicBezTo>
                  <a:pt x="643" y="1204"/>
                  <a:pt x="692" y="1223"/>
                  <a:pt x="735" y="1259"/>
                </a:cubicBezTo>
                <a:cubicBezTo>
                  <a:pt x="804" y="1315"/>
                  <a:pt x="836" y="1388"/>
                  <a:pt x="825" y="1464"/>
                </a:cubicBezTo>
                <a:cubicBezTo>
                  <a:pt x="884" y="1455"/>
                  <a:pt x="941" y="1474"/>
                  <a:pt x="993" y="1516"/>
                </a:cubicBezTo>
                <a:cubicBezTo>
                  <a:pt x="1061" y="1572"/>
                  <a:pt x="1093" y="1646"/>
                  <a:pt x="1083" y="1722"/>
                </a:cubicBezTo>
                <a:cubicBezTo>
                  <a:pt x="1142" y="1712"/>
                  <a:pt x="1198" y="1731"/>
                  <a:pt x="1250" y="1774"/>
                </a:cubicBezTo>
                <a:cubicBezTo>
                  <a:pt x="1309" y="1822"/>
                  <a:pt x="1342" y="1886"/>
                  <a:pt x="1342" y="1952"/>
                </a:cubicBezTo>
                <a:cubicBezTo>
                  <a:pt x="1407" y="1933"/>
                  <a:pt x="1475" y="1950"/>
                  <a:pt x="1534" y="1999"/>
                </a:cubicBezTo>
                <a:cubicBezTo>
                  <a:pt x="1616" y="2066"/>
                  <a:pt x="1645" y="2158"/>
                  <a:pt x="1613" y="2248"/>
                </a:cubicBezTo>
                <a:lnTo>
                  <a:pt x="1674" y="2298"/>
                </a:lnTo>
                <a:cubicBezTo>
                  <a:pt x="1679" y="2301"/>
                  <a:pt x="1684" y="2305"/>
                  <a:pt x="1689" y="2308"/>
                </a:cubicBezTo>
                <a:lnTo>
                  <a:pt x="1691" y="2310"/>
                </a:lnTo>
                <a:cubicBezTo>
                  <a:pt x="1716" y="2327"/>
                  <a:pt x="1742" y="2336"/>
                  <a:pt x="1766" y="2336"/>
                </a:cubicBezTo>
                <a:cubicBezTo>
                  <a:pt x="1810" y="2336"/>
                  <a:pt x="1843" y="2307"/>
                  <a:pt x="1863" y="2282"/>
                </a:cubicBezTo>
                <a:cubicBezTo>
                  <a:pt x="1905" y="2230"/>
                  <a:pt x="1931" y="2189"/>
                  <a:pt x="1878" y="2134"/>
                </a:cubicBezTo>
                <a:lnTo>
                  <a:pt x="1873" y="2129"/>
                </a:lnTo>
                <a:lnTo>
                  <a:pt x="1557" y="1861"/>
                </a:lnTo>
                <a:cubicBezTo>
                  <a:pt x="1547" y="1852"/>
                  <a:pt x="1540" y="1840"/>
                  <a:pt x="1539" y="1827"/>
                </a:cubicBezTo>
                <a:cubicBezTo>
                  <a:pt x="1538" y="1813"/>
                  <a:pt x="1542" y="1800"/>
                  <a:pt x="1551" y="1790"/>
                </a:cubicBezTo>
                <a:cubicBezTo>
                  <a:pt x="1569" y="1769"/>
                  <a:pt x="1602" y="1766"/>
                  <a:pt x="1623" y="1784"/>
                </a:cubicBezTo>
                <a:lnTo>
                  <a:pt x="2036" y="2134"/>
                </a:lnTo>
                <a:cubicBezTo>
                  <a:pt x="2057" y="2147"/>
                  <a:pt x="2082" y="2154"/>
                  <a:pt x="2106" y="2154"/>
                </a:cubicBezTo>
                <a:cubicBezTo>
                  <a:pt x="2148" y="2154"/>
                  <a:pt x="2188" y="2133"/>
                  <a:pt x="2219" y="2094"/>
                </a:cubicBezTo>
                <a:cubicBezTo>
                  <a:pt x="2245" y="2063"/>
                  <a:pt x="2256" y="2029"/>
                  <a:pt x="2253" y="1995"/>
                </a:cubicBezTo>
                <a:cubicBezTo>
                  <a:pt x="2250" y="1959"/>
                  <a:pt x="2228" y="1924"/>
                  <a:pt x="2191" y="1894"/>
                </a:cubicBezTo>
                <a:lnTo>
                  <a:pt x="2142" y="1854"/>
                </a:lnTo>
                <a:lnTo>
                  <a:pt x="2143" y="1854"/>
                </a:lnTo>
                <a:lnTo>
                  <a:pt x="1913" y="1667"/>
                </a:lnTo>
                <a:cubicBezTo>
                  <a:pt x="1903" y="1659"/>
                  <a:pt x="1896" y="1646"/>
                  <a:pt x="1895" y="1633"/>
                </a:cubicBezTo>
                <a:cubicBezTo>
                  <a:pt x="1893" y="1619"/>
                  <a:pt x="1897" y="1606"/>
                  <a:pt x="1906" y="1596"/>
                </a:cubicBezTo>
                <a:cubicBezTo>
                  <a:pt x="1923" y="1575"/>
                  <a:pt x="1956" y="1571"/>
                  <a:pt x="1977" y="1588"/>
                </a:cubicBezTo>
                <a:lnTo>
                  <a:pt x="2355" y="1896"/>
                </a:lnTo>
                <a:cubicBezTo>
                  <a:pt x="2383" y="1918"/>
                  <a:pt x="2413" y="1930"/>
                  <a:pt x="2443" y="1930"/>
                </a:cubicBezTo>
                <a:cubicBezTo>
                  <a:pt x="2488" y="1930"/>
                  <a:pt x="2534" y="1905"/>
                  <a:pt x="2569" y="1861"/>
                </a:cubicBezTo>
                <a:cubicBezTo>
                  <a:pt x="2597" y="1827"/>
                  <a:pt x="2610" y="1793"/>
                  <a:pt x="2607" y="1760"/>
                </a:cubicBezTo>
                <a:cubicBezTo>
                  <a:pt x="2604" y="1725"/>
                  <a:pt x="2584" y="1691"/>
                  <a:pt x="2546" y="1661"/>
                </a:cubicBezTo>
                <a:lnTo>
                  <a:pt x="2435" y="1571"/>
                </a:lnTo>
                <a:lnTo>
                  <a:pt x="2436" y="1570"/>
                </a:lnTo>
                <a:lnTo>
                  <a:pt x="2239" y="1410"/>
                </a:lnTo>
                <a:cubicBezTo>
                  <a:pt x="2217" y="1392"/>
                  <a:pt x="2214" y="1360"/>
                  <a:pt x="2231" y="1339"/>
                </a:cubicBezTo>
                <a:cubicBezTo>
                  <a:pt x="2248" y="1318"/>
                  <a:pt x="2282" y="1314"/>
                  <a:pt x="2303" y="1331"/>
                </a:cubicBezTo>
                <a:lnTo>
                  <a:pt x="2624" y="1592"/>
                </a:lnTo>
                <a:cubicBezTo>
                  <a:pt x="2692" y="1648"/>
                  <a:pt x="2773" y="1632"/>
                  <a:pt x="2834" y="1556"/>
                </a:cubicBezTo>
                <a:cubicBezTo>
                  <a:pt x="2875" y="1506"/>
                  <a:pt x="2906" y="1430"/>
                  <a:pt x="2816" y="1357"/>
                </a:cubicBezTo>
                <a:close/>
                <a:moveTo>
                  <a:pt x="704" y="1527"/>
                </a:moveTo>
                <a:cubicBezTo>
                  <a:pt x="786" y="1427"/>
                  <a:pt x="706" y="1348"/>
                  <a:pt x="680" y="1326"/>
                </a:cubicBezTo>
                <a:cubicBezTo>
                  <a:pt x="615" y="1273"/>
                  <a:pt x="548" y="1282"/>
                  <a:pt x="490" y="1353"/>
                </a:cubicBezTo>
                <a:lnTo>
                  <a:pt x="427" y="1434"/>
                </a:lnTo>
                <a:lnTo>
                  <a:pt x="427" y="1434"/>
                </a:lnTo>
                <a:lnTo>
                  <a:pt x="417" y="1447"/>
                </a:lnTo>
                <a:lnTo>
                  <a:pt x="328" y="1549"/>
                </a:lnTo>
                <a:cubicBezTo>
                  <a:pt x="296" y="1587"/>
                  <a:pt x="281" y="1624"/>
                  <a:pt x="284" y="1659"/>
                </a:cubicBezTo>
                <a:cubicBezTo>
                  <a:pt x="288" y="1697"/>
                  <a:pt x="312" y="1722"/>
                  <a:pt x="327" y="1734"/>
                </a:cubicBezTo>
                <a:cubicBezTo>
                  <a:pt x="360" y="1760"/>
                  <a:pt x="397" y="1790"/>
                  <a:pt x="437" y="1790"/>
                </a:cubicBezTo>
                <a:cubicBezTo>
                  <a:pt x="462" y="1790"/>
                  <a:pt x="485" y="1779"/>
                  <a:pt x="510" y="1756"/>
                </a:cubicBezTo>
                <a:lnTo>
                  <a:pt x="704" y="1527"/>
                </a:lnTo>
                <a:close/>
                <a:moveTo>
                  <a:pt x="552" y="1841"/>
                </a:moveTo>
                <a:cubicBezTo>
                  <a:pt x="523" y="1877"/>
                  <a:pt x="511" y="1914"/>
                  <a:pt x="518" y="1951"/>
                </a:cubicBezTo>
                <a:cubicBezTo>
                  <a:pt x="524" y="1984"/>
                  <a:pt x="544" y="2015"/>
                  <a:pt x="576" y="2041"/>
                </a:cubicBezTo>
                <a:cubicBezTo>
                  <a:pt x="641" y="2095"/>
                  <a:pt x="708" y="2086"/>
                  <a:pt x="766" y="2015"/>
                </a:cubicBezTo>
                <a:lnTo>
                  <a:pt x="961" y="1785"/>
                </a:lnTo>
                <a:cubicBezTo>
                  <a:pt x="991" y="1749"/>
                  <a:pt x="1002" y="1712"/>
                  <a:pt x="996" y="1674"/>
                </a:cubicBezTo>
                <a:cubicBezTo>
                  <a:pt x="990" y="1641"/>
                  <a:pt x="969" y="1610"/>
                  <a:pt x="937" y="1584"/>
                </a:cubicBezTo>
                <a:cubicBezTo>
                  <a:pt x="872" y="1530"/>
                  <a:pt x="806" y="1539"/>
                  <a:pt x="748" y="1610"/>
                </a:cubicBezTo>
                <a:lnTo>
                  <a:pt x="650" y="1726"/>
                </a:lnTo>
                <a:lnTo>
                  <a:pt x="651" y="1726"/>
                </a:lnTo>
                <a:lnTo>
                  <a:pt x="641" y="1739"/>
                </a:lnTo>
                <a:lnTo>
                  <a:pt x="552" y="1841"/>
                </a:lnTo>
                <a:close/>
                <a:moveTo>
                  <a:pt x="809" y="2098"/>
                </a:moveTo>
                <a:cubicBezTo>
                  <a:pt x="759" y="2160"/>
                  <a:pt x="771" y="2215"/>
                  <a:pt x="852" y="2281"/>
                </a:cubicBezTo>
                <a:cubicBezTo>
                  <a:pt x="917" y="2334"/>
                  <a:pt x="983" y="2325"/>
                  <a:pt x="1041" y="2254"/>
                </a:cubicBezTo>
                <a:lnTo>
                  <a:pt x="1219" y="2042"/>
                </a:lnTo>
                <a:cubicBezTo>
                  <a:pt x="1301" y="1942"/>
                  <a:pt x="1221" y="1863"/>
                  <a:pt x="1195" y="1841"/>
                </a:cubicBezTo>
                <a:cubicBezTo>
                  <a:pt x="1130" y="1788"/>
                  <a:pt x="1063" y="1797"/>
                  <a:pt x="1005" y="1868"/>
                </a:cubicBezTo>
                <a:lnTo>
                  <a:pt x="908" y="1983"/>
                </a:lnTo>
                <a:lnTo>
                  <a:pt x="908" y="1983"/>
                </a:lnTo>
                <a:lnTo>
                  <a:pt x="898" y="1996"/>
                </a:lnTo>
                <a:lnTo>
                  <a:pt x="809" y="2098"/>
                </a:lnTo>
                <a:close/>
                <a:moveTo>
                  <a:pt x="1479" y="2066"/>
                </a:moveTo>
                <a:cubicBezTo>
                  <a:pt x="1413" y="2013"/>
                  <a:pt x="1347" y="2022"/>
                  <a:pt x="1289" y="2093"/>
                </a:cubicBezTo>
                <a:lnTo>
                  <a:pt x="1219" y="2177"/>
                </a:lnTo>
                <a:lnTo>
                  <a:pt x="1211" y="2189"/>
                </a:lnTo>
                <a:lnTo>
                  <a:pt x="1150" y="2262"/>
                </a:lnTo>
                <a:cubicBezTo>
                  <a:pt x="1068" y="2363"/>
                  <a:pt x="1148" y="2442"/>
                  <a:pt x="1174" y="2463"/>
                </a:cubicBezTo>
                <a:cubicBezTo>
                  <a:pt x="1202" y="2486"/>
                  <a:pt x="1231" y="2498"/>
                  <a:pt x="1258" y="2498"/>
                </a:cubicBezTo>
                <a:cubicBezTo>
                  <a:pt x="1295" y="2498"/>
                  <a:pt x="1331" y="2478"/>
                  <a:pt x="1364" y="2437"/>
                </a:cubicBezTo>
                <a:lnTo>
                  <a:pt x="1466" y="2312"/>
                </a:lnTo>
                <a:lnTo>
                  <a:pt x="1466" y="2312"/>
                </a:lnTo>
                <a:lnTo>
                  <a:pt x="1503" y="2267"/>
                </a:lnTo>
                <a:cubicBezTo>
                  <a:pt x="1532" y="2231"/>
                  <a:pt x="1544" y="2194"/>
                  <a:pt x="1537" y="2157"/>
                </a:cubicBezTo>
                <a:cubicBezTo>
                  <a:pt x="1531" y="2124"/>
                  <a:pt x="1511" y="2093"/>
                  <a:pt x="1479" y="2066"/>
                </a:cubicBezTo>
                <a:close/>
                <a:moveTo>
                  <a:pt x="2" y="1247"/>
                </a:moveTo>
                <a:cubicBezTo>
                  <a:pt x="0" y="1273"/>
                  <a:pt x="8" y="1298"/>
                  <a:pt x="25" y="1318"/>
                </a:cubicBezTo>
                <a:cubicBezTo>
                  <a:pt x="42" y="1337"/>
                  <a:pt x="65" y="1349"/>
                  <a:pt x="91" y="1351"/>
                </a:cubicBezTo>
                <a:lnTo>
                  <a:pt x="245" y="1363"/>
                </a:lnTo>
                <a:cubicBezTo>
                  <a:pt x="299" y="1367"/>
                  <a:pt x="345" y="1326"/>
                  <a:pt x="349" y="1274"/>
                </a:cubicBezTo>
                <a:lnTo>
                  <a:pt x="425" y="252"/>
                </a:lnTo>
                <a:cubicBezTo>
                  <a:pt x="427" y="226"/>
                  <a:pt x="419" y="201"/>
                  <a:pt x="402" y="181"/>
                </a:cubicBezTo>
                <a:cubicBezTo>
                  <a:pt x="386" y="162"/>
                  <a:pt x="362" y="150"/>
                  <a:pt x="336" y="148"/>
                </a:cubicBezTo>
                <a:lnTo>
                  <a:pt x="183" y="136"/>
                </a:lnTo>
                <a:cubicBezTo>
                  <a:pt x="180" y="136"/>
                  <a:pt x="178" y="136"/>
                  <a:pt x="175" y="136"/>
                </a:cubicBezTo>
                <a:cubicBezTo>
                  <a:pt x="125" y="136"/>
                  <a:pt x="83" y="175"/>
                  <a:pt x="79" y="225"/>
                </a:cubicBezTo>
                <a:lnTo>
                  <a:pt x="2" y="1247"/>
                </a:lnTo>
                <a:close/>
                <a:moveTo>
                  <a:pt x="3246" y="7"/>
                </a:moveTo>
                <a:lnTo>
                  <a:pt x="3102" y="64"/>
                </a:lnTo>
                <a:cubicBezTo>
                  <a:pt x="3078" y="73"/>
                  <a:pt x="3060" y="91"/>
                  <a:pt x="3049" y="115"/>
                </a:cubicBezTo>
                <a:cubicBezTo>
                  <a:pt x="3039" y="139"/>
                  <a:pt x="3039" y="165"/>
                  <a:pt x="3048" y="189"/>
                </a:cubicBezTo>
                <a:lnTo>
                  <a:pt x="3408" y="1098"/>
                </a:lnTo>
                <a:cubicBezTo>
                  <a:pt x="3427" y="1147"/>
                  <a:pt x="3485" y="1172"/>
                  <a:pt x="3534" y="1153"/>
                </a:cubicBezTo>
                <a:lnTo>
                  <a:pt x="3677" y="1096"/>
                </a:lnTo>
                <a:cubicBezTo>
                  <a:pt x="3701" y="1086"/>
                  <a:pt x="3720" y="1068"/>
                  <a:pt x="3730" y="1044"/>
                </a:cubicBezTo>
                <a:cubicBezTo>
                  <a:pt x="3740" y="1021"/>
                  <a:pt x="3741" y="994"/>
                  <a:pt x="3731" y="970"/>
                </a:cubicBezTo>
                <a:lnTo>
                  <a:pt x="3371" y="61"/>
                </a:lnTo>
                <a:cubicBezTo>
                  <a:pt x="3357" y="24"/>
                  <a:pt x="3321" y="0"/>
                  <a:pt x="3281" y="0"/>
                </a:cubicBezTo>
                <a:cubicBezTo>
                  <a:pt x="3269" y="0"/>
                  <a:pt x="3257" y="2"/>
                  <a:pt x="3246" y="7"/>
                </a:cubicBezTo>
                <a:close/>
                <a:moveTo>
                  <a:pt x="3321" y="1109"/>
                </a:moveTo>
                <a:lnTo>
                  <a:pt x="2888" y="1295"/>
                </a:lnTo>
                <a:cubicBezTo>
                  <a:pt x="2661" y="1098"/>
                  <a:pt x="1958" y="491"/>
                  <a:pt x="1898" y="487"/>
                </a:cubicBezTo>
                <a:cubicBezTo>
                  <a:pt x="1847" y="487"/>
                  <a:pt x="1630" y="563"/>
                  <a:pt x="1606" y="572"/>
                </a:cubicBezTo>
                <a:cubicBezTo>
                  <a:pt x="1605" y="572"/>
                  <a:pt x="1473" y="611"/>
                  <a:pt x="1358" y="611"/>
                </a:cubicBezTo>
                <a:cubicBezTo>
                  <a:pt x="1303" y="611"/>
                  <a:pt x="1261" y="602"/>
                  <a:pt x="1234" y="585"/>
                </a:cubicBezTo>
                <a:cubicBezTo>
                  <a:pt x="1206" y="567"/>
                  <a:pt x="1192" y="546"/>
                  <a:pt x="1193" y="522"/>
                </a:cubicBezTo>
                <a:cubicBezTo>
                  <a:pt x="1195" y="478"/>
                  <a:pt x="1246" y="432"/>
                  <a:pt x="1273" y="418"/>
                </a:cubicBezTo>
                <a:cubicBezTo>
                  <a:pt x="1457" y="319"/>
                  <a:pt x="1951" y="133"/>
                  <a:pt x="2001" y="127"/>
                </a:cubicBezTo>
                <a:cubicBezTo>
                  <a:pt x="2003" y="127"/>
                  <a:pt x="2006" y="127"/>
                  <a:pt x="2010" y="127"/>
                </a:cubicBezTo>
                <a:cubicBezTo>
                  <a:pt x="2129" y="127"/>
                  <a:pt x="2885" y="230"/>
                  <a:pt x="2976" y="243"/>
                </a:cubicBezTo>
                <a:lnTo>
                  <a:pt x="3321" y="1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8393309" y="3431646"/>
            <a:ext cx="2739047" cy="1331831"/>
          </a:xfrm>
          <a:custGeom>
            <a:avLst/>
            <a:gdLst/>
            <a:ahLst/>
            <a:cxnLst/>
            <a:rect l="l" t="t" r="r" b="b"/>
            <a:pathLst>
              <a:path w="9134" h="4440" extrusionOk="0">
                <a:moveTo>
                  <a:pt x="7348" y="4439"/>
                </a:moveTo>
                <a:lnTo>
                  <a:pt x="0" y="4439"/>
                </a:lnTo>
                <a:lnTo>
                  <a:pt x="1785" y="2219"/>
                </a:lnTo>
                <a:lnTo>
                  <a:pt x="0" y="0"/>
                </a:lnTo>
                <a:lnTo>
                  <a:pt x="7348" y="0"/>
                </a:lnTo>
                <a:lnTo>
                  <a:pt x="9133" y="2219"/>
                </a:lnTo>
                <a:lnTo>
                  <a:pt x="7348" y="4439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9447398" y="3689548"/>
            <a:ext cx="969446" cy="812060"/>
          </a:xfrm>
          <a:custGeom>
            <a:avLst/>
            <a:gdLst/>
            <a:ahLst/>
            <a:cxnLst/>
            <a:rect l="l" t="t" r="r" b="b"/>
            <a:pathLst>
              <a:path w="3233" h="2707" extrusionOk="0">
                <a:moveTo>
                  <a:pt x="3232" y="2516"/>
                </a:moveTo>
                <a:lnTo>
                  <a:pt x="2903" y="2326"/>
                </a:lnTo>
                <a:lnTo>
                  <a:pt x="2903" y="2444"/>
                </a:lnTo>
                <a:lnTo>
                  <a:pt x="264" y="2444"/>
                </a:lnTo>
                <a:lnTo>
                  <a:pt x="264" y="332"/>
                </a:lnTo>
                <a:lnTo>
                  <a:pt x="384" y="332"/>
                </a:lnTo>
                <a:lnTo>
                  <a:pt x="192" y="0"/>
                </a:lnTo>
                <a:lnTo>
                  <a:pt x="0" y="332"/>
                </a:lnTo>
                <a:lnTo>
                  <a:pt x="120" y="332"/>
                </a:lnTo>
                <a:lnTo>
                  <a:pt x="120" y="2588"/>
                </a:lnTo>
                <a:lnTo>
                  <a:pt x="2903" y="2588"/>
                </a:lnTo>
                <a:lnTo>
                  <a:pt x="2903" y="2706"/>
                </a:lnTo>
                <a:lnTo>
                  <a:pt x="3232" y="2516"/>
                </a:lnTo>
                <a:close/>
                <a:moveTo>
                  <a:pt x="484" y="1085"/>
                </a:moveTo>
                <a:cubicBezTo>
                  <a:pt x="1173" y="959"/>
                  <a:pt x="1820" y="711"/>
                  <a:pt x="2402" y="364"/>
                </a:cubicBezTo>
                <a:lnTo>
                  <a:pt x="2455" y="465"/>
                </a:lnTo>
                <a:lnTo>
                  <a:pt x="2659" y="143"/>
                </a:lnTo>
                <a:lnTo>
                  <a:pt x="2278" y="127"/>
                </a:lnTo>
                <a:lnTo>
                  <a:pt x="2335" y="237"/>
                </a:lnTo>
                <a:cubicBezTo>
                  <a:pt x="1767" y="577"/>
                  <a:pt x="1134" y="820"/>
                  <a:pt x="460" y="943"/>
                </a:cubicBezTo>
                <a:lnTo>
                  <a:pt x="484" y="1085"/>
                </a:lnTo>
                <a:close/>
                <a:moveTo>
                  <a:pt x="2480" y="659"/>
                </a:moveTo>
                <a:cubicBezTo>
                  <a:pt x="2422" y="659"/>
                  <a:pt x="2374" y="706"/>
                  <a:pt x="2374" y="765"/>
                </a:cubicBezTo>
                <a:lnTo>
                  <a:pt x="2374" y="2204"/>
                </a:lnTo>
                <a:cubicBezTo>
                  <a:pt x="2374" y="2263"/>
                  <a:pt x="2422" y="2310"/>
                  <a:pt x="2480" y="2310"/>
                </a:cubicBezTo>
                <a:lnTo>
                  <a:pt x="2658" y="2310"/>
                </a:lnTo>
                <a:cubicBezTo>
                  <a:pt x="2716" y="2310"/>
                  <a:pt x="2764" y="2263"/>
                  <a:pt x="2764" y="2204"/>
                </a:cubicBezTo>
                <a:lnTo>
                  <a:pt x="2764" y="765"/>
                </a:lnTo>
                <a:cubicBezTo>
                  <a:pt x="2764" y="706"/>
                  <a:pt x="2716" y="659"/>
                  <a:pt x="2658" y="659"/>
                </a:cubicBezTo>
                <a:lnTo>
                  <a:pt x="2480" y="659"/>
                </a:lnTo>
                <a:close/>
                <a:moveTo>
                  <a:pt x="1833" y="888"/>
                </a:moveTo>
                <a:cubicBezTo>
                  <a:pt x="1774" y="888"/>
                  <a:pt x="1727" y="935"/>
                  <a:pt x="1727" y="994"/>
                </a:cubicBezTo>
                <a:lnTo>
                  <a:pt x="1727" y="2204"/>
                </a:lnTo>
                <a:cubicBezTo>
                  <a:pt x="1727" y="2263"/>
                  <a:pt x="1774" y="2310"/>
                  <a:pt x="1833" y="2310"/>
                </a:cubicBezTo>
                <a:lnTo>
                  <a:pt x="2010" y="2310"/>
                </a:lnTo>
                <a:cubicBezTo>
                  <a:pt x="2069" y="2310"/>
                  <a:pt x="2117" y="2263"/>
                  <a:pt x="2117" y="2204"/>
                </a:cubicBezTo>
                <a:lnTo>
                  <a:pt x="2117" y="994"/>
                </a:lnTo>
                <a:cubicBezTo>
                  <a:pt x="2117" y="935"/>
                  <a:pt x="2069" y="888"/>
                  <a:pt x="2010" y="888"/>
                </a:cubicBezTo>
                <a:lnTo>
                  <a:pt x="1833" y="888"/>
                </a:lnTo>
                <a:close/>
                <a:moveTo>
                  <a:pt x="1187" y="1110"/>
                </a:moveTo>
                <a:cubicBezTo>
                  <a:pt x="1128" y="1110"/>
                  <a:pt x="1081" y="1157"/>
                  <a:pt x="1081" y="1216"/>
                </a:cubicBezTo>
                <a:lnTo>
                  <a:pt x="1081" y="2204"/>
                </a:lnTo>
                <a:cubicBezTo>
                  <a:pt x="1081" y="2263"/>
                  <a:pt x="1128" y="2310"/>
                  <a:pt x="1187" y="2310"/>
                </a:cubicBezTo>
                <a:lnTo>
                  <a:pt x="1364" y="2310"/>
                </a:lnTo>
                <a:cubicBezTo>
                  <a:pt x="1423" y="2310"/>
                  <a:pt x="1471" y="2263"/>
                  <a:pt x="1471" y="2204"/>
                </a:cubicBezTo>
                <a:lnTo>
                  <a:pt x="1471" y="1216"/>
                </a:lnTo>
                <a:cubicBezTo>
                  <a:pt x="1471" y="1157"/>
                  <a:pt x="1423" y="1110"/>
                  <a:pt x="1364" y="1110"/>
                </a:cubicBezTo>
                <a:lnTo>
                  <a:pt x="1187" y="1110"/>
                </a:lnTo>
                <a:close/>
                <a:moveTo>
                  <a:pt x="435" y="1475"/>
                </a:moveTo>
                <a:cubicBezTo>
                  <a:pt x="435" y="1416"/>
                  <a:pt x="482" y="1368"/>
                  <a:pt x="541" y="1368"/>
                </a:cubicBezTo>
                <a:lnTo>
                  <a:pt x="718" y="1368"/>
                </a:lnTo>
                <a:cubicBezTo>
                  <a:pt x="777" y="1368"/>
                  <a:pt x="825" y="1416"/>
                  <a:pt x="825" y="1475"/>
                </a:cubicBezTo>
                <a:lnTo>
                  <a:pt x="825" y="2204"/>
                </a:lnTo>
                <a:cubicBezTo>
                  <a:pt x="825" y="2263"/>
                  <a:pt x="777" y="2310"/>
                  <a:pt x="718" y="2310"/>
                </a:cubicBezTo>
                <a:lnTo>
                  <a:pt x="541" y="2310"/>
                </a:lnTo>
                <a:cubicBezTo>
                  <a:pt x="482" y="2310"/>
                  <a:pt x="435" y="2263"/>
                  <a:pt x="435" y="2204"/>
                </a:cubicBezTo>
                <a:lnTo>
                  <a:pt x="435" y="14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3503759" y="3431646"/>
            <a:ext cx="2739048" cy="1331831"/>
          </a:xfrm>
          <a:custGeom>
            <a:avLst/>
            <a:gdLst/>
            <a:ahLst/>
            <a:cxnLst/>
            <a:rect l="l" t="t" r="r" b="b"/>
            <a:pathLst>
              <a:path w="9133" h="4440" extrusionOk="0">
                <a:moveTo>
                  <a:pt x="7348" y="4439"/>
                </a:moveTo>
                <a:lnTo>
                  <a:pt x="0" y="4439"/>
                </a:lnTo>
                <a:lnTo>
                  <a:pt x="1785" y="2219"/>
                </a:lnTo>
                <a:lnTo>
                  <a:pt x="0" y="0"/>
                </a:lnTo>
                <a:lnTo>
                  <a:pt x="7348" y="0"/>
                </a:lnTo>
                <a:lnTo>
                  <a:pt x="9132" y="2219"/>
                </a:lnTo>
                <a:lnTo>
                  <a:pt x="7348" y="443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4540656" y="3817836"/>
            <a:ext cx="907285" cy="555481"/>
          </a:xfrm>
          <a:custGeom>
            <a:avLst/>
            <a:gdLst/>
            <a:ahLst/>
            <a:cxnLst/>
            <a:rect l="l" t="t" r="r" b="b"/>
            <a:pathLst>
              <a:path w="3023" h="1853" extrusionOk="0">
                <a:moveTo>
                  <a:pt x="2849" y="1662"/>
                </a:moveTo>
                <a:cubicBezTo>
                  <a:pt x="2831" y="1684"/>
                  <a:pt x="2798" y="1688"/>
                  <a:pt x="2776" y="1669"/>
                </a:cubicBezTo>
                <a:lnTo>
                  <a:pt x="1984" y="1006"/>
                </a:lnTo>
                <a:lnTo>
                  <a:pt x="1561" y="1336"/>
                </a:lnTo>
                <a:cubicBezTo>
                  <a:pt x="1546" y="1348"/>
                  <a:pt x="1529" y="1355"/>
                  <a:pt x="1514" y="1356"/>
                </a:cubicBezTo>
                <a:cubicBezTo>
                  <a:pt x="1512" y="1356"/>
                  <a:pt x="1509" y="1356"/>
                  <a:pt x="1507" y="1356"/>
                </a:cubicBezTo>
                <a:cubicBezTo>
                  <a:pt x="1505" y="1356"/>
                  <a:pt x="1503" y="1356"/>
                  <a:pt x="1500" y="1356"/>
                </a:cubicBezTo>
                <a:cubicBezTo>
                  <a:pt x="1485" y="1355"/>
                  <a:pt x="1468" y="1348"/>
                  <a:pt x="1453" y="1336"/>
                </a:cubicBezTo>
                <a:lnTo>
                  <a:pt x="1030" y="1006"/>
                </a:lnTo>
                <a:lnTo>
                  <a:pt x="238" y="1669"/>
                </a:lnTo>
                <a:cubicBezTo>
                  <a:pt x="216" y="1688"/>
                  <a:pt x="184" y="1684"/>
                  <a:pt x="165" y="1662"/>
                </a:cubicBezTo>
                <a:lnTo>
                  <a:pt x="148" y="1642"/>
                </a:lnTo>
                <a:cubicBezTo>
                  <a:pt x="130" y="1620"/>
                  <a:pt x="132" y="1587"/>
                  <a:pt x="154" y="1569"/>
                </a:cubicBezTo>
                <a:lnTo>
                  <a:pt x="924" y="923"/>
                </a:lnTo>
                <a:lnTo>
                  <a:pt x="199" y="357"/>
                </a:lnTo>
                <a:cubicBezTo>
                  <a:pt x="167" y="332"/>
                  <a:pt x="155" y="293"/>
                  <a:pt x="172" y="269"/>
                </a:cubicBezTo>
                <a:lnTo>
                  <a:pt x="188" y="249"/>
                </a:lnTo>
                <a:cubicBezTo>
                  <a:pt x="206" y="226"/>
                  <a:pt x="247" y="228"/>
                  <a:pt x="280" y="253"/>
                </a:cubicBezTo>
                <a:lnTo>
                  <a:pt x="1507" y="1212"/>
                </a:lnTo>
                <a:lnTo>
                  <a:pt x="2734" y="253"/>
                </a:lnTo>
                <a:cubicBezTo>
                  <a:pt x="2767" y="228"/>
                  <a:pt x="2808" y="226"/>
                  <a:pt x="2826" y="249"/>
                </a:cubicBezTo>
                <a:lnTo>
                  <a:pt x="2842" y="269"/>
                </a:lnTo>
                <a:cubicBezTo>
                  <a:pt x="2860" y="293"/>
                  <a:pt x="2848" y="332"/>
                  <a:pt x="2815" y="357"/>
                </a:cubicBezTo>
                <a:lnTo>
                  <a:pt x="2090" y="923"/>
                </a:lnTo>
                <a:lnTo>
                  <a:pt x="2861" y="1569"/>
                </a:lnTo>
                <a:cubicBezTo>
                  <a:pt x="2883" y="1587"/>
                  <a:pt x="2885" y="1620"/>
                  <a:pt x="2866" y="1642"/>
                </a:cubicBezTo>
                <a:lnTo>
                  <a:pt x="2849" y="1662"/>
                </a:lnTo>
                <a:close/>
                <a:moveTo>
                  <a:pt x="332" y="0"/>
                </a:moveTo>
                <a:cubicBezTo>
                  <a:pt x="148" y="0"/>
                  <a:pt x="0" y="149"/>
                  <a:pt x="0" y="332"/>
                </a:cubicBezTo>
                <a:lnTo>
                  <a:pt x="0" y="1520"/>
                </a:lnTo>
                <a:cubicBezTo>
                  <a:pt x="0" y="1704"/>
                  <a:pt x="148" y="1852"/>
                  <a:pt x="332" y="1852"/>
                </a:cubicBezTo>
                <a:lnTo>
                  <a:pt x="2689" y="1852"/>
                </a:lnTo>
                <a:cubicBezTo>
                  <a:pt x="2873" y="1852"/>
                  <a:pt x="3022" y="1704"/>
                  <a:pt x="3022" y="1520"/>
                </a:cubicBezTo>
                <a:lnTo>
                  <a:pt x="3022" y="332"/>
                </a:lnTo>
                <a:cubicBezTo>
                  <a:pt x="3022" y="149"/>
                  <a:pt x="2873" y="0"/>
                  <a:pt x="2689" y="0"/>
                </a:cubicBezTo>
                <a:lnTo>
                  <a:pt x="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5949195" y="3431646"/>
            <a:ext cx="2739047" cy="1331831"/>
          </a:xfrm>
          <a:custGeom>
            <a:avLst/>
            <a:gdLst/>
            <a:ahLst/>
            <a:cxnLst/>
            <a:rect l="l" t="t" r="r" b="b"/>
            <a:pathLst>
              <a:path w="9133" h="4440" extrusionOk="0">
                <a:moveTo>
                  <a:pt x="7347" y="4439"/>
                </a:moveTo>
                <a:lnTo>
                  <a:pt x="0" y="4439"/>
                </a:lnTo>
                <a:lnTo>
                  <a:pt x="1784" y="2219"/>
                </a:lnTo>
                <a:lnTo>
                  <a:pt x="0" y="0"/>
                </a:lnTo>
                <a:lnTo>
                  <a:pt x="7347" y="0"/>
                </a:lnTo>
                <a:lnTo>
                  <a:pt x="9132" y="2219"/>
                </a:lnTo>
                <a:lnTo>
                  <a:pt x="7347" y="4439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6999317" y="3729225"/>
            <a:ext cx="814705" cy="732705"/>
          </a:xfrm>
          <a:custGeom>
            <a:avLst/>
            <a:gdLst/>
            <a:ahLst/>
            <a:cxnLst/>
            <a:rect l="l" t="t" r="r" b="b"/>
            <a:pathLst>
              <a:path w="2716" h="2441" extrusionOk="0">
                <a:moveTo>
                  <a:pt x="1231" y="1226"/>
                </a:moveTo>
                <a:cubicBezTo>
                  <a:pt x="1206" y="1226"/>
                  <a:pt x="1186" y="1249"/>
                  <a:pt x="1186" y="1277"/>
                </a:cubicBezTo>
                <a:lnTo>
                  <a:pt x="1186" y="1556"/>
                </a:lnTo>
                <a:cubicBezTo>
                  <a:pt x="1186" y="1585"/>
                  <a:pt x="1206" y="1608"/>
                  <a:pt x="1231" y="1608"/>
                </a:cubicBezTo>
                <a:lnTo>
                  <a:pt x="1484" y="1608"/>
                </a:lnTo>
                <a:cubicBezTo>
                  <a:pt x="1509" y="1608"/>
                  <a:pt x="1529" y="1585"/>
                  <a:pt x="1529" y="1556"/>
                </a:cubicBezTo>
                <a:lnTo>
                  <a:pt x="1529" y="1277"/>
                </a:lnTo>
                <a:cubicBezTo>
                  <a:pt x="1529" y="1249"/>
                  <a:pt x="1509" y="1226"/>
                  <a:pt x="1484" y="1226"/>
                </a:cubicBezTo>
                <a:lnTo>
                  <a:pt x="1231" y="1226"/>
                </a:lnTo>
                <a:close/>
                <a:moveTo>
                  <a:pt x="1620" y="1470"/>
                </a:moveTo>
                <a:lnTo>
                  <a:pt x="1620" y="1568"/>
                </a:lnTo>
                <a:cubicBezTo>
                  <a:pt x="1620" y="1642"/>
                  <a:pt x="1562" y="1702"/>
                  <a:pt x="1490" y="1702"/>
                </a:cubicBezTo>
                <a:lnTo>
                  <a:pt x="1225" y="1702"/>
                </a:lnTo>
                <a:cubicBezTo>
                  <a:pt x="1153" y="1702"/>
                  <a:pt x="1095" y="1642"/>
                  <a:pt x="1095" y="1568"/>
                </a:cubicBezTo>
                <a:lnTo>
                  <a:pt x="1095" y="1470"/>
                </a:lnTo>
                <a:lnTo>
                  <a:pt x="411" y="1470"/>
                </a:lnTo>
                <a:cubicBezTo>
                  <a:pt x="241" y="1470"/>
                  <a:pt x="90" y="1376"/>
                  <a:pt x="0" y="1233"/>
                </a:cubicBezTo>
                <a:lnTo>
                  <a:pt x="0" y="2078"/>
                </a:lnTo>
                <a:cubicBezTo>
                  <a:pt x="0" y="2278"/>
                  <a:pt x="142" y="2440"/>
                  <a:pt x="316" y="2440"/>
                </a:cubicBezTo>
                <a:lnTo>
                  <a:pt x="2399" y="2440"/>
                </a:lnTo>
                <a:cubicBezTo>
                  <a:pt x="2573" y="2440"/>
                  <a:pt x="2715" y="2278"/>
                  <a:pt x="2715" y="2078"/>
                </a:cubicBezTo>
                <a:lnTo>
                  <a:pt x="2715" y="1233"/>
                </a:lnTo>
                <a:cubicBezTo>
                  <a:pt x="2625" y="1376"/>
                  <a:pt x="2474" y="1470"/>
                  <a:pt x="2304" y="1470"/>
                </a:cubicBezTo>
                <a:lnTo>
                  <a:pt x="1620" y="1470"/>
                </a:lnTo>
                <a:close/>
                <a:moveTo>
                  <a:pt x="1095" y="1358"/>
                </a:moveTo>
                <a:lnTo>
                  <a:pt x="1095" y="1259"/>
                </a:lnTo>
                <a:cubicBezTo>
                  <a:pt x="1095" y="1185"/>
                  <a:pt x="1153" y="1125"/>
                  <a:pt x="1225" y="1125"/>
                </a:cubicBezTo>
                <a:lnTo>
                  <a:pt x="1490" y="1125"/>
                </a:lnTo>
                <a:cubicBezTo>
                  <a:pt x="1562" y="1125"/>
                  <a:pt x="1620" y="1185"/>
                  <a:pt x="1620" y="1259"/>
                </a:cubicBezTo>
                <a:lnTo>
                  <a:pt x="1620" y="1358"/>
                </a:lnTo>
                <a:lnTo>
                  <a:pt x="2304" y="1358"/>
                </a:lnTo>
                <a:cubicBezTo>
                  <a:pt x="2510" y="1358"/>
                  <a:pt x="2681" y="1190"/>
                  <a:pt x="2715" y="971"/>
                </a:cubicBezTo>
                <a:lnTo>
                  <a:pt x="2715" y="758"/>
                </a:lnTo>
                <a:cubicBezTo>
                  <a:pt x="2715" y="558"/>
                  <a:pt x="2573" y="396"/>
                  <a:pt x="2399" y="396"/>
                </a:cubicBezTo>
                <a:lnTo>
                  <a:pt x="316" y="396"/>
                </a:lnTo>
                <a:cubicBezTo>
                  <a:pt x="142" y="396"/>
                  <a:pt x="0" y="558"/>
                  <a:pt x="0" y="758"/>
                </a:cubicBezTo>
                <a:lnTo>
                  <a:pt x="0" y="971"/>
                </a:lnTo>
                <a:cubicBezTo>
                  <a:pt x="34" y="1190"/>
                  <a:pt x="205" y="1358"/>
                  <a:pt x="411" y="1358"/>
                </a:cubicBezTo>
                <a:lnTo>
                  <a:pt x="1095" y="1358"/>
                </a:lnTo>
                <a:close/>
                <a:moveTo>
                  <a:pt x="1685" y="327"/>
                </a:moveTo>
                <a:cubicBezTo>
                  <a:pt x="1673" y="229"/>
                  <a:pt x="1599" y="153"/>
                  <a:pt x="1510" y="153"/>
                </a:cubicBezTo>
                <a:lnTo>
                  <a:pt x="1204" y="153"/>
                </a:lnTo>
                <a:cubicBezTo>
                  <a:pt x="1116" y="153"/>
                  <a:pt x="1042" y="229"/>
                  <a:pt x="1030" y="327"/>
                </a:cubicBezTo>
                <a:lnTo>
                  <a:pt x="869" y="327"/>
                </a:lnTo>
                <a:cubicBezTo>
                  <a:pt x="875" y="146"/>
                  <a:pt x="1005" y="0"/>
                  <a:pt x="1164" y="0"/>
                </a:cubicBezTo>
                <a:lnTo>
                  <a:pt x="1551" y="0"/>
                </a:lnTo>
                <a:cubicBezTo>
                  <a:pt x="1710" y="0"/>
                  <a:pt x="1840" y="146"/>
                  <a:pt x="1846" y="327"/>
                </a:cubicBezTo>
                <a:lnTo>
                  <a:pt x="1685" y="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837641" y="2038598"/>
            <a:ext cx="1181735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i="0" u="none" strike="noStrike" cap="none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Title A</a:t>
            </a:r>
            <a:endParaRPr sz="2333" b="0" i="0" u="none" strike="noStrike" cap="none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441032" y="2464201"/>
            <a:ext cx="1974952" cy="70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4282415" y="2038598"/>
            <a:ext cx="1181735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i="0" u="none" strike="noStrike" cap="none" dirty="0">
                <a:solidFill>
                  <a:schemeClr val="accent3"/>
                </a:solidFill>
                <a:latin typeface="+mn-lt"/>
                <a:ea typeface="Montserrat"/>
                <a:cs typeface="Montserrat"/>
                <a:sym typeface="Montserrat"/>
              </a:rPr>
              <a:t>Title B</a:t>
            </a:r>
            <a:endParaRPr sz="2333" b="0" i="0" u="none" strike="noStrike" cap="none" dirty="0">
              <a:solidFill>
                <a:schemeClr val="accent3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3885806" y="2464201"/>
            <a:ext cx="1974952" cy="70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6732661" y="2038598"/>
            <a:ext cx="1172117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i="0" u="none" strike="noStrike" cap="none" dirty="0">
                <a:solidFill>
                  <a:schemeClr val="tx2">
                    <a:lumMod val="90000"/>
                  </a:schemeClr>
                </a:solidFill>
                <a:latin typeface="+mn-lt"/>
                <a:ea typeface="Montserrat"/>
                <a:cs typeface="Montserrat"/>
                <a:sym typeface="Montserrat"/>
              </a:rPr>
              <a:t>Title C</a:t>
            </a:r>
            <a:endParaRPr sz="2333" b="0" i="0" u="none" strike="noStrike" cap="none" dirty="0">
              <a:solidFill>
                <a:schemeClr val="tx2">
                  <a:lumMod val="90000"/>
                </a:schemeClr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6331242" y="2464201"/>
            <a:ext cx="1974952" cy="70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9163149" y="2038598"/>
            <a:ext cx="1199367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i="0" u="none" strike="noStrike" cap="none" dirty="0">
                <a:solidFill>
                  <a:schemeClr val="accent6"/>
                </a:solidFill>
                <a:latin typeface="+mn-lt"/>
                <a:ea typeface="Montserrat"/>
                <a:cs typeface="Montserrat"/>
                <a:sym typeface="Montserrat"/>
              </a:rPr>
              <a:t>Title D</a:t>
            </a:r>
            <a:endParaRPr sz="2333" b="0" i="0" u="none" strike="noStrike" cap="none" dirty="0">
              <a:solidFill>
                <a:schemeClr val="accent6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8775356" y="2464201"/>
            <a:ext cx="1974952" cy="70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D7699736-3B89-566F-AFA8-637EFB0ABBD3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76526E86-2A63-E4E0-FF29-EBBF284845E6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  <p:grpSp>
        <p:nvGrpSpPr>
          <p:cNvPr id="4" name="Google Shape;354;p19">
            <a:extLst>
              <a:ext uri="{FF2B5EF4-FFF2-40B4-BE49-F238E27FC236}">
                <a16:creationId xmlns:a16="http://schemas.microsoft.com/office/drawing/2014/main" id="{DDF31A13-7F93-29F5-BACC-F1B27B0354A1}"/>
              </a:ext>
            </a:extLst>
          </p:cNvPr>
          <p:cNvGrpSpPr/>
          <p:nvPr/>
        </p:nvGrpSpPr>
        <p:grpSpPr>
          <a:xfrm>
            <a:off x="1938630" y="4857377"/>
            <a:ext cx="979756" cy="1013834"/>
            <a:chOff x="2367858" y="6275040"/>
            <a:chExt cx="1176012" cy="1216916"/>
          </a:xfrm>
        </p:grpSpPr>
        <p:sp>
          <p:nvSpPr>
            <p:cNvPr id="5" name="Google Shape;355;p19">
              <a:extLst>
                <a:ext uri="{FF2B5EF4-FFF2-40B4-BE49-F238E27FC236}">
                  <a16:creationId xmlns:a16="http://schemas.microsoft.com/office/drawing/2014/main" id="{F31D6008-F206-3A3D-7208-12974357E41F}"/>
                </a:ext>
              </a:extLst>
            </p:cNvPr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Google Shape;356;p19">
              <a:extLst>
                <a:ext uri="{FF2B5EF4-FFF2-40B4-BE49-F238E27FC236}">
                  <a16:creationId xmlns:a16="http://schemas.microsoft.com/office/drawing/2014/main" id="{8C5A9814-4547-C035-D52A-E148FA6F9DD5}"/>
                </a:ext>
              </a:extLst>
            </p:cNvPr>
            <p:cNvSpPr/>
            <p:nvPr/>
          </p:nvSpPr>
          <p:spPr>
            <a:xfrm>
              <a:off x="2474645" y="6550069"/>
              <a:ext cx="962437" cy="94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01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" name="Google Shape;359;p19">
            <a:extLst>
              <a:ext uri="{FF2B5EF4-FFF2-40B4-BE49-F238E27FC236}">
                <a16:creationId xmlns:a16="http://schemas.microsoft.com/office/drawing/2014/main" id="{E1AD7AC4-B6B2-DEAE-AA9E-4E228EBC1746}"/>
              </a:ext>
            </a:extLst>
          </p:cNvPr>
          <p:cNvGrpSpPr/>
          <p:nvPr/>
        </p:nvGrpSpPr>
        <p:grpSpPr>
          <a:xfrm>
            <a:off x="4504420" y="4857377"/>
            <a:ext cx="979756" cy="1013834"/>
            <a:chOff x="2373965" y="6275040"/>
            <a:chExt cx="1176012" cy="1216916"/>
          </a:xfrm>
        </p:grpSpPr>
        <p:sp>
          <p:nvSpPr>
            <p:cNvPr id="8" name="Google Shape;360;p19">
              <a:extLst>
                <a:ext uri="{FF2B5EF4-FFF2-40B4-BE49-F238E27FC236}">
                  <a16:creationId xmlns:a16="http://schemas.microsoft.com/office/drawing/2014/main" id="{590F3FA1-B26D-2C30-78A3-D456833E2C53}"/>
                </a:ext>
              </a:extLst>
            </p:cNvPr>
            <p:cNvSpPr/>
            <p:nvPr/>
          </p:nvSpPr>
          <p:spPr>
            <a:xfrm>
              <a:off x="2373965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" name="Google Shape;361;p19">
              <a:extLst>
                <a:ext uri="{FF2B5EF4-FFF2-40B4-BE49-F238E27FC236}">
                  <a16:creationId xmlns:a16="http://schemas.microsoft.com/office/drawing/2014/main" id="{64F761D5-A31A-B260-664C-60338D2D8966}"/>
                </a:ext>
              </a:extLst>
            </p:cNvPr>
            <p:cNvSpPr/>
            <p:nvPr/>
          </p:nvSpPr>
          <p:spPr>
            <a:xfrm>
              <a:off x="2412447" y="6550069"/>
              <a:ext cx="1099048" cy="94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02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" name="Google Shape;364;p19">
            <a:extLst>
              <a:ext uri="{FF2B5EF4-FFF2-40B4-BE49-F238E27FC236}">
                <a16:creationId xmlns:a16="http://schemas.microsoft.com/office/drawing/2014/main" id="{71B01C90-E70B-1174-0BCA-47ADB08DA22C}"/>
              </a:ext>
            </a:extLst>
          </p:cNvPr>
          <p:cNvGrpSpPr/>
          <p:nvPr/>
        </p:nvGrpSpPr>
        <p:grpSpPr>
          <a:xfrm>
            <a:off x="6916791" y="4843629"/>
            <a:ext cx="979756" cy="1027582"/>
            <a:chOff x="2410444" y="6258536"/>
            <a:chExt cx="1176012" cy="1233418"/>
          </a:xfrm>
        </p:grpSpPr>
        <p:sp>
          <p:nvSpPr>
            <p:cNvPr id="11" name="Google Shape;365;p19">
              <a:extLst>
                <a:ext uri="{FF2B5EF4-FFF2-40B4-BE49-F238E27FC236}">
                  <a16:creationId xmlns:a16="http://schemas.microsoft.com/office/drawing/2014/main" id="{DBEB6DCC-C79D-55B7-65E4-1740DEA4AB44}"/>
                </a:ext>
              </a:extLst>
            </p:cNvPr>
            <p:cNvSpPr/>
            <p:nvPr/>
          </p:nvSpPr>
          <p:spPr>
            <a:xfrm>
              <a:off x="2410444" y="6258536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Google Shape;366;p19">
              <a:extLst>
                <a:ext uri="{FF2B5EF4-FFF2-40B4-BE49-F238E27FC236}">
                  <a16:creationId xmlns:a16="http://schemas.microsoft.com/office/drawing/2014/main" id="{78135CA9-9DBB-8611-A846-621E7A4483C9}"/>
                </a:ext>
              </a:extLst>
            </p:cNvPr>
            <p:cNvSpPr/>
            <p:nvPr/>
          </p:nvSpPr>
          <p:spPr>
            <a:xfrm>
              <a:off x="2447966" y="6550068"/>
              <a:ext cx="1100972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03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" name="Google Shape;369;p19">
            <a:extLst>
              <a:ext uri="{FF2B5EF4-FFF2-40B4-BE49-F238E27FC236}">
                <a16:creationId xmlns:a16="http://schemas.microsoft.com/office/drawing/2014/main" id="{9F9C00B6-8E72-BB6F-3E06-10BA4287C0DF}"/>
              </a:ext>
            </a:extLst>
          </p:cNvPr>
          <p:cNvGrpSpPr/>
          <p:nvPr/>
        </p:nvGrpSpPr>
        <p:grpSpPr>
          <a:xfrm>
            <a:off x="9442243" y="4857377"/>
            <a:ext cx="979756" cy="1038577"/>
            <a:chOff x="2380716" y="6275038"/>
            <a:chExt cx="1176012" cy="1246616"/>
          </a:xfrm>
        </p:grpSpPr>
        <p:sp>
          <p:nvSpPr>
            <p:cNvPr id="14" name="Google Shape;370;p19">
              <a:extLst>
                <a:ext uri="{FF2B5EF4-FFF2-40B4-BE49-F238E27FC236}">
                  <a16:creationId xmlns:a16="http://schemas.microsoft.com/office/drawing/2014/main" id="{8E471358-540F-D7C5-DD64-644DB9E1EB5A}"/>
                </a:ext>
              </a:extLst>
            </p:cNvPr>
            <p:cNvSpPr/>
            <p:nvPr/>
          </p:nvSpPr>
          <p:spPr>
            <a:xfrm>
              <a:off x="2380716" y="6275038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371;p19">
              <a:extLst>
                <a:ext uri="{FF2B5EF4-FFF2-40B4-BE49-F238E27FC236}">
                  <a16:creationId xmlns:a16="http://schemas.microsoft.com/office/drawing/2014/main" id="{4AD671B6-5C6B-E7AD-8BD7-17A7BF71763A}"/>
                </a:ext>
              </a:extLst>
            </p:cNvPr>
            <p:cNvSpPr/>
            <p:nvPr/>
          </p:nvSpPr>
          <p:spPr>
            <a:xfrm>
              <a:off x="2384565" y="6579767"/>
              <a:ext cx="1168314" cy="94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04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8"/>
          <p:cNvSpPr/>
          <p:nvPr/>
        </p:nvSpPr>
        <p:spPr>
          <a:xfrm>
            <a:off x="837453" y="3431646"/>
            <a:ext cx="1915085" cy="1331831"/>
          </a:xfrm>
          <a:custGeom>
            <a:avLst/>
            <a:gdLst/>
            <a:ahLst/>
            <a:cxnLst/>
            <a:rect l="l" t="t" r="r" b="b"/>
            <a:pathLst>
              <a:path w="6386" h="4440" extrusionOk="0">
                <a:moveTo>
                  <a:pt x="5137" y="4439"/>
                </a:moveTo>
                <a:lnTo>
                  <a:pt x="0" y="4439"/>
                </a:lnTo>
                <a:lnTo>
                  <a:pt x="1248" y="2219"/>
                </a:lnTo>
                <a:lnTo>
                  <a:pt x="0" y="0"/>
                </a:lnTo>
                <a:lnTo>
                  <a:pt x="5137" y="0"/>
                </a:lnTo>
                <a:lnTo>
                  <a:pt x="6385" y="2219"/>
                </a:lnTo>
                <a:lnTo>
                  <a:pt x="5137" y="4439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93" name="Google Shape;693;p28"/>
          <p:cNvSpPr/>
          <p:nvPr/>
        </p:nvSpPr>
        <p:spPr>
          <a:xfrm>
            <a:off x="1531804" y="3718644"/>
            <a:ext cx="633512" cy="756512"/>
          </a:xfrm>
          <a:custGeom>
            <a:avLst/>
            <a:gdLst/>
            <a:ahLst/>
            <a:cxnLst/>
            <a:rect l="l" t="t" r="r" b="b"/>
            <a:pathLst>
              <a:path w="2112" h="2522" extrusionOk="0">
                <a:moveTo>
                  <a:pt x="242" y="1209"/>
                </a:moveTo>
                <a:cubicBezTo>
                  <a:pt x="284" y="1201"/>
                  <a:pt x="310" y="1160"/>
                  <a:pt x="302" y="1119"/>
                </a:cubicBezTo>
                <a:cubicBezTo>
                  <a:pt x="293" y="1077"/>
                  <a:pt x="253" y="1050"/>
                  <a:pt x="211" y="1059"/>
                </a:cubicBezTo>
                <a:lnTo>
                  <a:pt x="73" y="1087"/>
                </a:lnTo>
                <a:cubicBezTo>
                  <a:pt x="31" y="1096"/>
                  <a:pt x="4" y="1136"/>
                  <a:pt x="13" y="1178"/>
                </a:cubicBezTo>
                <a:cubicBezTo>
                  <a:pt x="21" y="1219"/>
                  <a:pt x="62" y="1246"/>
                  <a:pt x="103" y="1237"/>
                </a:cubicBezTo>
                <a:lnTo>
                  <a:pt x="242" y="1209"/>
                </a:lnTo>
                <a:close/>
                <a:moveTo>
                  <a:pt x="209" y="852"/>
                </a:moveTo>
                <a:cubicBezTo>
                  <a:pt x="250" y="859"/>
                  <a:pt x="290" y="832"/>
                  <a:pt x="298" y="790"/>
                </a:cubicBezTo>
                <a:cubicBezTo>
                  <a:pt x="305" y="748"/>
                  <a:pt x="278" y="709"/>
                  <a:pt x="236" y="701"/>
                </a:cubicBezTo>
                <a:lnTo>
                  <a:pt x="96" y="676"/>
                </a:lnTo>
                <a:cubicBezTo>
                  <a:pt x="55" y="668"/>
                  <a:pt x="15" y="696"/>
                  <a:pt x="7" y="738"/>
                </a:cubicBezTo>
                <a:cubicBezTo>
                  <a:pt x="0" y="779"/>
                  <a:pt x="27" y="819"/>
                  <a:pt x="69" y="827"/>
                </a:cubicBezTo>
                <a:lnTo>
                  <a:pt x="209" y="852"/>
                </a:lnTo>
                <a:close/>
                <a:moveTo>
                  <a:pt x="340" y="544"/>
                </a:moveTo>
                <a:cubicBezTo>
                  <a:pt x="372" y="572"/>
                  <a:pt x="420" y="569"/>
                  <a:pt x="449" y="538"/>
                </a:cubicBezTo>
                <a:cubicBezTo>
                  <a:pt x="477" y="506"/>
                  <a:pt x="474" y="458"/>
                  <a:pt x="442" y="430"/>
                </a:cubicBezTo>
                <a:lnTo>
                  <a:pt x="336" y="336"/>
                </a:lnTo>
                <a:cubicBezTo>
                  <a:pt x="305" y="307"/>
                  <a:pt x="256" y="310"/>
                  <a:pt x="228" y="342"/>
                </a:cubicBezTo>
                <a:cubicBezTo>
                  <a:pt x="200" y="374"/>
                  <a:pt x="203" y="422"/>
                  <a:pt x="234" y="450"/>
                </a:cubicBezTo>
                <a:lnTo>
                  <a:pt x="340" y="544"/>
                </a:lnTo>
                <a:close/>
                <a:moveTo>
                  <a:pt x="616" y="327"/>
                </a:moveTo>
                <a:cubicBezTo>
                  <a:pt x="636" y="364"/>
                  <a:pt x="682" y="378"/>
                  <a:pt x="720" y="358"/>
                </a:cubicBezTo>
                <a:cubicBezTo>
                  <a:pt x="757" y="338"/>
                  <a:pt x="771" y="291"/>
                  <a:pt x="751" y="254"/>
                </a:cubicBezTo>
                <a:lnTo>
                  <a:pt x="683" y="129"/>
                </a:lnTo>
                <a:cubicBezTo>
                  <a:pt x="663" y="92"/>
                  <a:pt x="616" y="78"/>
                  <a:pt x="579" y="99"/>
                </a:cubicBezTo>
                <a:cubicBezTo>
                  <a:pt x="542" y="119"/>
                  <a:pt x="528" y="165"/>
                  <a:pt x="548" y="202"/>
                </a:cubicBezTo>
                <a:lnTo>
                  <a:pt x="616" y="327"/>
                </a:lnTo>
                <a:close/>
                <a:moveTo>
                  <a:pt x="2008" y="1237"/>
                </a:moveTo>
                <a:cubicBezTo>
                  <a:pt x="2049" y="1246"/>
                  <a:pt x="2090" y="1219"/>
                  <a:pt x="2098" y="1178"/>
                </a:cubicBezTo>
                <a:cubicBezTo>
                  <a:pt x="2107" y="1136"/>
                  <a:pt x="2080" y="1096"/>
                  <a:pt x="2038" y="1087"/>
                </a:cubicBezTo>
                <a:lnTo>
                  <a:pt x="1900" y="1059"/>
                </a:lnTo>
                <a:cubicBezTo>
                  <a:pt x="1858" y="1050"/>
                  <a:pt x="1818" y="1077"/>
                  <a:pt x="1809" y="1119"/>
                </a:cubicBezTo>
                <a:cubicBezTo>
                  <a:pt x="1801" y="1160"/>
                  <a:pt x="1827" y="1201"/>
                  <a:pt x="1869" y="1209"/>
                </a:cubicBezTo>
                <a:lnTo>
                  <a:pt x="2008" y="1237"/>
                </a:lnTo>
                <a:close/>
                <a:moveTo>
                  <a:pt x="2042" y="827"/>
                </a:moveTo>
                <a:cubicBezTo>
                  <a:pt x="2084" y="819"/>
                  <a:pt x="2111" y="779"/>
                  <a:pt x="2104" y="738"/>
                </a:cubicBezTo>
                <a:cubicBezTo>
                  <a:pt x="2096" y="696"/>
                  <a:pt x="2056" y="668"/>
                  <a:pt x="2015" y="676"/>
                </a:cubicBezTo>
                <a:lnTo>
                  <a:pt x="1875" y="701"/>
                </a:lnTo>
                <a:cubicBezTo>
                  <a:pt x="1834" y="709"/>
                  <a:pt x="1806" y="748"/>
                  <a:pt x="1813" y="790"/>
                </a:cubicBezTo>
                <a:cubicBezTo>
                  <a:pt x="1821" y="832"/>
                  <a:pt x="1861" y="859"/>
                  <a:pt x="1903" y="852"/>
                </a:cubicBezTo>
                <a:lnTo>
                  <a:pt x="2042" y="827"/>
                </a:lnTo>
                <a:close/>
                <a:moveTo>
                  <a:pt x="1877" y="450"/>
                </a:moveTo>
                <a:cubicBezTo>
                  <a:pt x="1908" y="422"/>
                  <a:pt x="1911" y="374"/>
                  <a:pt x="1883" y="342"/>
                </a:cubicBezTo>
                <a:cubicBezTo>
                  <a:pt x="1855" y="310"/>
                  <a:pt x="1806" y="307"/>
                  <a:pt x="1775" y="336"/>
                </a:cubicBezTo>
                <a:lnTo>
                  <a:pt x="1669" y="430"/>
                </a:lnTo>
                <a:cubicBezTo>
                  <a:pt x="1637" y="458"/>
                  <a:pt x="1634" y="506"/>
                  <a:pt x="1662" y="538"/>
                </a:cubicBezTo>
                <a:cubicBezTo>
                  <a:pt x="1691" y="569"/>
                  <a:pt x="1739" y="572"/>
                  <a:pt x="1771" y="544"/>
                </a:cubicBezTo>
                <a:lnTo>
                  <a:pt x="1877" y="450"/>
                </a:lnTo>
                <a:close/>
                <a:moveTo>
                  <a:pt x="1563" y="202"/>
                </a:moveTo>
                <a:cubicBezTo>
                  <a:pt x="1583" y="165"/>
                  <a:pt x="1569" y="119"/>
                  <a:pt x="1532" y="99"/>
                </a:cubicBezTo>
                <a:cubicBezTo>
                  <a:pt x="1495" y="78"/>
                  <a:pt x="1448" y="92"/>
                  <a:pt x="1428" y="129"/>
                </a:cubicBezTo>
                <a:lnTo>
                  <a:pt x="1361" y="254"/>
                </a:lnTo>
                <a:cubicBezTo>
                  <a:pt x="1340" y="291"/>
                  <a:pt x="1354" y="338"/>
                  <a:pt x="1391" y="358"/>
                </a:cubicBezTo>
                <a:cubicBezTo>
                  <a:pt x="1429" y="378"/>
                  <a:pt x="1475" y="364"/>
                  <a:pt x="1495" y="327"/>
                </a:cubicBezTo>
                <a:lnTo>
                  <a:pt x="1563" y="202"/>
                </a:lnTo>
                <a:close/>
                <a:moveTo>
                  <a:pt x="1137" y="77"/>
                </a:moveTo>
                <a:cubicBezTo>
                  <a:pt x="1137" y="35"/>
                  <a:pt x="1103" y="0"/>
                  <a:pt x="1061" y="0"/>
                </a:cubicBezTo>
                <a:cubicBezTo>
                  <a:pt x="1018" y="0"/>
                  <a:pt x="984" y="35"/>
                  <a:pt x="984" y="77"/>
                </a:cubicBezTo>
                <a:lnTo>
                  <a:pt x="984" y="219"/>
                </a:lnTo>
                <a:cubicBezTo>
                  <a:pt x="984" y="261"/>
                  <a:pt x="1018" y="295"/>
                  <a:pt x="1061" y="295"/>
                </a:cubicBezTo>
                <a:cubicBezTo>
                  <a:pt x="1103" y="295"/>
                  <a:pt x="1137" y="261"/>
                  <a:pt x="1137" y="219"/>
                </a:cubicBezTo>
                <a:lnTo>
                  <a:pt x="1137" y="77"/>
                </a:lnTo>
                <a:close/>
                <a:moveTo>
                  <a:pt x="1061" y="338"/>
                </a:moveTo>
                <a:cubicBezTo>
                  <a:pt x="688" y="338"/>
                  <a:pt x="420" y="581"/>
                  <a:pt x="363" y="805"/>
                </a:cubicBezTo>
                <a:cubicBezTo>
                  <a:pt x="320" y="975"/>
                  <a:pt x="359" y="1137"/>
                  <a:pt x="441" y="1294"/>
                </a:cubicBezTo>
                <a:cubicBezTo>
                  <a:pt x="515" y="1437"/>
                  <a:pt x="591" y="1554"/>
                  <a:pt x="655" y="1700"/>
                </a:cubicBezTo>
                <a:cubicBezTo>
                  <a:pt x="690" y="1779"/>
                  <a:pt x="703" y="1890"/>
                  <a:pt x="722" y="1974"/>
                </a:cubicBezTo>
                <a:cubicBezTo>
                  <a:pt x="737" y="2041"/>
                  <a:pt x="762" y="2064"/>
                  <a:pt x="844" y="2064"/>
                </a:cubicBezTo>
                <a:cubicBezTo>
                  <a:pt x="861" y="2064"/>
                  <a:pt x="877" y="2064"/>
                  <a:pt x="894" y="2064"/>
                </a:cubicBezTo>
                <a:lnTo>
                  <a:pt x="894" y="1242"/>
                </a:lnTo>
                <a:lnTo>
                  <a:pt x="768" y="1242"/>
                </a:lnTo>
                <a:cubicBezTo>
                  <a:pt x="712" y="1242"/>
                  <a:pt x="660" y="1221"/>
                  <a:pt x="620" y="1181"/>
                </a:cubicBezTo>
                <a:cubicBezTo>
                  <a:pt x="581" y="1142"/>
                  <a:pt x="559" y="1089"/>
                  <a:pt x="559" y="1033"/>
                </a:cubicBezTo>
                <a:cubicBezTo>
                  <a:pt x="559" y="978"/>
                  <a:pt x="581" y="925"/>
                  <a:pt x="620" y="886"/>
                </a:cubicBezTo>
                <a:cubicBezTo>
                  <a:pt x="660" y="846"/>
                  <a:pt x="712" y="825"/>
                  <a:pt x="768" y="825"/>
                </a:cubicBezTo>
                <a:cubicBezTo>
                  <a:pt x="882" y="825"/>
                  <a:pt x="975" y="917"/>
                  <a:pt x="977" y="1031"/>
                </a:cubicBezTo>
                <a:lnTo>
                  <a:pt x="977" y="1160"/>
                </a:lnTo>
                <a:lnTo>
                  <a:pt x="1144" y="1160"/>
                </a:lnTo>
                <a:lnTo>
                  <a:pt x="1144" y="1031"/>
                </a:lnTo>
                <a:lnTo>
                  <a:pt x="1144" y="1031"/>
                </a:lnTo>
                <a:cubicBezTo>
                  <a:pt x="1145" y="976"/>
                  <a:pt x="1167" y="925"/>
                  <a:pt x="1206" y="886"/>
                </a:cubicBezTo>
                <a:cubicBezTo>
                  <a:pt x="1245" y="846"/>
                  <a:pt x="1297" y="825"/>
                  <a:pt x="1353" y="825"/>
                </a:cubicBezTo>
                <a:cubicBezTo>
                  <a:pt x="1409" y="825"/>
                  <a:pt x="1461" y="846"/>
                  <a:pt x="1501" y="886"/>
                </a:cubicBezTo>
                <a:cubicBezTo>
                  <a:pt x="1540" y="925"/>
                  <a:pt x="1562" y="978"/>
                  <a:pt x="1562" y="1033"/>
                </a:cubicBezTo>
                <a:cubicBezTo>
                  <a:pt x="1562" y="1089"/>
                  <a:pt x="1540" y="1142"/>
                  <a:pt x="1501" y="1181"/>
                </a:cubicBezTo>
                <a:cubicBezTo>
                  <a:pt x="1461" y="1221"/>
                  <a:pt x="1409" y="1242"/>
                  <a:pt x="1353" y="1242"/>
                </a:cubicBezTo>
                <a:lnTo>
                  <a:pt x="1227" y="1242"/>
                </a:lnTo>
                <a:lnTo>
                  <a:pt x="1227" y="2064"/>
                </a:lnTo>
                <a:cubicBezTo>
                  <a:pt x="1244" y="2064"/>
                  <a:pt x="1261" y="2064"/>
                  <a:pt x="1278" y="2064"/>
                </a:cubicBezTo>
                <a:cubicBezTo>
                  <a:pt x="1359" y="2064"/>
                  <a:pt x="1384" y="2041"/>
                  <a:pt x="1399" y="1974"/>
                </a:cubicBezTo>
                <a:cubicBezTo>
                  <a:pt x="1418" y="1890"/>
                  <a:pt x="1431" y="1779"/>
                  <a:pt x="1466" y="1700"/>
                </a:cubicBezTo>
                <a:cubicBezTo>
                  <a:pt x="1530" y="1554"/>
                  <a:pt x="1606" y="1437"/>
                  <a:pt x="1680" y="1294"/>
                </a:cubicBezTo>
                <a:cubicBezTo>
                  <a:pt x="1762" y="1137"/>
                  <a:pt x="1802" y="975"/>
                  <a:pt x="1758" y="805"/>
                </a:cubicBezTo>
                <a:cubicBezTo>
                  <a:pt x="1701" y="581"/>
                  <a:pt x="1433" y="338"/>
                  <a:pt x="1061" y="338"/>
                </a:cubicBezTo>
                <a:close/>
                <a:moveTo>
                  <a:pt x="1353" y="907"/>
                </a:moveTo>
                <a:cubicBezTo>
                  <a:pt x="1283" y="907"/>
                  <a:pt x="1227" y="964"/>
                  <a:pt x="1227" y="1033"/>
                </a:cubicBezTo>
                <a:lnTo>
                  <a:pt x="1227" y="1160"/>
                </a:lnTo>
                <a:lnTo>
                  <a:pt x="1353" y="1160"/>
                </a:lnTo>
                <a:cubicBezTo>
                  <a:pt x="1423" y="1160"/>
                  <a:pt x="1480" y="1103"/>
                  <a:pt x="1480" y="1033"/>
                </a:cubicBezTo>
                <a:cubicBezTo>
                  <a:pt x="1480" y="964"/>
                  <a:pt x="1423" y="907"/>
                  <a:pt x="1353" y="907"/>
                </a:cubicBezTo>
                <a:close/>
                <a:moveTo>
                  <a:pt x="642" y="1033"/>
                </a:moveTo>
                <a:cubicBezTo>
                  <a:pt x="642" y="1103"/>
                  <a:pt x="698" y="1160"/>
                  <a:pt x="768" y="1160"/>
                </a:cubicBezTo>
                <a:lnTo>
                  <a:pt x="894" y="1160"/>
                </a:lnTo>
                <a:lnTo>
                  <a:pt x="894" y="1033"/>
                </a:lnTo>
                <a:cubicBezTo>
                  <a:pt x="894" y="964"/>
                  <a:pt x="838" y="907"/>
                  <a:pt x="768" y="907"/>
                </a:cubicBezTo>
                <a:cubicBezTo>
                  <a:pt x="698" y="907"/>
                  <a:pt x="642" y="964"/>
                  <a:pt x="642" y="1033"/>
                </a:cubicBezTo>
                <a:close/>
                <a:moveTo>
                  <a:pt x="1144" y="1242"/>
                </a:moveTo>
                <a:lnTo>
                  <a:pt x="977" y="1242"/>
                </a:lnTo>
                <a:lnTo>
                  <a:pt x="977" y="2064"/>
                </a:lnTo>
                <a:cubicBezTo>
                  <a:pt x="1003" y="2064"/>
                  <a:pt x="1030" y="2064"/>
                  <a:pt x="1057" y="2064"/>
                </a:cubicBezTo>
                <a:lnTo>
                  <a:pt x="1065" y="2064"/>
                </a:lnTo>
                <a:cubicBezTo>
                  <a:pt x="1065" y="2065"/>
                  <a:pt x="1065" y="2064"/>
                  <a:pt x="1065" y="2064"/>
                </a:cubicBezTo>
                <a:cubicBezTo>
                  <a:pt x="1091" y="2064"/>
                  <a:pt x="1118" y="2064"/>
                  <a:pt x="1144" y="2064"/>
                </a:cubicBezTo>
                <a:lnTo>
                  <a:pt x="1144" y="1242"/>
                </a:lnTo>
                <a:close/>
                <a:moveTo>
                  <a:pt x="1326" y="2116"/>
                </a:moveTo>
                <a:lnTo>
                  <a:pt x="795" y="2116"/>
                </a:lnTo>
                <a:cubicBezTo>
                  <a:pt x="746" y="2116"/>
                  <a:pt x="707" y="2156"/>
                  <a:pt x="707" y="2204"/>
                </a:cubicBezTo>
                <a:cubicBezTo>
                  <a:pt x="707" y="2253"/>
                  <a:pt x="746" y="2292"/>
                  <a:pt x="795" y="2292"/>
                </a:cubicBezTo>
                <a:lnTo>
                  <a:pt x="1326" y="2292"/>
                </a:lnTo>
                <a:cubicBezTo>
                  <a:pt x="1375" y="2292"/>
                  <a:pt x="1414" y="2253"/>
                  <a:pt x="1414" y="2204"/>
                </a:cubicBezTo>
                <a:cubicBezTo>
                  <a:pt x="1414" y="2156"/>
                  <a:pt x="1375" y="2116"/>
                  <a:pt x="1326" y="2116"/>
                </a:cubicBezTo>
                <a:close/>
                <a:moveTo>
                  <a:pt x="1326" y="2521"/>
                </a:moveTo>
                <a:lnTo>
                  <a:pt x="795" y="2521"/>
                </a:lnTo>
                <a:cubicBezTo>
                  <a:pt x="746" y="2521"/>
                  <a:pt x="707" y="2482"/>
                  <a:pt x="707" y="2433"/>
                </a:cubicBezTo>
                <a:cubicBezTo>
                  <a:pt x="707" y="2385"/>
                  <a:pt x="746" y="2346"/>
                  <a:pt x="795" y="2346"/>
                </a:cubicBezTo>
                <a:lnTo>
                  <a:pt x="1326" y="2346"/>
                </a:lnTo>
                <a:cubicBezTo>
                  <a:pt x="1375" y="2346"/>
                  <a:pt x="1414" y="2385"/>
                  <a:pt x="1414" y="2433"/>
                </a:cubicBezTo>
                <a:cubicBezTo>
                  <a:pt x="1414" y="2482"/>
                  <a:pt x="1375" y="2521"/>
                  <a:pt x="1326" y="25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94" name="Google Shape;694;p28"/>
          <p:cNvSpPr/>
          <p:nvPr/>
        </p:nvSpPr>
        <p:spPr>
          <a:xfrm>
            <a:off x="2547540" y="3431646"/>
            <a:ext cx="1915085" cy="1331831"/>
          </a:xfrm>
          <a:custGeom>
            <a:avLst/>
            <a:gdLst/>
            <a:ahLst/>
            <a:cxnLst/>
            <a:rect l="l" t="t" r="r" b="b"/>
            <a:pathLst>
              <a:path w="6386" h="4440" extrusionOk="0">
                <a:moveTo>
                  <a:pt x="5137" y="4439"/>
                </a:moveTo>
                <a:lnTo>
                  <a:pt x="0" y="4439"/>
                </a:lnTo>
                <a:lnTo>
                  <a:pt x="1248" y="2219"/>
                </a:lnTo>
                <a:lnTo>
                  <a:pt x="0" y="0"/>
                </a:lnTo>
                <a:lnTo>
                  <a:pt x="5137" y="0"/>
                </a:lnTo>
                <a:lnTo>
                  <a:pt x="6385" y="2219"/>
                </a:lnTo>
                <a:lnTo>
                  <a:pt x="5137" y="443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95" name="Google Shape;695;p28"/>
          <p:cNvSpPr/>
          <p:nvPr/>
        </p:nvSpPr>
        <p:spPr>
          <a:xfrm>
            <a:off x="3194277" y="3832385"/>
            <a:ext cx="935059" cy="624254"/>
          </a:xfrm>
          <a:custGeom>
            <a:avLst/>
            <a:gdLst/>
            <a:ahLst/>
            <a:cxnLst/>
            <a:rect l="l" t="t" r="r" b="b"/>
            <a:pathLst>
              <a:path w="3118" h="2082" extrusionOk="0">
                <a:moveTo>
                  <a:pt x="2346" y="1130"/>
                </a:moveTo>
                <a:lnTo>
                  <a:pt x="2288" y="1076"/>
                </a:lnTo>
                <a:cubicBezTo>
                  <a:pt x="1994" y="822"/>
                  <a:pt x="1649" y="531"/>
                  <a:pt x="1572" y="483"/>
                </a:cubicBezTo>
                <a:cubicBezTo>
                  <a:pt x="1535" y="490"/>
                  <a:pt x="1439" y="521"/>
                  <a:pt x="1363" y="548"/>
                </a:cubicBezTo>
                <a:lnTo>
                  <a:pt x="1360" y="549"/>
                </a:lnTo>
                <a:cubicBezTo>
                  <a:pt x="1355" y="550"/>
                  <a:pt x="1238" y="584"/>
                  <a:pt x="1132" y="584"/>
                </a:cubicBezTo>
                <a:cubicBezTo>
                  <a:pt x="1070" y="584"/>
                  <a:pt x="1023" y="573"/>
                  <a:pt x="988" y="551"/>
                </a:cubicBezTo>
                <a:cubicBezTo>
                  <a:pt x="925" y="511"/>
                  <a:pt x="918" y="459"/>
                  <a:pt x="919" y="432"/>
                </a:cubicBezTo>
                <a:cubicBezTo>
                  <a:pt x="921" y="366"/>
                  <a:pt x="977" y="310"/>
                  <a:pt x="1018" y="285"/>
                </a:cubicBezTo>
                <a:lnTo>
                  <a:pt x="427" y="212"/>
                </a:lnTo>
                <a:lnTo>
                  <a:pt x="366" y="1065"/>
                </a:lnTo>
                <a:cubicBezTo>
                  <a:pt x="414" y="1015"/>
                  <a:pt x="463" y="1003"/>
                  <a:pt x="496" y="1003"/>
                </a:cubicBezTo>
                <a:cubicBezTo>
                  <a:pt x="536" y="1003"/>
                  <a:pt x="576" y="1019"/>
                  <a:pt x="613" y="1049"/>
                </a:cubicBezTo>
                <a:cubicBezTo>
                  <a:pt x="670" y="1095"/>
                  <a:pt x="696" y="1157"/>
                  <a:pt x="687" y="1220"/>
                </a:cubicBezTo>
                <a:cubicBezTo>
                  <a:pt x="737" y="1212"/>
                  <a:pt x="784" y="1228"/>
                  <a:pt x="827" y="1263"/>
                </a:cubicBezTo>
                <a:cubicBezTo>
                  <a:pt x="884" y="1310"/>
                  <a:pt x="911" y="1371"/>
                  <a:pt x="902" y="1434"/>
                </a:cubicBezTo>
                <a:cubicBezTo>
                  <a:pt x="951" y="1427"/>
                  <a:pt x="999" y="1443"/>
                  <a:pt x="1042" y="1478"/>
                </a:cubicBezTo>
                <a:cubicBezTo>
                  <a:pt x="1091" y="1518"/>
                  <a:pt x="1118" y="1572"/>
                  <a:pt x="1118" y="1627"/>
                </a:cubicBezTo>
                <a:cubicBezTo>
                  <a:pt x="1172" y="1610"/>
                  <a:pt x="1229" y="1625"/>
                  <a:pt x="1278" y="1665"/>
                </a:cubicBezTo>
                <a:cubicBezTo>
                  <a:pt x="1347" y="1721"/>
                  <a:pt x="1371" y="1798"/>
                  <a:pt x="1344" y="1873"/>
                </a:cubicBezTo>
                <a:lnTo>
                  <a:pt x="1395" y="1915"/>
                </a:lnTo>
                <a:cubicBezTo>
                  <a:pt x="1399" y="1918"/>
                  <a:pt x="1403" y="1921"/>
                  <a:pt x="1407" y="1923"/>
                </a:cubicBezTo>
                <a:lnTo>
                  <a:pt x="1409" y="1925"/>
                </a:lnTo>
                <a:cubicBezTo>
                  <a:pt x="1430" y="1939"/>
                  <a:pt x="1451" y="1946"/>
                  <a:pt x="1471" y="1946"/>
                </a:cubicBezTo>
                <a:cubicBezTo>
                  <a:pt x="1508" y="1946"/>
                  <a:pt x="1536" y="1922"/>
                  <a:pt x="1552" y="1902"/>
                </a:cubicBezTo>
                <a:cubicBezTo>
                  <a:pt x="1588" y="1858"/>
                  <a:pt x="1609" y="1824"/>
                  <a:pt x="1564" y="1778"/>
                </a:cubicBezTo>
                <a:lnTo>
                  <a:pt x="1561" y="1774"/>
                </a:lnTo>
                <a:lnTo>
                  <a:pt x="1297" y="1551"/>
                </a:lnTo>
                <a:cubicBezTo>
                  <a:pt x="1289" y="1543"/>
                  <a:pt x="1284" y="1533"/>
                  <a:pt x="1283" y="1522"/>
                </a:cubicBezTo>
                <a:cubicBezTo>
                  <a:pt x="1282" y="1511"/>
                  <a:pt x="1285" y="1500"/>
                  <a:pt x="1292" y="1491"/>
                </a:cubicBezTo>
                <a:cubicBezTo>
                  <a:pt x="1307" y="1474"/>
                  <a:pt x="1335" y="1472"/>
                  <a:pt x="1352" y="1486"/>
                </a:cubicBezTo>
                <a:lnTo>
                  <a:pt x="1697" y="1778"/>
                </a:lnTo>
                <a:cubicBezTo>
                  <a:pt x="1714" y="1789"/>
                  <a:pt x="1735" y="1795"/>
                  <a:pt x="1755" y="1795"/>
                </a:cubicBezTo>
                <a:cubicBezTo>
                  <a:pt x="1790" y="1795"/>
                  <a:pt x="1823" y="1777"/>
                  <a:pt x="1849" y="1745"/>
                </a:cubicBezTo>
                <a:cubicBezTo>
                  <a:pt x="1870" y="1719"/>
                  <a:pt x="1880" y="1690"/>
                  <a:pt x="1877" y="1662"/>
                </a:cubicBezTo>
                <a:cubicBezTo>
                  <a:pt x="1875" y="1632"/>
                  <a:pt x="1857" y="1603"/>
                  <a:pt x="1826" y="1578"/>
                </a:cubicBezTo>
                <a:lnTo>
                  <a:pt x="1785" y="1545"/>
                </a:lnTo>
                <a:lnTo>
                  <a:pt x="1785" y="1545"/>
                </a:lnTo>
                <a:lnTo>
                  <a:pt x="1594" y="1389"/>
                </a:lnTo>
                <a:cubicBezTo>
                  <a:pt x="1585" y="1382"/>
                  <a:pt x="1580" y="1372"/>
                  <a:pt x="1579" y="1361"/>
                </a:cubicBezTo>
                <a:cubicBezTo>
                  <a:pt x="1578" y="1349"/>
                  <a:pt x="1581" y="1338"/>
                  <a:pt x="1588" y="1330"/>
                </a:cubicBezTo>
                <a:cubicBezTo>
                  <a:pt x="1602" y="1312"/>
                  <a:pt x="1630" y="1309"/>
                  <a:pt x="1648" y="1323"/>
                </a:cubicBezTo>
                <a:lnTo>
                  <a:pt x="1963" y="1580"/>
                </a:lnTo>
                <a:cubicBezTo>
                  <a:pt x="1986" y="1598"/>
                  <a:pt x="2010" y="1608"/>
                  <a:pt x="2036" y="1608"/>
                </a:cubicBezTo>
                <a:cubicBezTo>
                  <a:pt x="2073" y="1608"/>
                  <a:pt x="2111" y="1587"/>
                  <a:pt x="2141" y="1550"/>
                </a:cubicBezTo>
                <a:cubicBezTo>
                  <a:pt x="2164" y="1522"/>
                  <a:pt x="2174" y="1494"/>
                  <a:pt x="2172" y="1467"/>
                </a:cubicBezTo>
                <a:cubicBezTo>
                  <a:pt x="2170" y="1437"/>
                  <a:pt x="2153" y="1409"/>
                  <a:pt x="2122" y="1384"/>
                </a:cubicBezTo>
                <a:lnTo>
                  <a:pt x="2029" y="1309"/>
                </a:lnTo>
                <a:lnTo>
                  <a:pt x="2030" y="1308"/>
                </a:lnTo>
                <a:lnTo>
                  <a:pt x="1865" y="1175"/>
                </a:lnTo>
                <a:cubicBezTo>
                  <a:pt x="1847" y="1160"/>
                  <a:pt x="1845" y="1133"/>
                  <a:pt x="1859" y="1115"/>
                </a:cubicBezTo>
                <a:cubicBezTo>
                  <a:pt x="1873" y="1098"/>
                  <a:pt x="1901" y="1095"/>
                  <a:pt x="1919" y="1109"/>
                </a:cubicBezTo>
                <a:lnTo>
                  <a:pt x="2186" y="1327"/>
                </a:lnTo>
                <a:cubicBezTo>
                  <a:pt x="2243" y="1373"/>
                  <a:pt x="2310" y="1360"/>
                  <a:pt x="2361" y="1297"/>
                </a:cubicBezTo>
                <a:cubicBezTo>
                  <a:pt x="2396" y="1255"/>
                  <a:pt x="2421" y="1191"/>
                  <a:pt x="2346" y="1130"/>
                </a:cubicBezTo>
                <a:close/>
                <a:moveTo>
                  <a:pt x="586" y="1273"/>
                </a:moveTo>
                <a:cubicBezTo>
                  <a:pt x="655" y="1189"/>
                  <a:pt x="588" y="1123"/>
                  <a:pt x="566" y="1105"/>
                </a:cubicBezTo>
                <a:cubicBezTo>
                  <a:pt x="512" y="1061"/>
                  <a:pt x="457" y="1068"/>
                  <a:pt x="408" y="1127"/>
                </a:cubicBezTo>
                <a:lnTo>
                  <a:pt x="355" y="1195"/>
                </a:lnTo>
                <a:lnTo>
                  <a:pt x="356" y="1195"/>
                </a:lnTo>
                <a:lnTo>
                  <a:pt x="347" y="1206"/>
                </a:lnTo>
                <a:lnTo>
                  <a:pt x="273" y="1291"/>
                </a:lnTo>
                <a:cubicBezTo>
                  <a:pt x="246" y="1322"/>
                  <a:pt x="234" y="1353"/>
                  <a:pt x="236" y="1382"/>
                </a:cubicBezTo>
                <a:cubicBezTo>
                  <a:pt x="239" y="1414"/>
                  <a:pt x="260" y="1435"/>
                  <a:pt x="272" y="1444"/>
                </a:cubicBezTo>
                <a:cubicBezTo>
                  <a:pt x="300" y="1466"/>
                  <a:pt x="331" y="1491"/>
                  <a:pt x="364" y="1491"/>
                </a:cubicBezTo>
                <a:cubicBezTo>
                  <a:pt x="385" y="1491"/>
                  <a:pt x="404" y="1482"/>
                  <a:pt x="425" y="1463"/>
                </a:cubicBezTo>
                <a:lnTo>
                  <a:pt x="586" y="1273"/>
                </a:lnTo>
                <a:close/>
                <a:moveTo>
                  <a:pt x="460" y="1534"/>
                </a:moveTo>
                <a:cubicBezTo>
                  <a:pt x="435" y="1564"/>
                  <a:pt x="426" y="1595"/>
                  <a:pt x="431" y="1626"/>
                </a:cubicBezTo>
                <a:cubicBezTo>
                  <a:pt x="436" y="1653"/>
                  <a:pt x="453" y="1679"/>
                  <a:pt x="480" y="1701"/>
                </a:cubicBezTo>
                <a:cubicBezTo>
                  <a:pt x="534" y="1746"/>
                  <a:pt x="590" y="1738"/>
                  <a:pt x="638" y="1679"/>
                </a:cubicBezTo>
                <a:lnTo>
                  <a:pt x="801" y="1487"/>
                </a:lnTo>
                <a:cubicBezTo>
                  <a:pt x="826" y="1457"/>
                  <a:pt x="835" y="1426"/>
                  <a:pt x="830" y="1395"/>
                </a:cubicBezTo>
                <a:cubicBezTo>
                  <a:pt x="825" y="1368"/>
                  <a:pt x="808" y="1342"/>
                  <a:pt x="781" y="1320"/>
                </a:cubicBezTo>
                <a:cubicBezTo>
                  <a:pt x="727" y="1275"/>
                  <a:pt x="671" y="1282"/>
                  <a:pt x="623" y="1342"/>
                </a:cubicBezTo>
                <a:lnTo>
                  <a:pt x="542" y="1438"/>
                </a:lnTo>
                <a:lnTo>
                  <a:pt x="542" y="1438"/>
                </a:lnTo>
                <a:lnTo>
                  <a:pt x="534" y="1449"/>
                </a:lnTo>
                <a:lnTo>
                  <a:pt x="460" y="1534"/>
                </a:lnTo>
                <a:close/>
                <a:moveTo>
                  <a:pt x="674" y="1748"/>
                </a:moveTo>
                <a:cubicBezTo>
                  <a:pt x="632" y="1800"/>
                  <a:pt x="643" y="1845"/>
                  <a:pt x="710" y="1900"/>
                </a:cubicBezTo>
                <a:cubicBezTo>
                  <a:pt x="764" y="1945"/>
                  <a:pt x="819" y="1938"/>
                  <a:pt x="868" y="1878"/>
                </a:cubicBezTo>
                <a:lnTo>
                  <a:pt x="1016" y="1702"/>
                </a:lnTo>
                <a:cubicBezTo>
                  <a:pt x="1084" y="1618"/>
                  <a:pt x="1018" y="1552"/>
                  <a:pt x="996" y="1534"/>
                </a:cubicBezTo>
                <a:cubicBezTo>
                  <a:pt x="941" y="1490"/>
                  <a:pt x="886" y="1497"/>
                  <a:pt x="838" y="1556"/>
                </a:cubicBezTo>
                <a:lnTo>
                  <a:pt x="757" y="1652"/>
                </a:lnTo>
                <a:lnTo>
                  <a:pt x="757" y="1653"/>
                </a:lnTo>
                <a:lnTo>
                  <a:pt x="748" y="1663"/>
                </a:lnTo>
                <a:lnTo>
                  <a:pt x="674" y="1748"/>
                </a:lnTo>
                <a:close/>
                <a:moveTo>
                  <a:pt x="1232" y="1722"/>
                </a:moveTo>
                <a:cubicBezTo>
                  <a:pt x="1178" y="1677"/>
                  <a:pt x="1122" y="1685"/>
                  <a:pt x="1074" y="1744"/>
                </a:cubicBezTo>
                <a:lnTo>
                  <a:pt x="1016" y="1814"/>
                </a:lnTo>
                <a:lnTo>
                  <a:pt x="1009" y="1824"/>
                </a:lnTo>
                <a:lnTo>
                  <a:pt x="958" y="1885"/>
                </a:lnTo>
                <a:cubicBezTo>
                  <a:pt x="890" y="1969"/>
                  <a:pt x="956" y="2035"/>
                  <a:pt x="978" y="2053"/>
                </a:cubicBezTo>
                <a:cubicBezTo>
                  <a:pt x="1002" y="2072"/>
                  <a:pt x="1025" y="2081"/>
                  <a:pt x="1049" y="2081"/>
                </a:cubicBezTo>
                <a:cubicBezTo>
                  <a:pt x="1079" y="2081"/>
                  <a:pt x="1109" y="2064"/>
                  <a:pt x="1136" y="2031"/>
                </a:cubicBezTo>
                <a:lnTo>
                  <a:pt x="1222" y="1926"/>
                </a:lnTo>
                <a:lnTo>
                  <a:pt x="1222" y="1926"/>
                </a:lnTo>
                <a:lnTo>
                  <a:pt x="1252" y="1889"/>
                </a:lnTo>
                <a:cubicBezTo>
                  <a:pt x="1277" y="1859"/>
                  <a:pt x="1286" y="1828"/>
                  <a:pt x="1281" y="1797"/>
                </a:cubicBezTo>
                <a:cubicBezTo>
                  <a:pt x="1276" y="1770"/>
                  <a:pt x="1259" y="1744"/>
                  <a:pt x="1232" y="1722"/>
                </a:cubicBezTo>
                <a:close/>
                <a:moveTo>
                  <a:pt x="1" y="1039"/>
                </a:moveTo>
                <a:cubicBezTo>
                  <a:pt x="0" y="1061"/>
                  <a:pt x="7" y="1082"/>
                  <a:pt x="21" y="1098"/>
                </a:cubicBezTo>
                <a:cubicBezTo>
                  <a:pt x="35" y="1114"/>
                  <a:pt x="54" y="1124"/>
                  <a:pt x="76" y="1126"/>
                </a:cubicBezTo>
                <a:lnTo>
                  <a:pt x="204" y="1135"/>
                </a:lnTo>
                <a:cubicBezTo>
                  <a:pt x="249" y="1139"/>
                  <a:pt x="287" y="1105"/>
                  <a:pt x="290" y="1061"/>
                </a:cubicBezTo>
                <a:lnTo>
                  <a:pt x="354" y="209"/>
                </a:lnTo>
                <a:cubicBezTo>
                  <a:pt x="356" y="188"/>
                  <a:pt x="349" y="167"/>
                  <a:pt x="335" y="151"/>
                </a:cubicBezTo>
                <a:cubicBezTo>
                  <a:pt x="321" y="135"/>
                  <a:pt x="302" y="125"/>
                  <a:pt x="280" y="123"/>
                </a:cubicBezTo>
                <a:lnTo>
                  <a:pt x="152" y="113"/>
                </a:lnTo>
                <a:cubicBezTo>
                  <a:pt x="150" y="113"/>
                  <a:pt x="148" y="113"/>
                  <a:pt x="146" y="113"/>
                </a:cubicBezTo>
                <a:cubicBezTo>
                  <a:pt x="104" y="113"/>
                  <a:pt x="69" y="146"/>
                  <a:pt x="66" y="188"/>
                </a:cubicBezTo>
                <a:lnTo>
                  <a:pt x="1" y="1039"/>
                </a:lnTo>
                <a:close/>
                <a:moveTo>
                  <a:pt x="2705" y="6"/>
                </a:moveTo>
                <a:lnTo>
                  <a:pt x="2585" y="53"/>
                </a:lnTo>
                <a:cubicBezTo>
                  <a:pt x="2565" y="61"/>
                  <a:pt x="2550" y="76"/>
                  <a:pt x="2541" y="96"/>
                </a:cubicBezTo>
                <a:cubicBezTo>
                  <a:pt x="2532" y="116"/>
                  <a:pt x="2532" y="137"/>
                  <a:pt x="2540" y="157"/>
                </a:cubicBezTo>
                <a:lnTo>
                  <a:pt x="2840" y="915"/>
                </a:lnTo>
                <a:cubicBezTo>
                  <a:pt x="2856" y="956"/>
                  <a:pt x="2904" y="977"/>
                  <a:pt x="2944" y="960"/>
                </a:cubicBezTo>
                <a:lnTo>
                  <a:pt x="3064" y="913"/>
                </a:lnTo>
                <a:cubicBezTo>
                  <a:pt x="3084" y="905"/>
                  <a:pt x="3100" y="890"/>
                  <a:pt x="3108" y="870"/>
                </a:cubicBezTo>
                <a:cubicBezTo>
                  <a:pt x="3117" y="850"/>
                  <a:pt x="3117" y="829"/>
                  <a:pt x="3109" y="809"/>
                </a:cubicBezTo>
                <a:lnTo>
                  <a:pt x="2809" y="51"/>
                </a:lnTo>
                <a:cubicBezTo>
                  <a:pt x="2797" y="20"/>
                  <a:pt x="2768" y="0"/>
                  <a:pt x="2734" y="0"/>
                </a:cubicBezTo>
                <a:cubicBezTo>
                  <a:pt x="2724" y="0"/>
                  <a:pt x="2714" y="2"/>
                  <a:pt x="2705" y="6"/>
                </a:cubicBezTo>
                <a:close/>
                <a:moveTo>
                  <a:pt x="2768" y="924"/>
                </a:moveTo>
                <a:lnTo>
                  <a:pt x="2406" y="1079"/>
                </a:lnTo>
                <a:cubicBezTo>
                  <a:pt x="2217" y="915"/>
                  <a:pt x="1631" y="409"/>
                  <a:pt x="1582" y="406"/>
                </a:cubicBezTo>
                <a:cubicBezTo>
                  <a:pt x="1539" y="406"/>
                  <a:pt x="1358" y="469"/>
                  <a:pt x="1338" y="476"/>
                </a:cubicBezTo>
                <a:cubicBezTo>
                  <a:pt x="1337" y="477"/>
                  <a:pt x="1227" y="509"/>
                  <a:pt x="1132" y="509"/>
                </a:cubicBezTo>
                <a:cubicBezTo>
                  <a:pt x="1086" y="509"/>
                  <a:pt x="1051" y="502"/>
                  <a:pt x="1028" y="487"/>
                </a:cubicBezTo>
                <a:cubicBezTo>
                  <a:pt x="1005" y="472"/>
                  <a:pt x="993" y="455"/>
                  <a:pt x="994" y="435"/>
                </a:cubicBezTo>
                <a:cubicBezTo>
                  <a:pt x="995" y="398"/>
                  <a:pt x="1038" y="360"/>
                  <a:pt x="1061" y="348"/>
                </a:cubicBezTo>
                <a:cubicBezTo>
                  <a:pt x="1214" y="265"/>
                  <a:pt x="1626" y="111"/>
                  <a:pt x="1667" y="106"/>
                </a:cubicBezTo>
                <a:cubicBezTo>
                  <a:pt x="1669" y="106"/>
                  <a:pt x="1672" y="106"/>
                  <a:pt x="1675" y="106"/>
                </a:cubicBezTo>
                <a:cubicBezTo>
                  <a:pt x="1774" y="106"/>
                  <a:pt x="2404" y="192"/>
                  <a:pt x="2480" y="202"/>
                </a:cubicBezTo>
                <a:lnTo>
                  <a:pt x="2768" y="9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96" name="Google Shape;696;p28"/>
          <p:cNvSpPr/>
          <p:nvPr/>
        </p:nvSpPr>
        <p:spPr>
          <a:xfrm>
            <a:off x="7675151" y="3431646"/>
            <a:ext cx="1915085" cy="1331831"/>
          </a:xfrm>
          <a:custGeom>
            <a:avLst/>
            <a:gdLst/>
            <a:ahLst/>
            <a:cxnLst/>
            <a:rect l="l" t="t" r="r" b="b"/>
            <a:pathLst>
              <a:path w="6387" h="4440" extrusionOk="0">
                <a:moveTo>
                  <a:pt x="5138" y="4439"/>
                </a:moveTo>
                <a:lnTo>
                  <a:pt x="0" y="4439"/>
                </a:lnTo>
                <a:lnTo>
                  <a:pt x="1249" y="2219"/>
                </a:lnTo>
                <a:lnTo>
                  <a:pt x="0" y="0"/>
                </a:lnTo>
                <a:lnTo>
                  <a:pt x="5138" y="0"/>
                </a:lnTo>
                <a:lnTo>
                  <a:pt x="6386" y="2219"/>
                </a:lnTo>
                <a:lnTo>
                  <a:pt x="5138" y="443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97" name="Google Shape;697;p28"/>
          <p:cNvSpPr/>
          <p:nvPr/>
        </p:nvSpPr>
        <p:spPr>
          <a:xfrm>
            <a:off x="8324535" y="3714676"/>
            <a:ext cx="808091" cy="675835"/>
          </a:xfrm>
          <a:custGeom>
            <a:avLst/>
            <a:gdLst/>
            <a:ahLst/>
            <a:cxnLst/>
            <a:rect l="l" t="t" r="r" b="b"/>
            <a:pathLst>
              <a:path w="2694" h="2255" extrusionOk="0">
                <a:moveTo>
                  <a:pt x="2693" y="2096"/>
                </a:moveTo>
                <a:lnTo>
                  <a:pt x="2420" y="1938"/>
                </a:lnTo>
                <a:lnTo>
                  <a:pt x="2420" y="2036"/>
                </a:lnTo>
                <a:lnTo>
                  <a:pt x="220" y="2036"/>
                </a:lnTo>
                <a:lnTo>
                  <a:pt x="220" y="276"/>
                </a:lnTo>
                <a:lnTo>
                  <a:pt x="320" y="276"/>
                </a:lnTo>
                <a:lnTo>
                  <a:pt x="160" y="0"/>
                </a:lnTo>
                <a:lnTo>
                  <a:pt x="0" y="276"/>
                </a:lnTo>
                <a:lnTo>
                  <a:pt x="100" y="276"/>
                </a:lnTo>
                <a:lnTo>
                  <a:pt x="100" y="2156"/>
                </a:lnTo>
                <a:lnTo>
                  <a:pt x="2420" y="2156"/>
                </a:lnTo>
                <a:lnTo>
                  <a:pt x="2420" y="2254"/>
                </a:lnTo>
                <a:lnTo>
                  <a:pt x="2693" y="2096"/>
                </a:lnTo>
                <a:close/>
                <a:moveTo>
                  <a:pt x="404" y="904"/>
                </a:moveTo>
                <a:cubicBezTo>
                  <a:pt x="978" y="799"/>
                  <a:pt x="1517" y="592"/>
                  <a:pt x="2002" y="303"/>
                </a:cubicBezTo>
                <a:lnTo>
                  <a:pt x="2046" y="387"/>
                </a:lnTo>
                <a:lnTo>
                  <a:pt x="2216" y="118"/>
                </a:lnTo>
                <a:lnTo>
                  <a:pt x="1899" y="105"/>
                </a:lnTo>
                <a:lnTo>
                  <a:pt x="1946" y="197"/>
                </a:lnTo>
                <a:cubicBezTo>
                  <a:pt x="1473" y="480"/>
                  <a:pt x="946" y="683"/>
                  <a:pt x="384" y="786"/>
                </a:cubicBezTo>
                <a:lnTo>
                  <a:pt x="404" y="904"/>
                </a:lnTo>
                <a:close/>
                <a:moveTo>
                  <a:pt x="2067" y="548"/>
                </a:moveTo>
                <a:cubicBezTo>
                  <a:pt x="2018" y="548"/>
                  <a:pt x="1979" y="588"/>
                  <a:pt x="1979" y="637"/>
                </a:cubicBezTo>
                <a:lnTo>
                  <a:pt x="1979" y="1836"/>
                </a:lnTo>
                <a:cubicBezTo>
                  <a:pt x="1979" y="1885"/>
                  <a:pt x="2018" y="1925"/>
                  <a:pt x="2067" y="1925"/>
                </a:cubicBezTo>
                <a:lnTo>
                  <a:pt x="2215" y="1925"/>
                </a:lnTo>
                <a:cubicBezTo>
                  <a:pt x="2264" y="1925"/>
                  <a:pt x="2304" y="1885"/>
                  <a:pt x="2304" y="1836"/>
                </a:cubicBezTo>
                <a:lnTo>
                  <a:pt x="2304" y="637"/>
                </a:lnTo>
                <a:cubicBezTo>
                  <a:pt x="2304" y="588"/>
                  <a:pt x="2264" y="548"/>
                  <a:pt x="2215" y="548"/>
                </a:cubicBezTo>
                <a:lnTo>
                  <a:pt x="2067" y="548"/>
                </a:lnTo>
                <a:close/>
                <a:moveTo>
                  <a:pt x="1528" y="739"/>
                </a:moveTo>
                <a:cubicBezTo>
                  <a:pt x="1479" y="739"/>
                  <a:pt x="1439" y="779"/>
                  <a:pt x="1439" y="828"/>
                </a:cubicBezTo>
                <a:lnTo>
                  <a:pt x="1439" y="1836"/>
                </a:lnTo>
                <a:cubicBezTo>
                  <a:pt x="1439" y="1885"/>
                  <a:pt x="1479" y="1925"/>
                  <a:pt x="1528" y="1925"/>
                </a:cubicBezTo>
                <a:lnTo>
                  <a:pt x="1676" y="1925"/>
                </a:lnTo>
                <a:cubicBezTo>
                  <a:pt x="1725" y="1925"/>
                  <a:pt x="1764" y="1885"/>
                  <a:pt x="1764" y="1836"/>
                </a:cubicBezTo>
                <a:lnTo>
                  <a:pt x="1764" y="828"/>
                </a:lnTo>
                <a:cubicBezTo>
                  <a:pt x="1764" y="779"/>
                  <a:pt x="1725" y="739"/>
                  <a:pt x="1676" y="739"/>
                </a:cubicBezTo>
                <a:lnTo>
                  <a:pt x="1528" y="739"/>
                </a:lnTo>
                <a:close/>
                <a:moveTo>
                  <a:pt x="989" y="924"/>
                </a:moveTo>
                <a:cubicBezTo>
                  <a:pt x="941" y="924"/>
                  <a:pt x="901" y="964"/>
                  <a:pt x="901" y="1013"/>
                </a:cubicBezTo>
                <a:lnTo>
                  <a:pt x="901" y="1836"/>
                </a:lnTo>
                <a:cubicBezTo>
                  <a:pt x="901" y="1885"/>
                  <a:pt x="941" y="1925"/>
                  <a:pt x="989" y="1925"/>
                </a:cubicBezTo>
                <a:lnTo>
                  <a:pt x="1137" y="1925"/>
                </a:lnTo>
                <a:cubicBezTo>
                  <a:pt x="1186" y="1925"/>
                  <a:pt x="1226" y="1885"/>
                  <a:pt x="1226" y="1836"/>
                </a:cubicBezTo>
                <a:lnTo>
                  <a:pt x="1226" y="1013"/>
                </a:lnTo>
                <a:cubicBezTo>
                  <a:pt x="1226" y="964"/>
                  <a:pt x="1186" y="924"/>
                  <a:pt x="1137" y="924"/>
                </a:cubicBezTo>
                <a:lnTo>
                  <a:pt x="989" y="924"/>
                </a:lnTo>
                <a:close/>
                <a:moveTo>
                  <a:pt x="363" y="1228"/>
                </a:moveTo>
                <a:cubicBezTo>
                  <a:pt x="363" y="1179"/>
                  <a:pt x="402" y="1140"/>
                  <a:pt x="451" y="1140"/>
                </a:cubicBezTo>
                <a:lnTo>
                  <a:pt x="599" y="1140"/>
                </a:lnTo>
                <a:cubicBezTo>
                  <a:pt x="648" y="1140"/>
                  <a:pt x="688" y="1179"/>
                  <a:pt x="688" y="1228"/>
                </a:cubicBezTo>
                <a:lnTo>
                  <a:pt x="688" y="1836"/>
                </a:lnTo>
                <a:cubicBezTo>
                  <a:pt x="688" y="1885"/>
                  <a:pt x="648" y="1925"/>
                  <a:pt x="599" y="1925"/>
                </a:cubicBezTo>
                <a:lnTo>
                  <a:pt x="451" y="1925"/>
                </a:lnTo>
                <a:cubicBezTo>
                  <a:pt x="402" y="1925"/>
                  <a:pt x="363" y="1885"/>
                  <a:pt x="363" y="1836"/>
                </a:cubicBezTo>
                <a:lnTo>
                  <a:pt x="363" y="12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98" name="Google Shape;698;p28"/>
          <p:cNvSpPr/>
          <p:nvPr/>
        </p:nvSpPr>
        <p:spPr>
          <a:xfrm>
            <a:off x="4256303" y="3431646"/>
            <a:ext cx="1915085" cy="1331831"/>
          </a:xfrm>
          <a:custGeom>
            <a:avLst/>
            <a:gdLst/>
            <a:ahLst/>
            <a:cxnLst/>
            <a:rect l="l" t="t" r="r" b="b"/>
            <a:pathLst>
              <a:path w="6385" h="4440" extrusionOk="0">
                <a:moveTo>
                  <a:pt x="5137" y="4439"/>
                </a:moveTo>
                <a:lnTo>
                  <a:pt x="0" y="4439"/>
                </a:lnTo>
                <a:lnTo>
                  <a:pt x="1248" y="2219"/>
                </a:lnTo>
                <a:lnTo>
                  <a:pt x="0" y="0"/>
                </a:lnTo>
                <a:lnTo>
                  <a:pt x="5137" y="0"/>
                </a:lnTo>
                <a:lnTo>
                  <a:pt x="6384" y="2219"/>
                </a:lnTo>
                <a:lnTo>
                  <a:pt x="5137" y="443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99" name="Google Shape;699;p28"/>
          <p:cNvSpPr/>
          <p:nvPr/>
        </p:nvSpPr>
        <p:spPr>
          <a:xfrm>
            <a:off x="4922879" y="3883965"/>
            <a:ext cx="755189" cy="462901"/>
          </a:xfrm>
          <a:custGeom>
            <a:avLst/>
            <a:gdLst/>
            <a:ahLst/>
            <a:cxnLst/>
            <a:rect l="l" t="t" r="r" b="b"/>
            <a:pathLst>
              <a:path w="2519" h="1545" extrusionOk="0">
                <a:moveTo>
                  <a:pt x="2375" y="1385"/>
                </a:moveTo>
                <a:cubicBezTo>
                  <a:pt x="2359" y="1404"/>
                  <a:pt x="2332" y="1407"/>
                  <a:pt x="2314" y="1392"/>
                </a:cubicBezTo>
                <a:lnTo>
                  <a:pt x="1654" y="839"/>
                </a:lnTo>
                <a:lnTo>
                  <a:pt x="1301" y="1114"/>
                </a:lnTo>
                <a:cubicBezTo>
                  <a:pt x="1289" y="1124"/>
                  <a:pt x="1275" y="1129"/>
                  <a:pt x="1262" y="1131"/>
                </a:cubicBezTo>
                <a:cubicBezTo>
                  <a:pt x="1260" y="1131"/>
                  <a:pt x="1258" y="1131"/>
                  <a:pt x="1256" y="1131"/>
                </a:cubicBezTo>
                <a:cubicBezTo>
                  <a:pt x="1254" y="1131"/>
                  <a:pt x="1252" y="1131"/>
                  <a:pt x="1250" y="1131"/>
                </a:cubicBezTo>
                <a:cubicBezTo>
                  <a:pt x="1237" y="1129"/>
                  <a:pt x="1223" y="1124"/>
                  <a:pt x="1211" y="1114"/>
                </a:cubicBezTo>
                <a:lnTo>
                  <a:pt x="859" y="839"/>
                </a:lnTo>
                <a:lnTo>
                  <a:pt x="198" y="1392"/>
                </a:lnTo>
                <a:cubicBezTo>
                  <a:pt x="180" y="1407"/>
                  <a:pt x="153" y="1404"/>
                  <a:pt x="137" y="1385"/>
                </a:cubicBezTo>
                <a:lnTo>
                  <a:pt x="124" y="1369"/>
                </a:lnTo>
                <a:cubicBezTo>
                  <a:pt x="108" y="1350"/>
                  <a:pt x="110" y="1323"/>
                  <a:pt x="128" y="1308"/>
                </a:cubicBezTo>
                <a:lnTo>
                  <a:pt x="770" y="770"/>
                </a:lnTo>
                <a:lnTo>
                  <a:pt x="166" y="298"/>
                </a:lnTo>
                <a:cubicBezTo>
                  <a:pt x="139" y="277"/>
                  <a:pt x="129" y="244"/>
                  <a:pt x="144" y="225"/>
                </a:cubicBezTo>
                <a:lnTo>
                  <a:pt x="157" y="208"/>
                </a:lnTo>
                <a:cubicBezTo>
                  <a:pt x="172" y="189"/>
                  <a:pt x="206" y="191"/>
                  <a:pt x="233" y="212"/>
                </a:cubicBezTo>
                <a:lnTo>
                  <a:pt x="1256" y="1010"/>
                </a:lnTo>
                <a:lnTo>
                  <a:pt x="2279" y="212"/>
                </a:lnTo>
                <a:cubicBezTo>
                  <a:pt x="2306" y="191"/>
                  <a:pt x="2340" y="189"/>
                  <a:pt x="2355" y="208"/>
                </a:cubicBezTo>
                <a:lnTo>
                  <a:pt x="2368" y="225"/>
                </a:lnTo>
                <a:cubicBezTo>
                  <a:pt x="2383" y="244"/>
                  <a:pt x="2373" y="277"/>
                  <a:pt x="2346" y="298"/>
                </a:cubicBezTo>
                <a:lnTo>
                  <a:pt x="1742" y="770"/>
                </a:lnTo>
                <a:lnTo>
                  <a:pt x="2384" y="1308"/>
                </a:lnTo>
                <a:cubicBezTo>
                  <a:pt x="2402" y="1323"/>
                  <a:pt x="2404" y="1350"/>
                  <a:pt x="2388" y="1369"/>
                </a:cubicBezTo>
                <a:lnTo>
                  <a:pt x="2375" y="1385"/>
                </a:lnTo>
                <a:close/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lnTo>
                  <a:pt x="0" y="1267"/>
                </a:lnTo>
                <a:cubicBezTo>
                  <a:pt x="0" y="1420"/>
                  <a:pt x="124" y="1544"/>
                  <a:pt x="277" y="1544"/>
                </a:cubicBezTo>
                <a:lnTo>
                  <a:pt x="2241" y="1544"/>
                </a:lnTo>
                <a:cubicBezTo>
                  <a:pt x="2394" y="1544"/>
                  <a:pt x="2518" y="1420"/>
                  <a:pt x="2518" y="1267"/>
                </a:cubicBezTo>
                <a:lnTo>
                  <a:pt x="2518" y="277"/>
                </a:lnTo>
                <a:cubicBezTo>
                  <a:pt x="2518" y="124"/>
                  <a:pt x="2394" y="0"/>
                  <a:pt x="2241" y="0"/>
                </a:cubicBez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00" name="Google Shape;700;p28"/>
          <p:cNvSpPr/>
          <p:nvPr/>
        </p:nvSpPr>
        <p:spPr>
          <a:xfrm>
            <a:off x="5966388" y="3431646"/>
            <a:ext cx="1915085" cy="1331831"/>
          </a:xfrm>
          <a:custGeom>
            <a:avLst/>
            <a:gdLst/>
            <a:ahLst/>
            <a:cxnLst/>
            <a:rect l="l" t="t" r="r" b="b"/>
            <a:pathLst>
              <a:path w="6385" h="4440" extrusionOk="0">
                <a:moveTo>
                  <a:pt x="5136" y="4439"/>
                </a:moveTo>
                <a:lnTo>
                  <a:pt x="0" y="4439"/>
                </a:lnTo>
                <a:lnTo>
                  <a:pt x="1247" y="2219"/>
                </a:lnTo>
                <a:lnTo>
                  <a:pt x="0" y="0"/>
                </a:lnTo>
                <a:lnTo>
                  <a:pt x="5136" y="0"/>
                </a:lnTo>
                <a:lnTo>
                  <a:pt x="6384" y="2219"/>
                </a:lnTo>
                <a:lnTo>
                  <a:pt x="5136" y="4439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01" name="Google Shape;701;p28"/>
          <p:cNvSpPr/>
          <p:nvPr/>
        </p:nvSpPr>
        <p:spPr>
          <a:xfrm>
            <a:off x="6595933" y="3763611"/>
            <a:ext cx="687738" cy="687738"/>
          </a:xfrm>
          <a:custGeom>
            <a:avLst/>
            <a:gdLst/>
            <a:ahLst/>
            <a:cxnLst/>
            <a:rect l="l" t="t" r="r" b="b"/>
            <a:pathLst>
              <a:path w="2294" h="2293" extrusionOk="0">
                <a:moveTo>
                  <a:pt x="1212" y="1080"/>
                </a:moveTo>
                <a:lnTo>
                  <a:pt x="2293" y="1080"/>
                </a:lnTo>
                <a:cubicBezTo>
                  <a:pt x="2293" y="483"/>
                  <a:pt x="1809" y="0"/>
                  <a:pt x="1212" y="0"/>
                </a:cubicBezTo>
                <a:lnTo>
                  <a:pt x="1212" y="1080"/>
                </a:lnTo>
                <a:close/>
                <a:moveTo>
                  <a:pt x="1081" y="1212"/>
                </a:moveTo>
                <a:lnTo>
                  <a:pt x="2161" y="1212"/>
                </a:lnTo>
                <a:cubicBezTo>
                  <a:pt x="2161" y="1808"/>
                  <a:pt x="1678" y="2292"/>
                  <a:pt x="1081" y="2292"/>
                </a:cubicBezTo>
                <a:cubicBezTo>
                  <a:pt x="484" y="2292"/>
                  <a:pt x="0" y="1808"/>
                  <a:pt x="0" y="1212"/>
                </a:cubicBezTo>
                <a:cubicBezTo>
                  <a:pt x="0" y="615"/>
                  <a:pt x="484" y="131"/>
                  <a:pt x="1081" y="131"/>
                </a:cubicBezTo>
                <a:lnTo>
                  <a:pt x="1081" y="12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02" name="Google Shape;702;p28"/>
          <p:cNvSpPr/>
          <p:nvPr/>
        </p:nvSpPr>
        <p:spPr>
          <a:xfrm>
            <a:off x="9385238" y="3431646"/>
            <a:ext cx="1915085" cy="1331831"/>
          </a:xfrm>
          <a:custGeom>
            <a:avLst/>
            <a:gdLst/>
            <a:ahLst/>
            <a:cxnLst/>
            <a:rect l="l" t="t" r="r" b="b"/>
            <a:pathLst>
              <a:path w="6387" h="4440" extrusionOk="0">
                <a:moveTo>
                  <a:pt x="5138" y="4439"/>
                </a:moveTo>
                <a:lnTo>
                  <a:pt x="0" y="4439"/>
                </a:lnTo>
                <a:lnTo>
                  <a:pt x="1248" y="2219"/>
                </a:lnTo>
                <a:lnTo>
                  <a:pt x="0" y="0"/>
                </a:lnTo>
                <a:lnTo>
                  <a:pt x="5138" y="0"/>
                </a:lnTo>
                <a:lnTo>
                  <a:pt x="6386" y="2219"/>
                </a:lnTo>
                <a:lnTo>
                  <a:pt x="5138" y="4439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03" name="Google Shape;703;p28"/>
          <p:cNvSpPr/>
          <p:nvPr/>
        </p:nvSpPr>
        <p:spPr>
          <a:xfrm>
            <a:off x="10152330" y="3697483"/>
            <a:ext cx="532996" cy="777673"/>
          </a:xfrm>
          <a:custGeom>
            <a:avLst/>
            <a:gdLst/>
            <a:ahLst/>
            <a:cxnLst/>
            <a:rect l="l" t="t" r="r" b="b"/>
            <a:pathLst>
              <a:path w="1778" h="2595" extrusionOk="0">
                <a:moveTo>
                  <a:pt x="1157" y="1142"/>
                </a:moveTo>
                <a:cubicBezTo>
                  <a:pt x="1110" y="1132"/>
                  <a:pt x="880" y="1073"/>
                  <a:pt x="836" y="1061"/>
                </a:cubicBezTo>
                <a:cubicBezTo>
                  <a:pt x="515" y="980"/>
                  <a:pt x="424" y="929"/>
                  <a:pt x="424" y="845"/>
                </a:cubicBezTo>
                <a:cubicBezTo>
                  <a:pt x="424" y="752"/>
                  <a:pt x="542" y="649"/>
                  <a:pt x="865" y="649"/>
                </a:cubicBezTo>
                <a:cubicBezTo>
                  <a:pt x="1096" y="649"/>
                  <a:pt x="1326" y="821"/>
                  <a:pt x="1326" y="821"/>
                </a:cubicBezTo>
                <a:cubicBezTo>
                  <a:pt x="1417" y="882"/>
                  <a:pt x="1472" y="878"/>
                  <a:pt x="1548" y="806"/>
                </a:cubicBezTo>
                <a:cubicBezTo>
                  <a:pt x="1548" y="806"/>
                  <a:pt x="1645" y="723"/>
                  <a:pt x="1645" y="645"/>
                </a:cubicBezTo>
                <a:cubicBezTo>
                  <a:pt x="1645" y="528"/>
                  <a:pt x="1368" y="359"/>
                  <a:pt x="1073" y="300"/>
                </a:cubicBezTo>
                <a:lnTo>
                  <a:pt x="1073" y="95"/>
                </a:lnTo>
                <a:cubicBezTo>
                  <a:pt x="1073" y="42"/>
                  <a:pt x="1021" y="0"/>
                  <a:pt x="956" y="0"/>
                </a:cubicBezTo>
                <a:lnTo>
                  <a:pt x="821" y="0"/>
                </a:lnTo>
                <a:cubicBezTo>
                  <a:pt x="756" y="0"/>
                  <a:pt x="704" y="42"/>
                  <a:pt x="704" y="95"/>
                </a:cubicBezTo>
                <a:lnTo>
                  <a:pt x="704" y="287"/>
                </a:lnTo>
                <a:cubicBezTo>
                  <a:pt x="243" y="333"/>
                  <a:pt x="0" y="571"/>
                  <a:pt x="0" y="855"/>
                </a:cubicBezTo>
                <a:cubicBezTo>
                  <a:pt x="0" y="1191"/>
                  <a:pt x="316" y="1323"/>
                  <a:pt x="669" y="1414"/>
                </a:cubicBezTo>
                <a:cubicBezTo>
                  <a:pt x="716" y="1426"/>
                  <a:pt x="993" y="1495"/>
                  <a:pt x="1037" y="1505"/>
                </a:cubicBezTo>
                <a:cubicBezTo>
                  <a:pt x="1297" y="1568"/>
                  <a:pt x="1353" y="1667"/>
                  <a:pt x="1353" y="1730"/>
                </a:cubicBezTo>
                <a:cubicBezTo>
                  <a:pt x="1353" y="1841"/>
                  <a:pt x="1235" y="1944"/>
                  <a:pt x="909" y="1944"/>
                </a:cubicBezTo>
                <a:cubicBezTo>
                  <a:pt x="679" y="1944"/>
                  <a:pt x="365" y="1751"/>
                  <a:pt x="365" y="1751"/>
                </a:cubicBezTo>
                <a:cubicBezTo>
                  <a:pt x="279" y="1696"/>
                  <a:pt x="197" y="1710"/>
                  <a:pt x="124" y="1794"/>
                </a:cubicBezTo>
                <a:cubicBezTo>
                  <a:pt x="124" y="1794"/>
                  <a:pt x="67" y="1864"/>
                  <a:pt x="67" y="1946"/>
                </a:cubicBezTo>
                <a:cubicBezTo>
                  <a:pt x="67" y="2069"/>
                  <a:pt x="394" y="2232"/>
                  <a:pt x="704" y="2293"/>
                </a:cubicBezTo>
                <a:lnTo>
                  <a:pt x="704" y="2499"/>
                </a:lnTo>
                <a:cubicBezTo>
                  <a:pt x="704" y="2552"/>
                  <a:pt x="756" y="2594"/>
                  <a:pt x="821" y="2594"/>
                </a:cubicBezTo>
                <a:lnTo>
                  <a:pt x="956" y="2594"/>
                </a:lnTo>
                <a:cubicBezTo>
                  <a:pt x="1021" y="2594"/>
                  <a:pt x="1073" y="2552"/>
                  <a:pt x="1073" y="2499"/>
                </a:cubicBezTo>
                <a:lnTo>
                  <a:pt x="1073" y="2305"/>
                </a:lnTo>
                <a:cubicBezTo>
                  <a:pt x="1560" y="2255"/>
                  <a:pt x="1777" y="1998"/>
                  <a:pt x="1777" y="1723"/>
                </a:cubicBezTo>
                <a:cubicBezTo>
                  <a:pt x="1777" y="1458"/>
                  <a:pt x="1571" y="1242"/>
                  <a:pt x="1157" y="114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04" name="Google Shape;704;p28"/>
          <p:cNvSpPr/>
          <p:nvPr/>
        </p:nvSpPr>
        <p:spPr>
          <a:xfrm>
            <a:off x="1257829" y="2113016"/>
            <a:ext cx="9876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1"/>
                </a:solidFill>
                <a:latin typeface="+mn-lt"/>
                <a:ea typeface="Montserrat"/>
                <a:cs typeface="Montserrat"/>
                <a:sym typeface="Montserrat"/>
              </a:rPr>
              <a:t>Title A</a:t>
            </a:r>
            <a:endParaRPr sz="2000" b="0" i="0" u="none" strike="noStrike" cap="none" dirty="0">
              <a:solidFill>
                <a:schemeClr val="accen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05" name="Google Shape;705;p28"/>
          <p:cNvGrpSpPr/>
          <p:nvPr/>
        </p:nvGrpSpPr>
        <p:grpSpPr>
          <a:xfrm>
            <a:off x="1274661" y="4971152"/>
            <a:ext cx="979756" cy="1013834"/>
            <a:chOff x="2367858" y="6275040"/>
            <a:chExt cx="1176012" cy="1216916"/>
          </a:xfrm>
        </p:grpSpPr>
        <p:sp>
          <p:nvSpPr>
            <p:cNvPr id="706" name="Google Shape;706;p28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474645" y="6550069"/>
              <a:ext cx="962437" cy="94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01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08" name="Google Shape;708;p28"/>
          <p:cNvSpPr/>
          <p:nvPr/>
        </p:nvSpPr>
        <p:spPr>
          <a:xfrm>
            <a:off x="1044135" y="2485307"/>
            <a:ext cx="139329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4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28"/>
          <p:cNvSpPr/>
          <p:nvPr/>
        </p:nvSpPr>
        <p:spPr>
          <a:xfrm>
            <a:off x="2968716" y="2113016"/>
            <a:ext cx="9861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Title B</a:t>
            </a:r>
            <a:endParaRPr sz="2000" b="0" i="0" u="none" strike="noStrike" cap="none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10" name="Google Shape;710;p28"/>
          <p:cNvGrpSpPr/>
          <p:nvPr/>
        </p:nvGrpSpPr>
        <p:grpSpPr>
          <a:xfrm>
            <a:off x="2984747" y="4971149"/>
            <a:ext cx="979756" cy="1045580"/>
            <a:chOff x="2367858" y="6275040"/>
            <a:chExt cx="1176012" cy="1255023"/>
          </a:xfrm>
        </p:grpSpPr>
        <p:sp>
          <p:nvSpPr>
            <p:cNvPr id="711" name="Google Shape;711;p28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2406340" y="6588176"/>
              <a:ext cx="1099048" cy="94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02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13" name="Google Shape;713;p28"/>
          <p:cNvSpPr/>
          <p:nvPr/>
        </p:nvSpPr>
        <p:spPr>
          <a:xfrm>
            <a:off x="2754221" y="2485307"/>
            <a:ext cx="139329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4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14" name="Google Shape;714;p28"/>
          <p:cNvSpPr/>
          <p:nvPr/>
        </p:nvSpPr>
        <p:spPr>
          <a:xfrm>
            <a:off x="4681487" y="2113016"/>
            <a:ext cx="978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3"/>
                </a:solidFill>
                <a:latin typeface="+mn-lt"/>
                <a:ea typeface="Montserrat"/>
                <a:cs typeface="Montserrat"/>
                <a:sym typeface="Montserrat"/>
              </a:rPr>
              <a:t>Title C</a:t>
            </a:r>
            <a:endParaRPr sz="2000" b="0" i="0" u="none" strike="noStrike" cap="none" dirty="0">
              <a:solidFill>
                <a:schemeClr val="accent3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15" name="Google Shape;715;p28"/>
          <p:cNvGrpSpPr/>
          <p:nvPr/>
        </p:nvGrpSpPr>
        <p:grpSpPr>
          <a:xfrm>
            <a:off x="4693511" y="4971148"/>
            <a:ext cx="979756" cy="1081839"/>
            <a:chOff x="2367858" y="6275040"/>
            <a:chExt cx="1176012" cy="1298545"/>
          </a:xfrm>
        </p:grpSpPr>
        <p:sp>
          <p:nvSpPr>
            <p:cNvPr id="716" name="Google Shape;716;p28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2405380" y="6631697"/>
              <a:ext cx="1100972" cy="941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03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18" name="Google Shape;718;p28"/>
          <p:cNvSpPr/>
          <p:nvPr/>
        </p:nvSpPr>
        <p:spPr>
          <a:xfrm>
            <a:off x="4462984" y="2485307"/>
            <a:ext cx="139329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4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19" name="Google Shape;719;p28"/>
          <p:cNvSpPr/>
          <p:nvPr/>
        </p:nvSpPr>
        <p:spPr>
          <a:xfrm>
            <a:off x="6379550" y="2113016"/>
            <a:ext cx="10013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4">
                    <a:lumMod val="90000"/>
                  </a:schemeClr>
                </a:solidFill>
                <a:latin typeface="+mn-lt"/>
                <a:ea typeface="Montserrat"/>
                <a:cs typeface="Montserrat"/>
                <a:sym typeface="Montserrat"/>
              </a:rPr>
              <a:t>Title D</a:t>
            </a:r>
            <a:endParaRPr sz="2000" b="0" i="0" u="none" strike="noStrike" cap="none" dirty="0">
              <a:solidFill>
                <a:schemeClr val="accent4">
                  <a:lumMod val="90000"/>
                </a:schemeClr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20" name="Google Shape;720;p28"/>
          <p:cNvGrpSpPr/>
          <p:nvPr/>
        </p:nvGrpSpPr>
        <p:grpSpPr>
          <a:xfrm>
            <a:off x="6403596" y="4971149"/>
            <a:ext cx="979756" cy="1050772"/>
            <a:chOff x="2360465" y="6275040"/>
            <a:chExt cx="1176012" cy="1261255"/>
          </a:xfrm>
        </p:grpSpPr>
        <p:sp>
          <p:nvSpPr>
            <p:cNvPr id="721" name="Google Shape;721;p28"/>
            <p:cNvSpPr/>
            <p:nvPr/>
          </p:nvSpPr>
          <p:spPr>
            <a:xfrm>
              <a:off x="2360465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2364314" y="6594408"/>
              <a:ext cx="1168314" cy="94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04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23" name="Google Shape;723;p28"/>
          <p:cNvSpPr/>
          <p:nvPr/>
        </p:nvSpPr>
        <p:spPr>
          <a:xfrm>
            <a:off x="6173069" y="2485307"/>
            <a:ext cx="139329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4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28"/>
          <p:cNvSpPr/>
          <p:nvPr/>
        </p:nvSpPr>
        <p:spPr>
          <a:xfrm>
            <a:off x="8108351" y="2113016"/>
            <a:ext cx="9633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5"/>
                </a:solidFill>
                <a:latin typeface="+mn-lt"/>
                <a:ea typeface="Montserrat"/>
                <a:cs typeface="Montserrat"/>
                <a:sym typeface="Montserrat"/>
              </a:rPr>
              <a:t>Title E</a:t>
            </a:r>
            <a:endParaRPr sz="2000" b="0" i="0" u="none" strike="noStrike" cap="none" dirty="0">
              <a:solidFill>
                <a:schemeClr val="accent5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25" name="Google Shape;725;p28"/>
          <p:cNvGrpSpPr/>
          <p:nvPr/>
        </p:nvGrpSpPr>
        <p:grpSpPr>
          <a:xfrm>
            <a:off x="8112360" y="4971147"/>
            <a:ext cx="979756" cy="1064880"/>
            <a:chOff x="2367858" y="6275040"/>
            <a:chExt cx="1176012" cy="1278189"/>
          </a:xfrm>
        </p:grpSpPr>
        <p:sp>
          <p:nvSpPr>
            <p:cNvPr id="726" name="Google Shape;726;p28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2404417" y="6611341"/>
              <a:ext cx="1102895" cy="941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05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28" name="Google Shape;728;p28"/>
          <p:cNvSpPr/>
          <p:nvPr/>
        </p:nvSpPr>
        <p:spPr>
          <a:xfrm>
            <a:off x="7881833" y="2485307"/>
            <a:ext cx="139329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4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28"/>
          <p:cNvSpPr/>
          <p:nvPr/>
        </p:nvSpPr>
        <p:spPr>
          <a:xfrm>
            <a:off x="9822446" y="2113016"/>
            <a:ext cx="9557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6"/>
                </a:solidFill>
                <a:latin typeface="+mn-lt"/>
                <a:ea typeface="Montserrat"/>
                <a:cs typeface="Montserrat"/>
                <a:sym typeface="Montserrat"/>
              </a:rPr>
              <a:t>Title F</a:t>
            </a:r>
            <a:endParaRPr sz="2000" b="0" i="0" u="none" strike="noStrike" cap="none" dirty="0">
              <a:solidFill>
                <a:schemeClr val="accent6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30" name="Google Shape;730;p28"/>
          <p:cNvGrpSpPr/>
          <p:nvPr/>
        </p:nvGrpSpPr>
        <p:grpSpPr>
          <a:xfrm>
            <a:off x="9822446" y="4971152"/>
            <a:ext cx="979756" cy="1064879"/>
            <a:chOff x="2360621" y="6275040"/>
            <a:chExt cx="1176012" cy="1278186"/>
          </a:xfrm>
        </p:grpSpPr>
        <p:sp>
          <p:nvSpPr>
            <p:cNvPr id="731" name="Google Shape;731;p28"/>
            <p:cNvSpPr/>
            <p:nvPr/>
          </p:nvSpPr>
          <p:spPr>
            <a:xfrm>
              <a:off x="2360621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2382749" y="6611340"/>
              <a:ext cx="1131758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06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33" name="Google Shape;733;p28"/>
          <p:cNvSpPr/>
          <p:nvPr/>
        </p:nvSpPr>
        <p:spPr>
          <a:xfrm>
            <a:off x="9591919" y="2485307"/>
            <a:ext cx="139329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4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7CC1EA72-F183-4837-BC98-DD366B6A1D48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17F92DC4-ABB2-94ED-40F7-70817948C7C2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50"/>
                            </p:stCondLst>
                            <p:childTnLst>
                              <p:par>
                                <p:cTn id="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9"/>
          <p:cNvSpPr/>
          <p:nvPr/>
        </p:nvSpPr>
        <p:spPr>
          <a:xfrm>
            <a:off x="494908" y="3481903"/>
            <a:ext cx="1546087" cy="1243218"/>
          </a:xfrm>
          <a:custGeom>
            <a:avLst/>
            <a:gdLst/>
            <a:ahLst/>
            <a:cxnLst/>
            <a:rect l="l" t="t" r="r" b="b"/>
            <a:pathLst>
              <a:path w="5155" h="4147" extrusionOk="0">
                <a:moveTo>
                  <a:pt x="4147" y="4146"/>
                </a:moveTo>
                <a:lnTo>
                  <a:pt x="0" y="4146"/>
                </a:lnTo>
                <a:lnTo>
                  <a:pt x="1008" y="2073"/>
                </a:lnTo>
                <a:lnTo>
                  <a:pt x="0" y="0"/>
                </a:lnTo>
                <a:lnTo>
                  <a:pt x="4147" y="0"/>
                </a:lnTo>
                <a:lnTo>
                  <a:pt x="5154" y="2073"/>
                </a:lnTo>
                <a:lnTo>
                  <a:pt x="4147" y="4146"/>
                </a:lnTo>
              </a:path>
            </a:pathLst>
          </a:custGeom>
          <a:solidFill>
            <a:srgbClr val="DF93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42" name="Google Shape;742;p29"/>
          <p:cNvSpPr/>
          <p:nvPr/>
        </p:nvSpPr>
        <p:spPr>
          <a:xfrm>
            <a:off x="1051710" y="3808579"/>
            <a:ext cx="493320" cy="588544"/>
          </a:xfrm>
          <a:custGeom>
            <a:avLst/>
            <a:gdLst/>
            <a:ahLst/>
            <a:cxnLst/>
            <a:rect l="l" t="t" r="r" b="b"/>
            <a:pathLst>
              <a:path w="1644" h="1963" extrusionOk="0">
                <a:moveTo>
                  <a:pt x="188" y="941"/>
                </a:moveTo>
                <a:cubicBezTo>
                  <a:pt x="221" y="934"/>
                  <a:pt x="241" y="903"/>
                  <a:pt x="235" y="871"/>
                </a:cubicBezTo>
                <a:cubicBezTo>
                  <a:pt x="228" y="838"/>
                  <a:pt x="197" y="817"/>
                  <a:pt x="164" y="824"/>
                </a:cubicBezTo>
                <a:lnTo>
                  <a:pt x="56" y="846"/>
                </a:lnTo>
                <a:cubicBezTo>
                  <a:pt x="24" y="853"/>
                  <a:pt x="3" y="884"/>
                  <a:pt x="10" y="916"/>
                </a:cubicBezTo>
                <a:cubicBezTo>
                  <a:pt x="16" y="949"/>
                  <a:pt x="48" y="970"/>
                  <a:pt x="80" y="963"/>
                </a:cubicBezTo>
                <a:lnTo>
                  <a:pt x="188" y="941"/>
                </a:lnTo>
                <a:close/>
                <a:moveTo>
                  <a:pt x="162" y="663"/>
                </a:moveTo>
                <a:cubicBezTo>
                  <a:pt x="195" y="669"/>
                  <a:pt x="226" y="647"/>
                  <a:pt x="231" y="615"/>
                </a:cubicBezTo>
                <a:cubicBezTo>
                  <a:pt x="237" y="582"/>
                  <a:pt x="216" y="551"/>
                  <a:pt x="183" y="545"/>
                </a:cubicBezTo>
                <a:lnTo>
                  <a:pt x="75" y="526"/>
                </a:lnTo>
                <a:cubicBezTo>
                  <a:pt x="42" y="520"/>
                  <a:pt x="11" y="541"/>
                  <a:pt x="6" y="574"/>
                </a:cubicBezTo>
                <a:cubicBezTo>
                  <a:pt x="0" y="606"/>
                  <a:pt x="21" y="637"/>
                  <a:pt x="54" y="643"/>
                </a:cubicBezTo>
                <a:lnTo>
                  <a:pt x="162" y="663"/>
                </a:lnTo>
                <a:close/>
                <a:moveTo>
                  <a:pt x="265" y="423"/>
                </a:moveTo>
                <a:cubicBezTo>
                  <a:pt x="289" y="445"/>
                  <a:pt x="327" y="443"/>
                  <a:pt x="349" y="418"/>
                </a:cubicBezTo>
                <a:cubicBezTo>
                  <a:pt x="371" y="394"/>
                  <a:pt x="369" y="356"/>
                  <a:pt x="344" y="334"/>
                </a:cubicBezTo>
                <a:lnTo>
                  <a:pt x="262" y="261"/>
                </a:lnTo>
                <a:cubicBezTo>
                  <a:pt x="237" y="239"/>
                  <a:pt x="199" y="241"/>
                  <a:pt x="177" y="266"/>
                </a:cubicBezTo>
                <a:cubicBezTo>
                  <a:pt x="155" y="291"/>
                  <a:pt x="158" y="328"/>
                  <a:pt x="182" y="350"/>
                </a:cubicBezTo>
                <a:lnTo>
                  <a:pt x="265" y="423"/>
                </a:lnTo>
                <a:close/>
                <a:moveTo>
                  <a:pt x="479" y="254"/>
                </a:moveTo>
                <a:cubicBezTo>
                  <a:pt x="495" y="283"/>
                  <a:pt x="531" y="294"/>
                  <a:pt x="560" y="279"/>
                </a:cubicBezTo>
                <a:cubicBezTo>
                  <a:pt x="589" y="263"/>
                  <a:pt x="600" y="227"/>
                  <a:pt x="584" y="198"/>
                </a:cubicBezTo>
                <a:lnTo>
                  <a:pt x="531" y="101"/>
                </a:lnTo>
                <a:cubicBezTo>
                  <a:pt x="516" y="72"/>
                  <a:pt x="480" y="61"/>
                  <a:pt x="451" y="77"/>
                </a:cubicBezTo>
                <a:cubicBezTo>
                  <a:pt x="422" y="92"/>
                  <a:pt x="411" y="128"/>
                  <a:pt x="427" y="157"/>
                </a:cubicBezTo>
                <a:lnTo>
                  <a:pt x="479" y="254"/>
                </a:lnTo>
                <a:close/>
                <a:moveTo>
                  <a:pt x="1563" y="963"/>
                </a:moveTo>
                <a:cubicBezTo>
                  <a:pt x="1595" y="970"/>
                  <a:pt x="1626" y="949"/>
                  <a:pt x="1633" y="916"/>
                </a:cubicBezTo>
                <a:cubicBezTo>
                  <a:pt x="1640" y="884"/>
                  <a:pt x="1619" y="853"/>
                  <a:pt x="1586" y="846"/>
                </a:cubicBezTo>
                <a:lnTo>
                  <a:pt x="1478" y="824"/>
                </a:lnTo>
                <a:cubicBezTo>
                  <a:pt x="1446" y="817"/>
                  <a:pt x="1415" y="838"/>
                  <a:pt x="1408" y="871"/>
                </a:cubicBezTo>
                <a:cubicBezTo>
                  <a:pt x="1401" y="903"/>
                  <a:pt x="1422" y="934"/>
                  <a:pt x="1455" y="941"/>
                </a:cubicBezTo>
                <a:lnTo>
                  <a:pt x="1563" y="963"/>
                </a:lnTo>
                <a:close/>
                <a:moveTo>
                  <a:pt x="1589" y="643"/>
                </a:moveTo>
                <a:cubicBezTo>
                  <a:pt x="1622" y="637"/>
                  <a:pt x="1643" y="606"/>
                  <a:pt x="1637" y="574"/>
                </a:cubicBezTo>
                <a:cubicBezTo>
                  <a:pt x="1631" y="541"/>
                  <a:pt x="1600" y="520"/>
                  <a:pt x="1568" y="526"/>
                </a:cubicBezTo>
                <a:lnTo>
                  <a:pt x="1459" y="545"/>
                </a:lnTo>
                <a:cubicBezTo>
                  <a:pt x="1427" y="551"/>
                  <a:pt x="1405" y="582"/>
                  <a:pt x="1411" y="615"/>
                </a:cubicBezTo>
                <a:cubicBezTo>
                  <a:pt x="1417" y="647"/>
                  <a:pt x="1448" y="669"/>
                  <a:pt x="1481" y="663"/>
                </a:cubicBezTo>
                <a:lnTo>
                  <a:pt x="1589" y="643"/>
                </a:lnTo>
                <a:close/>
                <a:moveTo>
                  <a:pt x="1461" y="350"/>
                </a:moveTo>
                <a:cubicBezTo>
                  <a:pt x="1485" y="328"/>
                  <a:pt x="1487" y="291"/>
                  <a:pt x="1466" y="266"/>
                </a:cubicBezTo>
                <a:cubicBezTo>
                  <a:pt x="1444" y="241"/>
                  <a:pt x="1406" y="239"/>
                  <a:pt x="1381" y="261"/>
                </a:cubicBezTo>
                <a:lnTo>
                  <a:pt x="1299" y="334"/>
                </a:lnTo>
                <a:cubicBezTo>
                  <a:pt x="1274" y="356"/>
                  <a:pt x="1272" y="394"/>
                  <a:pt x="1294" y="418"/>
                </a:cubicBezTo>
                <a:cubicBezTo>
                  <a:pt x="1316" y="443"/>
                  <a:pt x="1353" y="445"/>
                  <a:pt x="1378" y="423"/>
                </a:cubicBezTo>
                <a:lnTo>
                  <a:pt x="1461" y="350"/>
                </a:lnTo>
                <a:close/>
                <a:moveTo>
                  <a:pt x="1216" y="157"/>
                </a:moveTo>
                <a:cubicBezTo>
                  <a:pt x="1232" y="128"/>
                  <a:pt x="1221" y="92"/>
                  <a:pt x="1192" y="77"/>
                </a:cubicBezTo>
                <a:cubicBezTo>
                  <a:pt x="1163" y="61"/>
                  <a:pt x="1127" y="72"/>
                  <a:pt x="1111" y="101"/>
                </a:cubicBezTo>
                <a:lnTo>
                  <a:pt x="1059" y="198"/>
                </a:lnTo>
                <a:cubicBezTo>
                  <a:pt x="1043" y="227"/>
                  <a:pt x="1054" y="263"/>
                  <a:pt x="1083" y="279"/>
                </a:cubicBezTo>
                <a:cubicBezTo>
                  <a:pt x="1112" y="294"/>
                  <a:pt x="1148" y="283"/>
                  <a:pt x="1164" y="254"/>
                </a:cubicBezTo>
                <a:lnTo>
                  <a:pt x="1216" y="157"/>
                </a:lnTo>
                <a:close/>
                <a:moveTo>
                  <a:pt x="885" y="60"/>
                </a:moveTo>
                <a:cubicBezTo>
                  <a:pt x="885" y="27"/>
                  <a:pt x="858" y="0"/>
                  <a:pt x="825" y="0"/>
                </a:cubicBezTo>
                <a:cubicBezTo>
                  <a:pt x="792" y="0"/>
                  <a:pt x="766" y="27"/>
                  <a:pt x="766" y="60"/>
                </a:cubicBezTo>
                <a:lnTo>
                  <a:pt x="766" y="170"/>
                </a:lnTo>
                <a:cubicBezTo>
                  <a:pt x="766" y="203"/>
                  <a:pt x="792" y="230"/>
                  <a:pt x="825" y="230"/>
                </a:cubicBezTo>
                <a:cubicBezTo>
                  <a:pt x="858" y="230"/>
                  <a:pt x="885" y="203"/>
                  <a:pt x="885" y="170"/>
                </a:cubicBezTo>
                <a:lnTo>
                  <a:pt x="885" y="60"/>
                </a:lnTo>
                <a:close/>
                <a:moveTo>
                  <a:pt x="825" y="263"/>
                </a:moveTo>
                <a:cubicBezTo>
                  <a:pt x="535" y="263"/>
                  <a:pt x="327" y="452"/>
                  <a:pt x="282" y="626"/>
                </a:cubicBezTo>
                <a:cubicBezTo>
                  <a:pt x="249" y="759"/>
                  <a:pt x="279" y="885"/>
                  <a:pt x="343" y="1007"/>
                </a:cubicBezTo>
                <a:cubicBezTo>
                  <a:pt x="401" y="1118"/>
                  <a:pt x="460" y="1209"/>
                  <a:pt x="510" y="1323"/>
                </a:cubicBezTo>
                <a:cubicBezTo>
                  <a:pt x="537" y="1385"/>
                  <a:pt x="547" y="1471"/>
                  <a:pt x="562" y="1537"/>
                </a:cubicBezTo>
                <a:cubicBezTo>
                  <a:pt x="573" y="1589"/>
                  <a:pt x="593" y="1606"/>
                  <a:pt x="656" y="1607"/>
                </a:cubicBezTo>
                <a:cubicBezTo>
                  <a:pt x="670" y="1607"/>
                  <a:pt x="683" y="1607"/>
                  <a:pt x="696" y="1607"/>
                </a:cubicBezTo>
                <a:lnTo>
                  <a:pt x="696" y="967"/>
                </a:lnTo>
                <a:lnTo>
                  <a:pt x="598" y="967"/>
                </a:lnTo>
                <a:cubicBezTo>
                  <a:pt x="554" y="967"/>
                  <a:pt x="513" y="950"/>
                  <a:pt x="483" y="919"/>
                </a:cubicBezTo>
                <a:cubicBezTo>
                  <a:pt x="452" y="888"/>
                  <a:pt x="435" y="848"/>
                  <a:pt x="435" y="804"/>
                </a:cubicBezTo>
                <a:cubicBezTo>
                  <a:pt x="435" y="761"/>
                  <a:pt x="452" y="720"/>
                  <a:pt x="483" y="689"/>
                </a:cubicBezTo>
                <a:cubicBezTo>
                  <a:pt x="513" y="659"/>
                  <a:pt x="554" y="642"/>
                  <a:pt x="598" y="642"/>
                </a:cubicBezTo>
                <a:cubicBezTo>
                  <a:pt x="687" y="642"/>
                  <a:pt x="759" y="714"/>
                  <a:pt x="760" y="802"/>
                </a:cubicBezTo>
                <a:lnTo>
                  <a:pt x="760" y="903"/>
                </a:lnTo>
                <a:lnTo>
                  <a:pt x="891" y="903"/>
                </a:lnTo>
                <a:lnTo>
                  <a:pt x="891" y="802"/>
                </a:lnTo>
                <a:lnTo>
                  <a:pt x="891" y="802"/>
                </a:lnTo>
                <a:cubicBezTo>
                  <a:pt x="891" y="760"/>
                  <a:pt x="908" y="720"/>
                  <a:pt x="938" y="689"/>
                </a:cubicBezTo>
                <a:cubicBezTo>
                  <a:pt x="969" y="659"/>
                  <a:pt x="1010" y="642"/>
                  <a:pt x="1053" y="642"/>
                </a:cubicBezTo>
                <a:cubicBezTo>
                  <a:pt x="1097" y="642"/>
                  <a:pt x="1137" y="659"/>
                  <a:pt x="1168" y="689"/>
                </a:cubicBezTo>
                <a:cubicBezTo>
                  <a:pt x="1199" y="720"/>
                  <a:pt x="1216" y="761"/>
                  <a:pt x="1216" y="804"/>
                </a:cubicBezTo>
                <a:cubicBezTo>
                  <a:pt x="1216" y="848"/>
                  <a:pt x="1199" y="888"/>
                  <a:pt x="1168" y="919"/>
                </a:cubicBezTo>
                <a:cubicBezTo>
                  <a:pt x="1137" y="950"/>
                  <a:pt x="1097" y="967"/>
                  <a:pt x="1053" y="967"/>
                </a:cubicBezTo>
                <a:lnTo>
                  <a:pt x="955" y="967"/>
                </a:lnTo>
                <a:lnTo>
                  <a:pt x="955" y="1607"/>
                </a:lnTo>
                <a:cubicBezTo>
                  <a:pt x="968" y="1607"/>
                  <a:pt x="981" y="1607"/>
                  <a:pt x="994" y="1607"/>
                </a:cubicBezTo>
                <a:cubicBezTo>
                  <a:pt x="1057" y="1606"/>
                  <a:pt x="1077" y="1589"/>
                  <a:pt x="1089" y="1537"/>
                </a:cubicBezTo>
                <a:cubicBezTo>
                  <a:pt x="1103" y="1471"/>
                  <a:pt x="1114" y="1385"/>
                  <a:pt x="1141" y="1323"/>
                </a:cubicBezTo>
                <a:cubicBezTo>
                  <a:pt x="1191" y="1209"/>
                  <a:pt x="1250" y="1118"/>
                  <a:pt x="1308" y="1007"/>
                </a:cubicBezTo>
                <a:cubicBezTo>
                  <a:pt x="1371" y="885"/>
                  <a:pt x="1402" y="759"/>
                  <a:pt x="1368" y="626"/>
                </a:cubicBezTo>
                <a:cubicBezTo>
                  <a:pt x="1324" y="452"/>
                  <a:pt x="1116" y="263"/>
                  <a:pt x="825" y="263"/>
                </a:cubicBezTo>
                <a:close/>
                <a:moveTo>
                  <a:pt x="1053" y="706"/>
                </a:moveTo>
                <a:cubicBezTo>
                  <a:pt x="999" y="706"/>
                  <a:pt x="955" y="750"/>
                  <a:pt x="955" y="804"/>
                </a:cubicBezTo>
                <a:lnTo>
                  <a:pt x="955" y="903"/>
                </a:lnTo>
                <a:lnTo>
                  <a:pt x="1053" y="903"/>
                </a:lnTo>
                <a:cubicBezTo>
                  <a:pt x="1107" y="903"/>
                  <a:pt x="1152" y="859"/>
                  <a:pt x="1152" y="804"/>
                </a:cubicBezTo>
                <a:cubicBezTo>
                  <a:pt x="1152" y="750"/>
                  <a:pt x="1107" y="706"/>
                  <a:pt x="1053" y="706"/>
                </a:cubicBezTo>
                <a:close/>
                <a:moveTo>
                  <a:pt x="499" y="804"/>
                </a:moveTo>
                <a:cubicBezTo>
                  <a:pt x="499" y="859"/>
                  <a:pt x="543" y="903"/>
                  <a:pt x="598" y="903"/>
                </a:cubicBezTo>
                <a:lnTo>
                  <a:pt x="696" y="903"/>
                </a:lnTo>
                <a:lnTo>
                  <a:pt x="696" y="804"/>
                </a:lnTo>
                <a:cubicBezTo>
                  <a:pt x="696" y="750"/>
                  <a:pt x="652" y="706"/>
                  <a:pt x="598" y="706"/>
                </a:cubicBezTo>
                <a:cubicBezTo>
                  <a:pt x="543" y="706"/>
                  <a:pt x="499" y="750"/>
                  <a:pt x="499" y="804"/>
                </a:cubicBezTo>
                <a:close/>
                <a:moveTo>
                  <a:pt x="891" y="967"/>
                </a:moveTo>
                <a:lnTo>
                  <a:pt x="760" y="967"/>
                </a:lnTo>
                <a:lnTo>
                  <a:pt x="760" y="1607"/>
                </a:lnTo>
                <a:cubicBezTo>
                  <a:pt x="781" y="1607"/>
                  <a:pt x="802" y="1607"/>
                  <a:pt x="822" y="1607"/>
                </a:cubicBezTo>
                <a:lnTo>
                  <a:pt x="828" y="1607"/>
                </a:lnTo>
                <a:cubicBezTo>
                  <a:pt x="828" y="1607"/>
                  <a:pt x="828" y="1606"/>
                  <a:pt x="828" y="1607"/>
                </a:cubicBezTo>
                <a:cubicBezTo>
                  <a:pt x="849" y="1607"/>
                  <a:pt x="870" y="1607"/>
                  <a:pt x="891" y="1607"/>
                </a:cubicBezTo>
                <a:lnTo>
                  <a:pt x="891" y="967"/>
                </a:lnTo>
                <a:close/>
                <a:moveTo>
                  <a:pt x="1032" y="1647"/>
                </a:moveTo>
                <a:lnTo>
                  <a:pt x="619" y="1647"/>
                </a:lnTo>
                <a:cubicBezTo>
                  <a:pt x="581" y="1647"/>
                  <a:pt x="550" y="1678"/>
                  <a:pt x="550" y="1715"/>
                </a:cubicBezTo>
                <a:cubicBezTo>
                  <a:pt x="550" y="1753"/>
                  <a:pt x="581" y="1784"/>
                  <a:pt x="619" y="1784"/>
                </a:cubicBezTo>
                <a:lnTo>
                  <a:pt x="1032" y="1784"/>
                </a:lnTo>
                <a:cubicBezTo>
                  <a:pt x="1070" y="1784"/>
                  <a:pt x="1100" y="1753"/>
                  <a:pt x="1100" y="1715"/>
                </a:cubicBezTo>
                <a:cubicBezTo>
                  <a:pt x="1100" y="1678"/>
                  <a:pt x="1070" y="1647"/>
                  <a:pt x="1032" y="1647"/>
                </a:cubicBezTo>
                <a:close/>
                <a:moveTo>
                  <a:pt x="1032" y="1962"/>
                </a:moveTo>
                <a:lnTo>
                  <a:pt x="619" y="1962"/>
                </a:lnTo>
                <a:cubicBezTo>
                  <a:pt x="581" y="1962"/>
                  <a:pt x="550" y="1932"/>
                  <a:pt x="550" y="1894"/>
                </a:cubicBezTo>
                <a:cubicBezTo>
                  <a:pt x="550" y="1856"/>
                  <a:pt x="581" y="1826"/>
                  <a:pt x="619" y="1826"/>
                </a:cubicBezTo>
                <a:lnTo>
                  <a:pt x="1032" y="1826"/>
                </a:lnTo>
                <a:cubicBezTo>
                  <a:pt x="1070" y="1826"/>
                  <a:pt x="1100" y="1856"/>
                  <a:pt x="1100" y="1894"/>
                </a:cubicBezTo>
                <a:cubicBezTo>
                  <a:pt x="1100" y="1932"/>
                  <a:pt x="1070" y="1962"/>
                  <a:pt x="1032" y="19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43" name="Google Shape;743;p29"/>
          <p:cNvSpPr/>
          <p:nvPr/>
        </p:nvSpPr>
        <p:spPr>
          <a:xfrm>
            <a:off x="1879586" y="3481903"/>
            <a:ext cx="1546088" cy="1243218"/>
          </a:xfrm>
          <a:custGeom>
            <a:avLst/>
            <a:gdLst/>
            <a:ahLst/>
            <a:cxnLst/>
            <a:rect l="l" t="t" r="r" b="b"/>
            <a:pathLst>
              <a:path w="5155" h="4147" extrusionOk="0">
                <a:moveTo>
                  <a:pt x="4147" y="4146"/>
                </a:moveTo>
                <a:lnTo>
                  <a:pt x="0" y="4146"/>
                </a:lnTo>
                <a:lnTo>
                  <a:pt x="1008" y="2073"/>
                </a:lnTo>
                <a:lnTo>
                  <a:pt x="0" y="0"/>
                </a:lnTo>
                <a:lnTo>
                  <a:pt x="4147" y="0"/>
                </a:lnTo>
                <a:lnTo>
                  <a:pt x="5154" y="2073"/>
                </a:lnTo>
                <a:lnTo>
                  <a:pt x="4147" y="4146"/>
                </a:lnTo>
              </a:path>
            </a:pathLst>
          </a:custGeom>
          <a:solidFill>
            <a:srgbClr val="9BCB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44" name="Google Shape;744;p29"/>
          <p:cNvSpPr/>
          <p:nvPr/>
        </p:nvSpPr>
        <p:spPr>
          <a:xfrm>
            <a:off x="2407293" y="3903804"/>
            <a:ext cx="728737" cy="486707"/>
          </a:xfrm>
          <a:custGeom>
            <a:avLst/>
            <a:gdLst/>
            <a:ahLst/>
            <a:cxnLst/>
            <a:rect l="l" t="t" r="r" b="b"/>
            <a:pathLst>
              <a:path w="2428" h="1621" extrusionOk="0">
                <a:moveTo>
                  <a:pt x="1826" y="879"/>
                </a:moveTo>
                <a:lnTo>
                  <a:pt x="1781" y="837"/>
                </a:lnTo>
                <a:cubicBezTo>
                  <a:pt x="1552" y="640"/>
                  <a:pt x="1284" y="413"/>
                  <a:pt x="1224" y="375"/>
                </a:cubicBezTo>
                <a:cubicBezTo>
                  <a:pt x="1195" y="381"/>
                  <a:pt x="1120" y="405"/>
                  <a:pt x="1061" y="426"/>
                </a:cubicBezTo>
                <a:lnTo>
                  <a:pt x="1059" y="427"/>
                </a:lnTo>
                <a:cubicBezTo>
                  <a:pt x="1055" y="428"/>
                  <a:pt x="964" y="454"/>
                  <a:pt x="881" y="454"/>
                </a:cubicBezTo>
                <a:cubicBezTo>
                  <a:pt x="833" y="454"/>
                  <a:pt x="797" y="446"/>
                  <a:pt x="769" y="428"/>
                </a:cubicBezTo>
                <a:cubicBezTo>
                  <a:pt x="720" y="397"/>
                  <a:pt x="715" y="357"/>
                  <a:pt x="715" y="336"/>
                </a:cubicBezTo>
                <a:cubicBezTo>
                  <a:pt x="717" y="284"/>
                  <a:pt x="761" y="241"/>
                  <a:pt x="793" y="222"/>
                </a:cubicBezTo>
                <a:lnTo>
                  <a:pt x="332" y="164"/>
                </a:lnTo>
                <a:lnTo>
                  <a:pt x="285" y="829"/>
                </a:lnTo>
                <a:cubicBezTo>
                  <a:pt x="322" y="789"/>
                  <a:pt x="360" y="781"/>
                  <a:pt x="386" y="781"/>
                </a:cubicBezTo>
                <a:cubicBezTo>
                  <a:pt x="417" y="781"/>
                  <a:pt x="449" y="793"/>
                  <a:pt x="477" y="816"/>
                </a:cubicBezTo>
                <a:cubicBezTo>
                  <a:pt x="521" y="852"/>
                  <a:pt x="542" y="900"/>
                  <a:pt x="535" y="949"/>
                </a:cubicBezTo>
                <a:cubicBezTo>
                  <a:pt x="574" y="943"/>
                  <a:pt x="610" y="955"/>
                  <a:pt x="644" y="983"/>
                </a:cubicBezTo>
                <a:cubicBezTo>
                  <a:pt x="688" y="1019"/>
                  <a:pt x="709" y="1067"/>
                  <a:pt x="702" y="1116"/>
                </a:cubicBezTo>
                <a:cubicBezTo>
                  <a:pt x="741" y="1110"/>
                  <a:pt x="777" y="1122"/>
                  <a:pt x="811" y="1150"/>
                </a:cubicBezTo>
                <a:cubicBezTo>
                  <a:pt x="849" y="1181"/>
                  <a:pt x="870" y="1223"/>
                  <a:pt x="870" y="1266"/>
                </a:cubicBezTo>
                <a:cubicBezTo>
                  <a:pt x="913" y="1253"/>
                  <a:pt x="957" y="1264"/>
                  <a:pt x="995" y="1296"/>
                </a:cubicBezTo>
                <a:cubicBezTo>
                  <a:pt x="1048" y="1340"/>
                  <a:pt x="1067" y="1399"/>
                  <a:pt x="1046" y="1457"/>
                </a:cubicBezTo>
                <a:lnTo>
                  <a:pt x="1086" y="1490"/>
                </a:lnTo>
                <a:cubicBezTo>
                  <a:pt x="1089" y="1492"/>
                  <a:pt x="1092" y="1495"/>
                  <a:pt x="1095" y="1497"/>
                </a:cubicBezTo>
                <a:lnTo>
                  <a:pt x="1097" y="1498"/>
                </a:lnTo>
                <a:cubicBezTo>
                  <a:pt x="1113" y="1509"/>
                  <a:pt x="1130" y="1514"/>
                  <a:pt x="1145" y="1514"/>
                </a:cubicBezTo>
                <a:cubicBezTo>
                  <a:pt x="1174" y="1514"/>
                  <a:pt x="1195" y="1496"/>
                  <a:pt x="1208" y="1480"/>
                </a:cubicBezTo>
                <a:cubicBezTo>
                  <a:pt x="1236" y="1446"/>
                  <a:pt x="1253" y="1419"/>
                  <a:pt x="1218" y="1383"/>
                </a:cubicBezTo>
                <a:lnTo>
                  <a:pt x="1215" y="1380"/>
                </a:lnTo>
                <a:lnTo>
                  <a:pt x="1010" y="1207"/>
                </a:lnTo>
                <a:cubicBezTo>
                  <a:pt x="1003" y="1201"/>
                  <a:pt x="999" y="1193"/>
                  <a:pt x="998" y="1184"/>
                </a:cubicBezTo>
                <a:cubicBezTo>
                  <a:pt x="998" y="1176"/>
                  <a:pt x="1001" y="1167"/>
                  <a:pt x="1006" y="1160"/>
                </a:cubicBezTo>
                <a:cubicBezTo>
                  <a:pt x="1017" y="1147"/>
                  <a:pt x="1039" y="1145"/>
                  <a:pt x="1053" y="1156"/>
                </a:cubicBezTo>
                <a:lnTo>
                  <a:pt x="1321" y="1384"/>
                </a:lnTo>
                <a:cubicBezTo>
                  <a:pt x="1335" y="1392"/>
                  <a:pt x="1350" y="1396"/>
                  <a:pt x="1366" y="1396"/>
                </a:cubicBezTo>
                <a:cubicBezTo>
                  <a:pt x="1393" y="1396"/>
                  <a:pt x="1419" y="1383"/>
                  <a:pt x="1439" y="1358"/>
                </a:cubicBezTo>
                <a:cubicBezTo>
                  <a:pt x="1456" y="1338"/>
                  <a:pt x="1464" y="1315"/>
                  <a:pt x="1462" y="1294"/>
                </a:cubicBezTo>
                <a:cubicBezTo>
                  <a:pt x="1459" y="1270"/>
                  <a:pt x="1445" y="1248"/>
                  <a:pt x="1421" y="1228"/>
                </a:cubicBezTo>
                <a:lnTo>
                  <a:pt x="1390" y="1202"/>
                </a:lnTo>
                <a:lnTo>
                  <a:pt x="1390" y="1202"/>
                </a:lnTo>
                <a:lnTo>
                  <a:pt x="1241" y="1081"/>
                </a:lnTo>
                <a:cubicBezTo>
                  <a:pt x="1234" y="1075"/>
                  <a:pt x="1230" y="1067"/>
                  <a:pt x="1229" y="1059"/>
                </a:cubicBezTo>
                <a:cubicBezTo>
                  <a:pt x="1228" y="1050"/>
                  <a:pt x="1231" y="1041"/>
                  <a:pt x="1236" y="1034"/>
                </a:cubicBezTo>
                <a:cubicBezTo>
                  <a:pt x="1247" y="1021"/>
                  <a:pt x="1269" y="1019"/>
                  <a:pt x="1283" y="1030"/>
                </a:cubicBezTo>
                <a:lnTo>
                  <a:pt x="1528" y="1229"/>
                </a:lnTo>
                <a:cubicBezTo>
                  <a:pt x="1546" y="1244"/>
                  <a:pt x="1565" y="1251"/>
                  <a:pt x="1585" y="1251"/>
                </a:cubicBezTo>
                <a:cubicBezTo>
                  <a:pt x="1614" y="1251"/>
                  <a:pt x="1644" y="1235"/>
                  <a:pt x="1667" y="1206"/>
                </a:cubicBezTo>
                <a:cubicBezTo>
                  <a:pt x="1685" y="1184"/>
                  <a:pt x="1693" y="1163"/>
                  <a:pt x="1691" y="1141"/>
                </a:cubicBezTo>
                <a:cubicBezTo>
                  <a:pt x="1689" y="1118"/>
                  <a:pt x="1676" y="1097"/>
                  <a:pt x="1652" y="1077"/>
                </a:cubicBezTo>
                <a:lnTo>
                  <a:pt x="1580" y="1018"/>
                </a:lnTo>
                <a:lnTo>
                  <a:pt x="1580" y="1018"/>
                </a:lnTo>
                <a:lnTo>
                  <a:pt x="1452" y="914"/>
                </a:lnTo>
                <a:cubicBezTo>
                  <a:pt x="1438" y="903"/>
                  <a:pt x="1436" y="882"/>
                  <a:pt x="1447" y="868"/>
                </a:cubicBezTo>
                <a:cubicBezTo>
                  <a:pt x="1458" y="854"/>
                  <a:pt x="1480" y="852"/>
                  <a:pt x="1494" y="863"/>
                </a:cubicBezTo>
                <a:lnTo>
                  <a:pt x="1702" y="1032"/>
                </a:lnTo>
                <a:cubicBezTo>
                  <a:pt x="1746" y="1068"/>
                  <a:pt x="1798" y="1058"/>
                  <a:pt x="1838" y="1009"/>
                </a:cubicBezTo>
                <a:cubicBezTo>
                  <a:pt x="1865" y="976"/>
                  <a:pt x="1885" y="927"/>
                  <a:pt x="1826" y="879"/>
                </a:cubicBezTo>
                <a:close/>
                <a:moveTo>
                  <a:pt x="457" y="990"/>
                </a:moveTo>
                <a:cubicBezTo>
                  <a:pt x="510" y="925"/>
                  <a:pt x="458" y="874"/>
                  <a:pt x="441" y="860"/>
                </a:cubicBezTo>
                <a:cubicBezTo>
                  <a:pt x="399" y="825"/>
                  <a:pt x="356" y="831"/>
                  <a:pt x="318" y="877"/>
                </a:cubicBezTo>
                <a:lnTo>
                  <a:pt x="277" y="930"/>
                </a:lnTo>
                <a:lnTo>
                  <a:pt x="277" y="930"/>
                </a:lnTo>
                <a:lnTo>
                  <a:pt x="271" y="938"/>
                </a:lnTo>
                <a:lnTo>
                  <a:pt x="213" y="1004"/>
                </a:lnTo>
                <a:cubicBezTo>
                  <a:pt x="192" y="1029"/>
                  <a:pt x="182" y="1053"/>
                  <a:pt x="184" y="1075"/>
                </a:cubicBezTo>
                <a:cubicBezTo>
                  <a:pt x="187" y="1100"/>
                  <a:pt x="203" y="1116"/>
                  <a:pt x="212" y="1124"/>
                </a:cubicBezTo>
                <a:cubicBezTo>
                  <a:pt x="234" y="1141"/>
                  <a:pt x="258" y="1160"/>
                  <a:pt x="284" y="1160"/>
                </a:cubicBezTo>
                <a:cubicBezTo>
                  <a:pt x="300" y="1160"/>
                  <a:pt x="315" y="1153"/>
                  <a:pt x="331" y="1139"/>
                </a:cubicBezTo>
                <a:lnTo>
                  <a:pt x="457" y="990"/>
                </a:lnTo>
                <a:close/>
                <a:moveTo>
                  <a:pt x="358" y="1193"/>
                </a:moveTo>
                <a:cubicBezTo>
                  <a:pt x="339" y="1217"/>
                  <a:pt x="332" y="1241"/>
                  <a:pt x="336" y="1265"/>
                </a:cubicBezTo>
                <a:cubicBezTo>
                  <a:pt x="340" y="1286"/>
                  <a:pt x="353" y="1307"/>
                  <a:pt x="374" y="1324"/>
                </a:cubicBezTo>
                <a:cubicBezTo>
                  <a:pt x="416" y="1358"/>
                  <a:pt x="459" y="1353"/>
                  <a:pt x="497" y="1307"/>
                </a:cubicBezTo>
                <a:lnTo>
                  <a:pt x="624" y="1157"/>
                </a:lnTo>
                <a:cubicBezTo>
                  <a:pt x="643" y="1134"/>
                  <a:pt x="650" y="1110"/>
                  <a:pt x="646" y="1086"/>
                </a:cubicBezTo>
                <a:cubicBezTo>
                  <a:pt x="642" y="1064"/>
                  <a:pt x="629" y="1044"/>
                  <a:pt x="608" y="1027"/>
                </a:cubicBezTo>
                <a:cubicBezTo>
                  <a:pt x="566" y="992"/>
                  <a:pt x="523" y="998"/>
                  <a:pt x="485" y="1044"/>
                </a:cubicBezTo>
                <a:lnTo>
                  <a:pt x="422" y="1119"/>
                </a:lnTo>
                <a:lnTo>
                  <a:pt x="422" y="1119"/>
                </a:lnTo>
                <a:lnTo>
                  <a:pt x="416" y="1127"/>
                </a:lnTo>
                <a:lnTo>
                  <a:pt x="358" y="1193"/>
                </a:lnTo>
                <a:close/>
                <a:moveTo>
                  <a:pt x="525" y="1361"/>
                </a:moveTo>
                <a:cubicBezTo>
                  <a:pt x="492" y="1401"/>
                  <a:pt x="500" y="1436"/>
                  <a:pt x="553" y="1479"/>
                </a:cubicBezTo>
                <a:cubicBezTo>
                  <a:pt x="595" y="1513"/>
                  <a:pt x="638" y="1508"/>
                  <a:pt x="676" y="1462"/>
                </a:cubicBezTo>
                <a:lnTo>
                  <a:pt x="791" y="1324"/>
                </a:lnTo>
                <a:cubicBezTo>
                  <a:pt x="844" y="1259"/>
                  <a:pt x="792" y="1208"/>
                  <a:pt x="775" y="1194"/>
                </a:cubicBezTo>
                <a:cubicBezTo>
                  <a:pt x="733" y="1159"/>
                  <a:pt x="690" y="1165"/>
                  <a:pt x="652" y="1211"/>
                </a:cubicBezTo>
                <a:lnTo>
                  <a:pt x="589" y="1286"/>
                </a:lnTo>
                <a:lnTo>
                  <a:pt x="589" y="1286"/>
                </a:lnTo>
                <a:lnTo>
                  <a:pt x="583" y="1294"/>
                </a:lnTo>
                <a:lnTo>
                  <a:pt x="525" y="1361"/>
                </a:lnTo>
                <a:close/>
                <a:moveTo>
                  <a:pt x="959" y="1340"/>
                </a:moveTo>
                <a:cubicBezTo>
                  <a:pt x="917" y="1305"/>
                  <a:pt x="874" y="1311"/>
                  <a:pt x="836" y="1357"/>
                </a:cubicBezTo>
                <a:lnTo>
                  <a:pt x="791" y="1412"/>
                </a:lnTo>
                <a:lnTo>
                  <a:pt x="785" y="1419"/>
                </a:lnTo>
                <a:lnTo>
                  <a:pt x="746" y="1467"/>
                </a:lnTo>
                <a:cubicBezTo>
                  <a:pt x="693" y="1532"/>
                  <a:pt x="744" y="1583"/>
                  <a:pt x="762" y="1597"/>
                </a:cubicBezTo>
                <a:cubicBezTo>
                  <a:pt x="780" y="1612"/>
                  <a:pt x="798" y="1620"/>
                  <a:pt x="816" y="1620"/>
                </a:cubicBezTo>
                <a:cubicBezTo>
                  <a:pt x="840" y="1620"/>
                  <a:pt x="863" y="1606"/>
                  <a:pt x="885" y="1580"/>
                </a:cubicBezTo>
                <a:lnTo>
                  <a:pt x="951" y="1499"/>
                </a:lnTo>
                <a:lnTo>
                  <a:pt x="951" y="1499"/>
                </a:lnTo>
                <a:lnTo>
                  <a:pt x="975" y="1470"/>
                </a:lnTo>
                <a:cubicBezTo>
                  <a:pt x="994" y="1447"/>
                  <a:pt x="1001" y="1423"/>
                  <a:pt x="997" y="1399"/>
                </a:cubicBezTo>
                <a:cubicBezTo>
                  <a:pt x="993" y="1377"/>
                  <a:pt x="980" y="1357"/>
                  <a:pt x="959" y="1340"/>
                </a:cubicBezTo>
                <a:close/>
                <a:moveTo>
                  <a:pt x="1" y="809"/>
                </a:moveTo>
                <a:cubicBezTo>
                  <a:pt x="0" y="825"/>
                  <a:pt x="5" y="841"/>
                  <a:pt x="16" y="854"/>
                </a:cubicBezTo>
                <a:cubicBezTo>
                  <a:pt x="27" y="867"/>
                  <a:pt x="42" y="874"/>
                  <a:pt x="59" y="876"/>
                </a:cubicBezTo>
                <a:lnTo>
                  <a:pt x="159" y="883"/>
                </a:lnTo>
                <a:cubicBezTo>
                  <a:pt x="194" y="886"/>
                  <a:pt x="224" y="860"/>
                  <a:pt x="226" y="826"/>
                </a:cubicBezTo>
                <a:lnTo>
                  <a:pt x="276" y="163"/>
                </a:lnTo>
                <a:cubicBezTo>
                  <a:pt x="277" y="146"/>
                  <a:pt x="272" y="130"/>
                  <a:pt x="261" y="117"/>
                </a:cubicBezTo>
                <a:cubicBezTo>
                  <a:pt x="250" y="104"/>
                  <a:pt x="235" y="97"/>
                  <a:pt x="218" y="95"/>
                </a:cubicBezTo>
                <a:lnTo>
                  <a:pt x="118" y="88"/>
                </a:lnTo>
                <a:cubicBezTo>
                  <a:pt x="117" y="88"/>
                  <a:pt x="115" y="88"/>
                  <a:pt x="114" y="88"/>
                </a:cubicBezTo>
                <a:cubicBezTo>
                  <a:pt x="81" y="88"/>
                  <a:pt x="54" y="113"/>
                  <a:pt x="51" y="146"/>
                </a:cubicBezTo>
                <a:lnTo>
                  <a:pt x="1" y="809"/>
                </a:lnTo>
                <a:close/>
                <a:moveTo>
                  <a:pt x="2105" y="4"/>
                </a:moveTo>
                <a:lnTo>
                  <a:pt x="2012" y="41"/>
                </a:lnTo>
                <a:cubicBezTo>
                  <a:pt x="1997" y="47"/>
                  <a:pt x="1985" y="59"/>
                  <a:pt x="1978" y="74"/>
                </a:cubicBezTo>
                <a:cubicBezTo>
                  <a:pt x="1971" y="90"/>
                  <a:pt x="1971" y="107"/>
                  <a:pt x="1977" y="122"/>
                </a:cubicBezTo>
                <a:lnTo>
                  <a:pt x="2211" y="712"/>
                </a:lnTo>
                <a:cubicBezTo>
                  <a:pt x="2223" y="743"/>
                  <a:pt x="2260" y="760"/>
                  <a:pt x="2292" y="747"/>
                </a:cubicBezTo>
                <a:lnTo>
                  <a:pt x="2385" y="710"/>
                </a:lnTo>
                <a:cubicBezTo>
                  <a:pt x="2401" y="704"/>
                  <a:pt x="2413" y="692"/>
                  <a:pt x="2420" y="677"/>
                </a:cubicBezTo>
                <a:cubicBezTo>
                  <a:pt x="2426" y="662"/>
                  <a:pt x="2427" y="645"/>
                  <a:pt x="2420" y="629"/>
                </a:cubicBezTo>
                <a:lnTo>
                  <a:pt x="2187" y="39"/>
                </a:lnTo>
                <a:cubicBezTo>
                  <a:pt x="2177" y="15"/>
                  <a:pt x="2154" y="0"/>
                  <a:pt x="2129" y="0"/>
                </a:cubicBezTo>
                <a:cubicBezTo>
                  <a:pt x="2121" y="0"/>
                  <a:pt x="2113" y="1"/>
                  <a:pt x="2105" y="4"/>
                </a:cubicBezTo>
                <a:close/>
                <a:moveTo>
                  <a:pt x="2154" y="718"/>
                </a:moveTo>
                <a:lnTo>
                  <a:pt x="1873" y="840"/>
                </a:lnTo>
                <a:cubicBezTo>
                  <a:pt x="1726" y="712"/>
                  <a:pt x="1270" y="318"/>
                  <a:pt x="1231" y="316"/>
                </a:cubicBezTo>
                <a:cubicBezTo>
                  <a:pt x="1198" y="316"/>
                  <a:pt x="1057" y="365"/>
                  <a:pt x="1042" y="370"/>
                </a:cubicBezTo>
                <a:cubicBezTo>
                  <a:pt x="1041" y="371"/>
                  <a:pt x="955" y="396"/>
                  <a:pt x="881" y="396"/>
                </a:cubicBezTo>
                <a:cubicBezTo>
                  <a:pt x="845" y="396"/>
                  <a:pt x="818" y="390"/>
                  <a:pt x="801" y="379"/>
                </a:cubicBezTo>
                <a:cubicBezTo>
                  <a:pt x="782" y="367"/>
                  <a:pt x="773" y="353"/>
                  <a:pt x="774" y="338"/>
                </a:cubicBezTo>
                <a:cubicBezTo>
                  <a:pt x="775" y="309"/>
                  <a:pt x="808" y="280"/>
                  <a:pt x="826" y="270"/>
                </a:cubicBezTo>
                <a:cubicBezTo>
                  <a:pt x="945" y="206"/>
                  <a:pt x="1265" y="86"/>
                  <a:pt x="1298" y="82"/>
                </a:cubicBezTo>
                <a:cubicBezTo>
                  <a:pt x="1299" y="82"/>
                  <a:pt x="1301" y="82"/>
                  <a:pt x="1304" y="82"/>
                </a:cubicBezTo>
                <a:cubicBezTo>
                  <a:pt x="1381" y="82"/>
                  <a:pt x="1871" y="149"/>
                  <a:pt x="1931" y="157"/>
                </a:cubicBezTo>
                <a:lnTo>
                  <a:pt x="2154" y="7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0152330" y="3481903"/>
            <a:ext cx="1546087" cy="1243218"/>
          </a:xfrm>
          <a:custGeom>
            <a:avLst/>
            <a:gdLst/>
            <a:ahLst/>
            <a:cxnLst/>
            <a:rect l="l" t="t" r="r" b="b"/>
            <a:pathLst>
              <a:path w="5155" h="4147" extrusionOk="0">
                <a:moveTo>
                  <a:pt x="4146" y="4146"/>
                </a:moveTo>
                <a:lnTo>
                  <a:pt x="0" y="4146"/>
                </a:lnTo>
                <a:lnTo>
                  <a:pt x="1007" y="2073"/>
                </a:lnTo>
                <a:lnTo>
                  <a:pt x="0" y="0"/>
                </a:lnTo>
                <a:lnTo>
                  <a:pt x="4146" y="0"/>
                </a:lnTo>
                <a:lnTo>
                  <a:pt x="5154" y="2073"/>
                </a:lnTo>
                <a:lnTo>
                  <a:pt x="4146" y="4146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46" name="Google Shape;746;p29"/>
          <p:cNvSpPr/>
          <p:nvPr/>
        </p:nvSpPr>
        <p:spPr>
          <a:xfrm>
            <a:off x="10703842" y="3797999"/>
            <a:ext cx="629545" cy="526384"/>
          </a:xfrm>
          <a:custGeom>
            <a:avLst/>
            <a:gdLst/>
            <a:ahLst/>
            <a:cxnLst/>
            <a:rect l="l" t="t" r="r" b="b"/>
            <a:pathLst>
              <a:path w="2097" h="1756" extrusionOk="0">
                <a:moveTo>
                  <a:pt x="2096" y="1632"/>
                </a:moveTo>
                <a:lnTo>
                  <a:pt x="1883" y="1508"/>
                </a:lnTo>
                <a:lnTo>
                  <a:pt x="1883" y="1585"/>
                </a:lnTo>
                <a:lnTo>
                  <a:pt x="171" y="1585"/>
                </a:lnTo>
                <a:lnTo>
                  <a:pt x="171" y="215"/>
                </a:lnTo>
                <a:lnTo>
                  <a:pt x="249" y="215"/>
                </a:lnTo>
                <a:lnTo>
                  <a:pt x="125" y="0"/>
                </a:lnTo>
                <a:lnTo>
                  <a:pt x="0" y="215"/>
                </a:lnTo>
                <a:lnTo>
                  <a:pt x="78" y="215"/>
                </a:lnTo>
                <a:lnTo>
                  <a:pt x="78" y="1678"/>
                </a:lnTo>
                <a:lnTo>
                  <a:pt x="1883" y="1678"/>
                </a:lnTo>
                <a:lnTo>
                  <a:pt x="1883" y="1755"/>
                </a:lnTo>
                <a:lnTo>
                  <a:pt x="2096" y="1632"/>
                </a:lnTo>
                <a:close/>
                <a:moveTo>
                  <a:pt x="314" y="703"/>
                </a:moveTo>
                <a:cubicBezTo>
                  <a:pt x="761" y="622"/>
                  <a:pt x="1181" y="461"/>
                  <a:pt x="1558" y="236"/>
                </a:cubicBezTo>
                <a:lnTo>
                  <a:pt x="1592" y="301"/>
                </a:lnTo>
                <a:lnTo>
                  <a:pt x="1725" y="92"/>
                </a:lnTo>
                <a:lnTo>
                  <a:pt x="1478" y="82"/>
                </a:lnTo>
                <a:lnTo>
                  <a:pt x="1515" y="153"/>
                </a:lnTo>
                <a:cubicBezTo>
                  <a:pt x="1146" y="374"/>
                  <a:pt x="736" y="531"/>
                  <a:pt x="299" y="612"/>
                </a:cubicBezTo>
                <a:lnTo>
                  <a:pt x="314" y="703"/>
                </a:lnTo>
                <a:close/>
                <a:moveTo>
                  <a:pt x="1609" y="427"/>
                </a:moveTo>
                <a:cubicBezTo>
                  <a:pt x="1571" y="427"/>
                  <a:pt x="1540" y="458"/>
                  <a:pt x="1540" y="496"/>
                </a:cubicBezTo>
                <a:lnTo>
                  <a:pt x="1540" y="1429"/>
                </a:lnTo>
                <a:cubicBezTo>
                  <a:pt x="1540" y="1467"/>
                  <a:pt x="1571" y="1498"/>
                  <a:pt x="1609" y="1498"/>
                </a:cubicBezTo>
                <a:lnTo>
                  <a:pt x="1724" y="1498"/>
                </a:lnTo>
                <a:cubicBezTo>
                  <a:pt x="1762" y="1498"/>
                  <a:pt x="1793" y="1467"/>
                  <a:pt x="1793" y="1429"/>
                </a:cubicBezTo>
                <a:lnTo>
                  <a:pt x="1793" y="496"/>
                </a:lnTo>
                <a:cubicBezTo>
                  <a:pt x="1793" y="458"/>
                  <a:pt x="1762" y="427"/>
                  <a:pt x="1724" y="427"/>
                </a:cubicBezTo>
                <a:lnTo>
                  <a:pt x="1609" y="427"/>
                </a:lnTo>
                <a:close/>
                <a:moveTo>
                  <a:pt x="1189" y="575"/>
                </a:moveTo>
                <a:cubicBezTo>
                  <a:pt x="1151" y="575"/>
                  <a:pt x="1120" y="606"/>
                  <a:pt x="1120" y="644"/>
                </a:cubicBezTo>
                <a:lnTo>
                  <a:pt x="1120" y="1429"/>
                </a:lnTo>
                <a:cubicBezTo>
                  <a:pt x="1120" y="1467"/>
                  <a:pt x="1151" y="1498"/>
                  <a:pt x="1189" y="1498"/>
                </a:cubicBezTo>
                <a:lnTo>
                  <a:pt x="1304" y="1498"/>
                </a:lnTo>
                <a:cubicBezTo>
                  <a:pt x="1342" y="1498"/>
                  <a:pt x="1373" y="1467"/>
                  <a:pt x="1373" y="1429"/>
                </a:cubicBezTo>
                <a:lnTo>
                  <a:pt x="1373" y="644"/>
                </a:lnTo>
                <a:cubicBezTo>
                  <a:pt x="1373" y="606"/>
                  <a:pt x="1342" y="575"/>
                  <a:pt x="1304" y="575"/>
                </a:cubicBezTo>
                <a:lnTo>
                  <a:pt x="1189" y="575"/>
                </a:lnTo>
                <a:close/>
                <a:moveTo>
                  <a:pt x="770" y="719"/>
                </a:moveTo>
                <a:cubicBezTo>
                  <a:pt x="732" y="719"/>
                  <a:pt x="701" y="750"/>
                  <a:pt x="701" y="788"/>
                </a:cubicBezTo>
                <a:lnTo>
                  <a:pt x="701" y="1429"/>
                </a:lnTo>
                <a:cubicBezTo>
                  <a:pt x="701" y="1467"/>
                  <a:pt x="732" y="1498"/>
                  <a:pt x="770" y="1498"/>
                </a:cubicBezTo>
                <a:lnTo>
                  <a:pt x="885" y="1498"/>
                </a:lnTo>
                <a:cubicBezTo>
                  <a:pt x="923" y="1498"/>
                  <a:pt x="954" y="1467"/>
                  <a:pt x="954" y="1429"/>
                </a:cubicBezTo>
                <a:lnTo>
                  <a:pt x="954" y="788"/>
                </a:lnTo>
                <a:cubicBezTo>
                  <a:pt x="954" y="750"/>
                  <a:pt x="923" y="719"/>
                  <a:pt x="885" y="719"/>
                </a:cubicBezTo>
                <a:lnTo>
                  <a:pt x="770" y="719"/>
                </a:lnTo>
                <a:close/>
                <a:moveTo>
                  <a:pt x="282" y="956"/>
                </a:moveTo>
                <a:cubicBezTo>
                  <a:pt x="282" y="918"/>
                  <a:pt x="313" y="887"/>
                  <a:pt x="351" y="887"/>
                </a:cubicBezTo>
                <a:lnTo>
                  <a:pt x="466" y="887"/>
                </a:lnTo>
                <a:cubicBezTo>
                  <a:pt x="504" y="887"/>
                  <a:pt x="535" y="918"/>
                  <a:pt x="535" y="956"/>
                </a:cubicBezTo>
                <a:lnTo>
                  <a:pt x="535" y="1429"/>
                </a:lnTo>
                <a:cubicBezTo>
                  <a:pt x="535" y="1467"/>
                  <a:pt x="504" y="1498"/>
                  <a:pt x="466" y="1498"/>
                </a:cubicBezTo>
                <a:lnTo>
                  <a:pt x="351" y="1498"/>
                </a:lnTo>
                <a:cubicBezTo>
                  <a:pt x="313" y="1498"/>
                  <a:pt x="282" y="1467"/>
                  <a:pt x="282" y="1429"/>
                </a:cubicBezTo>
                <a:lnTo>
                  <a:pt x="282" y="9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47" name="Google Shape;747;p29"/>
          <p:cNvSpPr/>
          <p:nvPr/>
        </p:nvSpPr>
        <p:spPr>
          <a:xfrm>
            <a:off x="7397741" y="3481903"/>
            <a:ext cx="1546088" cy="1243218"/>
          </a:xfrm>
          <a:custGeom>
            <a:avLst/>
            <a:gdLst/>
            <a:ahLst/>
            <a:cxnLst/>
            <a:rect l="l" t="t" r="r" b="b"/>
            <a:pathLst>
              <a:path w="5154" h="4147" extrusionOk="0">
                <a:moveTo>
                  <a:pt x="4146" y="4146"/>
                </a:moveTo>
                <a:lnTo>
                  <a:pt x="0" y="4146"/>
                </a:lnTo>
                <a:lnTo>
                  <a:pt x="1007" y="2073"/>
                </a:lnTo>
                <a:lnTo>
                  <a:pt x="0" y="0"/>
                </a:lnTo>
                <a:lnTo>
                  <a:pt x="4146" y="0"/>
                </a:lnTo>
                <a:lnTo>
                  <a:pt x="5153" y="2073"/>
                </a:lnTo>
                <a:lnTo>
                  <a:pt x="4146" y="4146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48" name="Google Shape;748;p29"/>
          <p:cNvSpPr/>
          <p:nvPr/>
        </p:nvSpPr>
        <p:spPr>
          <a:xfrm>
            <a:off x="7955867" y="3795354"/>
            <a:ext cx="560771" cy="503900"/>
          </a:xfrm>
          <a:custGeom>
            <a:avLst/>
            <a:gdLst/>
            <a:ahLst/>
            <a:cxnLst/>
            <a:rect l="l" t="t" r="r" b="b"/>
            <a:pathLst>
              <a:path w="1870" h="1681" extrusionOk="0">
                <a:moveTo>
                  <a:pt x="847" y="844"/>
                </a:moveTo>
                <a:cubicBezTo>
                  <a:pt x="830" y="844"/>
                  <a:pt x="817" y="860"/>
                  <a:pt x="817" y="879"/>
                </a:cubicBezTo>
                <a:lnTo>
                  <a:pt x="817" y="1071"/>
                </a:lnTo>
                <a:cubicBezTo>
                  <a:pt x="817" y="1091"/>
                  <a:pt x="830" y="1107"/>
                  <a:pt x="847" y="1107"/>
                </a:cubicBezTo>
                <a:lnTo>
                  <a:pt x="1022" y="1107"/>
                </a:lnTo>
                <a:cubicBezTo>
                  <a:pt x="1039" y="1107"/>
                  <a:pt x="1053" y="1091"/>
                  <a:pt x="1053" y="1071"/>
                </a:cubicBezTo>
                <a:lnTo>
                  <a:pt x="1053" y="879"/>
                </a:lnTo>
                <a:cubicBezTo>
                  <a:pt x="1053" y="860"/>
                  <a:pt x="1039" y="844"/>
                  <a:pt x="1022" y="844"/>
                </a:cubicBezTo>
                <a:lnTo>
                  <a:pt x="847" y="844"/>
                </a:lnTo>
                <a:close/>
                <a:moveTo>
                  <a:pt x="1115" y="1012"/>
                </a:moveTo>
                <a:lnTo>
                  <a:pt x="1115" y="1079"/>
                </a:lnTo>
                <a:cubicBezTo>
                  <a:pt x="1115" y="1130"/>
                  <a:pt x="1075" y="1172"/>
                  <a:pt x="1026" y="1172"/>
                </a:cubicBezTo>
                <a:lnTo>
                  <a:pt x="843" y="1172"/>
                </a:lnTo>
                <a:cubicBezTo>
                  <a:pt x="794" y="1172"/>
                  <a:pt x="754" y="1130"/>
                  <a:pt x="754" y="1079"/>
                </a:cubicBezTo>
                <a:lnTo>
                  <a:pt x="754" y="1012"/>
                </a:lnTo>
                <a:lnTo>
                  <a:pt x="283" y="1012"/>
                </a:lnTo>
                <a:cubicBezTo>
                  <a:pt x="166" y="1012"/>
                  <a:pt x="62" y="947"/>
                  <a:pt x="0" y="849"/>
                </a:cubicBezTo>
                <a:lnTo>
                  <a:pt x="0" y="1431"/>
                </a:lnTo>
                <a:cubicBezTo>
                  <a:pt x="0" y="1568"/>
                  <a:pt x="97" y="1680"/>
                  <a:pt x="218" y="1680"/>
                </a:cubicBezTo>
                <a:lnTo>
                  <a:pt x="1652" y="1680"/>
                </a:lnTo>
                <a:cubicBezTo>
                  <a:pt x="1772" y="1680"/>
                  <a:pt x="1869" y="1568"/>
                  <a:pt x="1869" y="1431"/>
                </a:cubicBezTo>
                <a:lnTo>
                  <a:pt x="1869" y="849"/>
                </a:lnTo>
                <a:cubicBezTo>
                  <a:pt x="1807" y="947"/>
                  <a:pt x="1704" y="1012"/>
                  <a:pt x="1587" y="1012"/>
                </a:cubicBezTo>
                <a:lnTo>
                  <a:pt x="1115" y="1012"/>
                </a:lnTo>
                <a:close/>
                <a:moveTo>
                  <a:pt x="754" y="935"/>
                </a:moveTo>
                <a:lnTo>
                  <a:pt x="754" y="867"/>
                </a:lnTo>
                <a:cubicBezTo>
                  <a:pt x="754" y="816"/>
                  <a:pt x="794" y="775"/>
                  <a:pt x="843" y="775"/>
                </a:cubicBezTo>
                <a:lnTo>
                  <a:pt x="1026" y="775"/>
                </a:lnTo>
                <a:cubicBezTo>
                  <a:pt x="1075" y="775"/>
                  <a:pt x="1115" y="816"/>
                  <a:pt x="1115" y="867"/>
                </a:cubicBezTo>
                <a:lnTo>
                  <a:pt x="1115" y="935"/>
                </a:lnTo>
                <a:lnTo>
                  <a:pt x="1587" y="935"/>
                </a:lnTo>
                <a:cubicBezTo>
                  <a:pt x="1728" y="935"/>
                  <a:pt x="1846" y="819"/>
                  <a:pt x="1869" y="668"/>
                </a:cubicBezTo>
                <a:lnTo>
                  <a:pt x="1869" y="522"/>
                </a:lnTo>
                <a:cubicBezTo>
                  <a:pt x="1869" y="384"/>
                  <a:pt x="1772" y="272"/>
                  <a:pt x="1652" y="272"/>
                </a:cubicBezTo>
                <a:lnTo>
                  <a:pt x="218" y="272"/>
                </a:lnTo>
                <a:cubicBezTo>
                  <a:pt x="97" y="272"/>
                  <a:pt x="0" y="384"/>
                  <a:pt x="0" y="522"/>
                </a:cubicBezTo>
                <a:lnTo>
                  <a:pt x="0" y="668"/>
                </a:lnTo>
                <a:cubicBezTo>
                  <a:pt x="23" y="819"/>
                  <a:pt x="141" y="935"/>
                  <a:pt x="283" y="935"/>
                </a:cubicBezTo>
                <a:lnTo>
                  <a:pt x="754" y="935"/>
                </a:lnTo>
                <a:close/>
                <a:moveTo>
                  <a:pt x="1160" y="225"/>
                </a:moveTo>
                <a:cubicBezTo>
                  <a:pt x="1152" y="157"/>
                  <a:pt x="1101" y="105"/>
                  <a:pt x="1040" y="105"/>
                </a:cubicBezTo>
                <a:lnTo>
                  <a:pt x="829" y="105"/>
                </a:lnTo>
                <a:cubicBezTo>
                  <a:pt x="768" y="105"/>
                  <a:pt x="717" y="157"/>
                  <a:pt x="709" y="225"/>
                </a:cubicBezTo>
                <a:lnTo>
                  <a:pt x="598" y="225"/>
                </a:lnTo>
                <a:cubicBezTo>
                  <a:pt x="602" y="100"/>
                  <a:pt x="692" y="0"/>
                  <a:pt x="802" y="0"/>
                </a:cubicBezTo>
                <a:lnTo>
                  <a:pt x="1068" y="0"/>
                </a:lnTo>
                <a:cubicBezTo>
                  <a:pt x="1177" y="0"/>
                  <a:pt x="1267" y="100"/>
                  <a:pt x="1271" y="225"/>
                </a:cubicBezTo>
                <a:lnTo>
                  <a:pt x="1160" y="2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49" name="Google Shape;749;p29"/>
          <p:cNvSpPr/>
          <p:nvPr/>
        </p:nvSpPr>
        <p:spPr>
          <a:xfrm>
            <a:off x="3260782" y="3481903"/>
            <a:ext cx="1546087" cy="1243218"/>
          </a:xfrm>
          <a:custGeom>
            <a:avLst/>
            <a:gdLst/>
            <a:ahLst/>
            <a:cxnLst/>
            <a:rect l="l" t="t" r="r" b="b"/>
            <a:pathLst>
              <a:path w="5154" h="4147" extrusionOk="0">
                <a:moveTo>
                  <a:pt x="4146" y="4146"/>
                </a:moveTo>
                <a:lnTo>
                  <a:pt x="0" y="4146"/>
                </a:lnTo>
                <a:lnTo>
                  <a:pt x="1007" y="2073"/>
                </a:lnTo>
                <a:lnTo>
                  <a:pt x="0" y="0"/>
                </a:lnTo>
                <a:lnTo>
                  <a:pt x="4146" y="0"/>
                </a:lnTo>
                <a:lnTo>
                  <a:pt x="5153" y="2073"/>
                </a:lnTo>
                <a:lnTo>
                  <a:pt x="4146" y="4146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50" name="Google Shape;750;p29"/>
          <p:cNvSpPr/>
          <p:nvPr/>
        </p:nvSpPr>
        <p:spPr>
          <a:xfrm>
            <a:off x="3842714" y="3939513"/>
            <a:ext cx="588544" cy="361063"/>
          </a:xfrm>
          <a:custGeom>
            <a:avLst/>
            <a:gdLst/>
            <a:ahLst/>
            <a:cxnLst/>
            <a:rect l="l" t="t" r="r" b="b"/>
            <a:pathLst>
              <a:path w="1961" h="1203" extrusionOk="0">
                <a:moveTo>
                  <a:pt x="1848" y="1078"/>
                </a:moveTo>
                <a:cubicBezTo>
                  <a:pt x="1836" y="1092"/>
                  <a:pt x="1815" y="1095"/>
                  <a:pt x="1801" y="1083"/>
                </a:cubicBezTo>
                <a:lnTo>
                  <a:pt x="1287" y="652"/>
                </a:lnTo>
                <a:lnTo>
                  <a:pt x="1013" y="867"/>
                </a:lnTo>
                <a:cubicBezTo>
                  <a:pt x="1003" y="874"/>
                  <a:pt x="992" y="879"/>
                  <a:pt x="982" y="880"/>
                </a:cubicBezTo>
                <a:cubicBezTo>
                  <a:pt x="981" y="880"/>
                  <a:pt x="979" y="880"/>
                  <a:pt x="978" y="880"/>
                </a:cubicBezTo>
                <a:cubicBezTo>
                  <a:pt x="976" y="880"/>
                  <a:pt x="975" y="880"/>
                  <a:pt x="973" y="880"/>
                </a:cubicBezTo>
                <a:cubicBezTo>
                  <a:pt x="963" y="879"/>
                  <a:pt x="952" y="874"/>
                  <a:pt x="943" y="867"/>
                </a:cubicBezTo>
                <a:lnTo>
                  <a:pt x="668" y="652"/>
                </a:lnTo>
                <a:lnTo>
                  <a:pt x="155" y="1083"/>
                </a:lnTo>
                <a:cubicBezTo>
                  <a:pt x="141" y="1095"/>
                  <a:pt x="119" y="1092"/>
                  <a:pt x="107" y="1078"/>
                </a:cubicBezTo>
                <a:lnTo>
                  <a:pt x="96" y="1065"/>
                </a:lnTo>
                <a:cubicBezTo>
                  <a:pt x="84" y="1051"/>
                  <a:pt x="86" y="1029"/>
                  <a:pt x="100" y="1018"/>
                </a:cubicBezTo>
                <a:lnTo>
                  <a:pt x="600" y="599"/>
                </a:lnTo>
                <a:lnTo>
                  <a:pt x="129" y="232"/>
                </a:lnTo>
                <a:cubicBezTo>
                  <a:pt x="108" y="215"/>
                  <a:pt x="100" y="190"/>
                  <a:pt x="112" y="175"/>
                </a:cubicBezTo>
                <a:lnTo>
                  <a:pt x="122" y="162"/>
                </a:lnTo>
                <a:cubicBezTo>
                  <a:pt x="134" y="147"/>
                  <a:pt x="161" y="148"/>
                  <a:pt x="182" y="164"/>
                </a:cubicBezTo>
                <a:lnTo>
                  <a:pt x="978" y="786"/>
                </a:lnTo>
                <a:lnTo>
                  <a:pt x="1774" y="164"/>
                </a:lnTo>
                <a:cubicBezTo>
                  <a:pt x="1795" y="148"/>
                  <a:pt x="1822" y="147"/>
                  <a:pt x="1833" y="162"/>
                </a:cubicBezTo>
                <a:lnTo>
                  <a:pt x="1843" y="175"/>
                </a:lnTo>
                <a:cubicBezTo>
                  <a:pt x="1855" y="190"/>
                  <a:pt x="1847" y="215"/>
                  <a:pt x="1826" y="232"/>
                </a:cubicBezTo>
                <a:lnTo>
                  <a:pt x="1356" y="599"/>
                </a:lnTo>
                <a:lnTo>
                  <a:pt x="1856" y="1018"/>
                </a:lnTo>
                <a:cubicBezTo>
                  <a:pt x="1870" y="1029"/>
                  <a:pt x="1871" y="1051"/>
                  <a:pt x="1859" y="1065"/>
                </a:cubicBezTo>
                <a:lnTo>
                  <a:pt x="1848" y="1078"/>
                </a:lnTo>
                <a:close/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lnTo>
                  <a:pt x="0" y="986"/>
                </a:lnTo>
                <a:cubicBezTo>
                  <a:pt x="0" y="1105"/>
                  <a:pt x="96" y="1202"/>
                  <a:pt x="215" y="1202"/>
                </a:cubicBezTo>
                <a:lnTo>
                  <a:pt x="1744" y="1202"/>
                </a:lnTo>
                <a:cubicBezTo>
                  <a:pt x="1864" y="1202"/>
                  <a:pt x="1960" y="1105"/>
                  <a:pt x="1960" y="986"/>
                </a:cubicBezTo>
                <a:lnTo>
                  <a:pt x="1960" y="215"/>
                </a:lnTo>
                <a:cubicBezTo>
                  <a:pt x="1960" y="96"/>
                  <a:pt x="1864" y="0"/>
                  <a:pt x="1744" y="0"/>
                </a:cubicBez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51" name="Google Shape;751;p29"/>
          <p:cNvSpPr/>
          <p:nvPr/>
        </p:nvSpPr>
        <p:spPr>
          <a:xfrm>
            <a:off x="4633235" y="3481903"/>
            <a:ext cx="1546088" cy="1243218"/>
          </a:xfrm>
          <a:custGeom>
            <a:avLst/>
            <a:gdLst/>
            <a:ahLst/>
            <a:cxnLst/>
            <a:rect l="l" t="t" r="r" b="b"/>
            <a:pathLst>
              <a:path w="5153" h="4147" extrusionOk="0">
                <a:moveTo>
                  <a:pt x="4146" y="4146"/>
                </a:moveTo>
                <a:lnTo>
                  <a:pt x="0" y="4146"/>
                </a:lnTo>
                <a:lnTo>
                  <a:pt x="1007" y="2073"/>
                </a:lnTo>
                <a:lnTo>
                  <a:pt x="0" y="0"/>
                </a:lnTo>
                <a:lnTo>
                  <a:pt x="4146" y="0"/>
                </a:lnTo>
                <a:lnTo>
                  <a:pt x="5152" y="2073"/>
                </a:lnTo>
                <a:lnTo>
                  <a:pt x="4146" y="4146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52" name="Google Shape;752;p29"/>
          <p:cNvSpPr/>
          <p:nvPr/>
        </p:nvSpPr>
        <p:spPr>
          <a:xfrm>
            <a:off x="5227071" y="3844288"/>
            <a:ext cx="535642" cy="535642"/>
          </a:xfrm>
          <a:custGeom>
            <a:avLst/>
            <a:gdLst/>
            <a:ahLst/>
            <a:cxnLst/>
            <a:rect l="l" t="t" r="r" b="b"/>
            <a:pathLst>
              <a:path w="1786" h="1785" extrusionOk="0">
                <a:moveTo>
                  <a:pt x="944" y="841"/>
                </a:moveTo>
                <a:lnTo>
                  <a:pt x="1785" y="841"/>
                </a:lnTo>
                <a:cubicBezTo>
                  <a:pt x="1785" y="376"/>
                  <a:pt x="1408" y="0"/>
                  <a:pt x="944" y="0"/>
                </a:cubicBezTo>
                <a:lnTo>
                  <a:pt x="944" y="841"/>
                </a:lnTo>
                <a:close/>
                <a:moveTo>
                  <a:pt x="841" y="943"/>
                </a:moveTo>
                <a:lnTo>
                  <a:pt x="1683" y="943"/>
                </a:lnTo>
                <a:cubicBezTo>
                  <a:pt x="1683" y="1408"/>
                  <a:pt x="1306" y="1784"/>
                  <a:pt x="841" y="1784"/>
                </a:cubicBezTo>
                <a:cubicBezTo>
                  <a:pt x="377" y="1784"/>
                  <a:pt x="0" y="1408"/>
                  <a:pt x="0" y="943"/>
                </a:cubicBezTo>
                <a:cubicBezTo>
                  <a:pt x="0" y="479"/>
                  <a:pt x="377" y="102"/>
                  <a:pt x="841" y="102"/>
                </a:cubicBezTo>
                <a:lnTo>
                  <a:pt x="841" y="9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53" name="Google Shape;753;p29"/>
          <p:cNvSpPr/>
          <p:nvPr/>
        </p:nvSpPr>
        <p:spPr>
          <a:xfrm>
            <a:off x="8771565" y="3481903"/>
            <a:ext cx="1546087" cy="1243218"/>
          </a:xfrm>
          <a:custGeom>
            <a:avLst/>
            <a:gdLst/>
            <a:ahLst/>
            <a:cxnLst/>
            <a:rect l="l" t="t" r="r" b="b"/>
            <a:pathLst>
              <a:path w="5155" h="4147" extrusionOk="0">
                <a:moveTo>
                  <a:pt x="4146" y="4146"/>
                </a:moveTo>
                <a:lnTo>
                  <a:pt x="0" y="4146"/>
                </a:lnTo>
                <a:lnTo>
                  <a:pt x="1007" y="2073"/>
                </a:lnTo>
                <a:lnTo>
                  <a:pt x="0" y="0"/>
                </a:lnTo>
                <a:lnTo>
                  <a:pt x="4146" y="0"/>
                </a:lnTo>
                <a:lnTo>
                  <a:pt x="5154" y="2073"/>
                </a:lnTo>
                <a:lnTo>
                  <a:pt x="4146" y="4146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54" name="Google Shape;754;p29"/>
          <p:cNvSpPr/>
          <p:nvPr/>
        </p:nvSpPr>
        <p:spPr>
          <a:xfrm>
            <a:off x="9402431" y="3790063"/>
            <a:ext cx="415288" cy="605738"/>
          </a:xfrm>
          <a:custGeom>
            <a:avLst/>
            <a:gdLst/>
            <a:ahLst/>
            <a:cxnLst/>
            <a:rect l="l" t="t" r="r" b="b"/>
            <a:pathLst>
              <a:path w="1385" h="2021" extrusionOk="0">
                <a:moveTo>
                  <a:pt x="901" y="889"/>
                </a:moveTo>
                <a:cubicBezTo>
                  <a:pt x="864" y="882"/>
                  <a:pt x="685" y="836"/>
                  <a:pt x="651" y="826"/>
                </a:cubicBezTo>
                <a:cubicBezTo>
                  <a:pt x="401" y="763"/>
                  <a:pt x="330" y="723"/>
                  <a:pt x="330" y="658"/>
                </a:cubicBezTo>
                <a:cubicBezTo>
                  <a:pt x="330" y="586"/>
                  <a:pt x="422" y="506"/>
                  <a:pt x="674" y="506"/>
                </a:cubicBezTo>
                <a:cubicBezTo>
                  <a:pt x="853" y="506"/>
                  <a:pt x="1033" y="640"/>
                  <a:pt x="1033" y="640"/>
                </a:cubicBezTo>
                <a:cubicBezTo>
                  <a:pt x="1103" y="687"/>
                  <a:pt x="1146" y="684"/>
                  <a:pt x="1205" y="628"/>
                </a:cubicBezTo>
                <a:cubicBezTo>
                  <a:pt x="1205" y="628"/>
                  <a:pt x="1281" y="563"/>
                  <a:pt x="1281" y="503"/>
                </a:cubicBezTo>
                <a:cubicBezTo>
                  <a:pt x="1281" y="411"/>
                  <a:pt x="1065" y="280"/>
                  <a:pt x="835" y="234"/>
                </a:cubicBezTo>
                <a:lnTo>
                  <a:pt x="835" y="74"/>
                </a:lnTo>
                <a:cubicBezTo>
                  <a:pt x="835" y="33"/>
                  <a:pt x="795" y="0"/>
                  <a:pt x="744" y="0"/>
                </a:cubicBezTo>
                <a:lnTo>
                  <a:pt x="639" y="0"/>
                </a:lnTo>
                <a:cubicBezTo>
                  <a:pt x="589" y="0"/>
                  <a:pt x="548" y="33"/>
                  <a:pt x="548" y="74"/>
                </a:cubicBezTo>
                <a:lnTo>
                  <a:pt x="548" y="224"/>
                </a:lnTo>
                <a:cubicBezTo>
                  <a:pt x="189" y="259"/>
                  <a:pt x="0" y="445"/>
                  <a:pt x="0" y="666"/>
                </a:cubicBezTo>
                <a:cubicBezTo>
                  <a:pt x="0" y="927"/>
                  <a:pt x="246" y="1030"/>
                  <a:pt x="521" y="1101"/>
                </a:cubicBezTo>
                <a:cubicBezTo>
                  <a:pt x="557" y="1110"/>
                  <a:pt x="773" y="1164"/>
                  <a:pt x="807" y="1172"/>
                </a:cubicBezTo>
                <a:cubicBezTo>
                  <a:pt x="1010" y="1221"/>
                  <a:pt x="1053" y="1297"/>
                  <a:pt x="1053" y="1347"/>
                </a:cubicBezTo>
                <a:cubicBezTo>
                  <a:pt x="1053" y="1433"/>
                  <a:pt x="962" y="1513"/>
                  <a:pt x="708" y="1513"/>
                </a:cubicBezTo>
                <a:cubicBezTo>
                  <a:pt x="529" y="1513"/>
                  <a:pt x="284" y="1363"/>
                  <a:pt x="284" y="1363"/>
                </a:cubicBezTo>
                <a:cubicBezTo>
                  <a:pt x="217" y="1320"/>
                  <a:pt x="153" y="1331"/>
                  <a:pt x="97" y="1397"/>
                </a:cubicBezTo>
                <a:cubicBezTo>
                  <a:pt x="97" y="1397"/>
                  <a:pt x="52" y="1452"/>
                  <a:pt x="52" y="1515"/>
                </a:cubicBezTo>
                <a:cubicBezTo>
                  <a:pt x="52" y="1611"/>
                  <a:pt x="307" y="1738"/>
                  <a:pt x="548" y="1785"/>
                </a:cubicBezTo>
                <a:lnTo>
                  <a:pt x="548" y="1945"/>
                </a:lnTo>
                <a:cubicBezTo>
                  <a:pt x="548" y="1986"/>
                  <a:pt x="589" y="2020"/>
                  <a:pt x="639" y="2020"/>
                </a:cubicBezTo>
                <a:lnTo>
                  <a:pt x="744" y="2020"/>
                </a:lnTo>
                <a:cubicBezTo>
                  <a:pt x="795" y="2020"/>
                  <a:pt x="835" y="1986"/>
                  <a:pt x="835" y="1945"/>
                </a:cubicBezTo>
                <a:lnTo>
                  <a:pt x="835" y="1794"/>
                </a:lnTo>
                <a:cubicBezTo>
                  <a:pt x="1214" y="1755"/>
                  <a:pt x="1384" y="1555"/>
                  <a:pt x="1384" y="1341"/>
                </a:cubicBezTo>
                <a:cubicBezTo>
                  <a:pt x="1384" y="1135"/>
                  <a:pt x="1223" y="967"/>
                  <a:pt x="901" y="88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55" name="Google Shape;755;p29"/>
          <p:cNvSpPr/>
          <p:nvPr/>
        </p:nvSpPr>
        <p:spPr>
          <a:xfrm>
            <a:off x="6012679" y="3481903"/>
            <a:ext cx="1546087" cy="1243218"/>
          </a:xfrm>
          <a:custGeom>
            <a:avLst/>
            <a:gdLst/>
            <a:ahLst/>
            <a:cxnLst/>
            <a:rect l="l" t="t" r="r" b="b"/>
            <a:pathLst>
              <a:path w="5153" h="4147" extrusionOk="0">
                <a:moveTo>
                  <a:pt x="4145" y="4146"/>
                </a:moveTo>
                <a:lnTo>
                  <a:pt x="0" y="4146"/>
                </a:lnTo>
                <a:lnTo>
                  <a:pt x="1006" y="2073"/>
                </a:lnTo>
                <a:lnTo>
                  <a:pt x="0" y="0"/>
                </a:lnTo>
                <a:lnTo>
                  <a:pt x="4145" y="0"/>
                </a:lnTo>
                <a:lnTo>
                  <a:pt x="5152" y="2073"/>
                </a:lnTo>
                <a:lnTo>
                  <a:pt x="4145" y="4146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56" name="Google Shape;756;p29"/>
          <p:cNvSpPr/>
          <p:nvPr/>
        </p:nvSpPr>
        <p:spPr>
          <a:xfrm>
            <a:off x="6614449" y="3850901"/>
            <a:ext cx="534319" cy="534319"/>
          </a:xfrm>
          <a:custGeom>
            <a:avLst/>
            <a:gdLst/>
            <a:ahLst/>
            <a:cxnLst/>
            <a:rect l="l" t="t" r="r" b="b"/>
            <a:pathLst>
              <a:path w="1780" h="1780" extrusionOk="0">
                <a:moveTo>
                  <a:pt x="562" y="890"/>
                </a:moveTo>
                <a:cubicBezTo>
                  <a:pt x="562" y="709"/>
                  <a:pt x="709" y="562"/>
                  <a:pt x="890" y="562"/>
                </a:cubicBezTo>
                <a:cubicBezTo>
                  <a:pt x="1071" y="562"/>
                  <a:pt x="1218" y="709"/>
                  <a:pt x="1218" y="890"/>
                </a:cubicBezTo>
                <a:cubicBezTo>
                  <a:pt x="1218" y="1071"/>
                  <a:pt x="1071" y="1218"/>
                  <a:pt x="890" y="1218"/>
                </a:cubicBezTo>
                <a:cubicBezTo>
                  <a:pt x="709" y="1218"/>
                  <a:pt x="562" y="1071"/>
                  <a:pt x="562" y="890"/>
                </a:cubicBezTo>
                <a:close/>
                <a:moveTo>
                  <a:pt x="1525" y="727"/>
                </a:moveTo>
                <a:cubicBezTo>
                  <a:pt x="1510" y="666"/>
                  <a:pt x="1485" y="608"/>
                  <a:pt x="1454" y="556"/>
                </a:cubicBezTo>
                <a:lnTo>
                  <a:pt x="1587" y="374"/>
                </a:lnTo>
                <a:cubicBezTo>
                  <a:pt x="1597" y="360"/>
                  <a:pt x="1596" y="338"/>
                  <a:pt x="1583" y="325"/>
                </a:cubicBezTo>
                <a:lnTo>
                  <a:pt x="1454" y="196"/>
                </a:lnTo>
                <a:cubicBezTo>
                  <a:pt x="1442" y="184"/>
                  <a:pt x="1419" y="182"/>
                  <a:pt x="1405" y="193"/>
                </a:cubicBezTo>
                <a:lnTo>
                  <a:pt x="1224" y="325"/>
                </a:lnTo>
                <a:cubicBezTo>
                  <a:pt x="1171" y="294"/>
                  <a:pt x="1114" y="270"/>
                  <a:pt x="1053" y="254"/>
                </a:cubicBezTo>
                <a:lnTo>
                  <a:pt x="1018" y="33"/>
                </a:lnTo>
                <a:cubicBezTo>
                  <a:pt x="1016" y="15"/>
                  <a:pt x="999" y="0"/>
                  <a:pt x="981" y="0"/>
                </a:cubicBezTo>
                <a:lnTo>
                  <a:pt x="799" y="0"/>
                </a:lnTo>
                <a:cubicBezTo>
                  <a:pt x="781" y="0"/>
                  <a:pt x="764" y="15"/>
                  <a:pt x="761" y="33"/>
                </a:cubicBezTo>
                <a:lnTo>
                  <a:pt x="727" y="254"/>
                </a:lnTo>
                <a:cubicBezTo>
                  <a:pt x="666" y="270"/>
                  <a:pt x="608" y="294"/>
                  <a:pt x="556" y="325"/>
                </a:cubicBezTo>
                <a:lnTo>
                  <a:pt x="374" y="193"/>
                </a:lnTo>
                <a:cubicBezTo>
                  <a:pt x="360" y="182"/>
                  <a:pt x="338" y="184"/>
                  <a:pt x="325" y="196"/>
                </a:cubicBezTo>
                <a:lnTo>
                  <a:pt x="196" y="325"/>
                </a:lnTo>
                <a:cubicBezTo>
                  <a:pt x="184" y="338"/>
                  <a:pt x="182" y="360"/>
                  <a:pt x="193" y="374"/>
                </a:cubicBezTo>
                <a:lnTo>
                  <a:pt x="325" y="556"/>
                </a:lnTo>
                <a:cubicBezTo>
                  <a:pt x="294" y="608"/>
                  <a:pt x="270" y="666"/>
                  <a:pt x="254" y="727"/>
                </a:cubicBezTo>
                <a:lnTo>
                  <a:pt x="32" y="761"/>
                </a:lnTo>
                <a:cubicBezTo>
                  <a:pt x="15" y="764"/>
                  <a:pt x="0" y="781"/>
                  <a:pt x="0" y="799"/>
                </a:cubicBezTo>
                <a:lnTo>
                  <a:pt x="0" y="981"/>
                </a:lnTo>
                <a:cubicBezTo>
                  <a:pt x="0" y="999"/>
                  <a:pt x="15" y="1016"/>
                  <a:pt x="32" y="1018"/>
                </a:cubicBezTo>
                <a:lnTo>
                  <a:pt x="254" y="1053"/>
                </a:lnTo>
                <a:cubicBezTo>
                  <a:pt x="270" y="1114"/>
                  <a:pt x="294" y="1171"/>
                  <a:pt x="325" y="1224"/>
                </a:cubicBezTo>
                <a:lnTo>
                  <a:pt x="193" y="1405"/>
                </a:lnTo>
                <a:cubicBezTo>
                  <a:pt x="182" y="1419"/>
                  <a:pt x="184" y="1442"/>
                  <a:pt x="196" y="1454"/>
                </a:cubicBezTo>
                <a:lnTo>
                  <a:pt x="325" y="1583"/>
                </a:lnTo>
                <a:cubicBezTo>
                  <a:pt x="338" y="1596"/>
                  <a:pt x="360" y="1597"/>
                  <a:pt x="374" y="1587"/>
                </a:cubicBezTo>
                <a:lnTo>
                  <a:pt x="556" y="1454"/>
                </a:lnTo>
                <a:cubicBezTo>
                  <a:pt x="608" y="1485"/>
                  <a:pt x="666" y="1510"/>
                  <a:pt x="727" y="1525"/>
                </a:cubicBezTo>
                <a:lnTo>
                  <a:pt x="761" y="1747"/>
                </a:lnTo>
                <a:cubicBezTo>
                  <a:pt x="764" y="1765"/>
                  <a:pt x="781" y="1779"/>
                  <a:pt x="799" y="1779"/>
                </a:cubicBezTo>
                <a:lnTo>
                  <a:pt x="981" y="1779"/>
                </a:lnTo>
                <a:cubicBezTo>
                  <a:pt x="999" y="1779"/>
                  <a:pt x="1016" y="1765"/>
                  <a:pt x="1018" y="1747"/>
                </a:cubicBezTo>
                <a:lnTo>
                  <a:pt x="1053" y="1525"/>
                </a:lnTo>
                <a:cubicBezTo>
                  <a:pt x="1114" y="1510"/>
                  <a:pt x="1171" y="1485"/>
                  <a:pt x="1224" y="1454"/>
                </a:cubicBezTo>
                <a:lnTo>
                  <a:pt x="1405" y="1587"/>
                </a:lnTo>
                <a:cubicBezTo>
                  <a:pt x="1419" y="1597"/>
                  <a:pt x="1442" y="1596"/>
                  <a:pt x="1454" y="1583"/>
                </a:cubicBezTo>
                <a:lnTo>
                  <a:pt x="1583" y="1454"/>
                </a:lnTo>
                <a:cubicBezTo>
                  <a:pt x="1596" y="1442"/>
                  <a:pt x="1597" y="1419"/>
                  <a:pt x="1587" y="1405"/>
                </a:cubicBezTo>
                <a:lnTo>
                  <a:pt x="1454" y="1224"/>
                </a:lnTo>
                <a:cubicBezTo>
                  <a:pt x="1485" y="1171"/>
                  <a:pt x="1510" y="1114"/>
                  <a:pt x="1525" y="1053"/>
                </a:cubicBezTo>
                <a:lnTo>
                  <a:pt x="1747" y="1018"/>
                </a:lnTo>
                <a:cubicBezTo>
                  <a:pt x="1765" y="1016"/>
                  <a:pt x="1779" y="999"/>
                  <a:pt x="1779" y="981"/>
                </a:cubicBezTo>
                <a:lnTo>
                  <a:pt x="1779" y="799"/>
                </a:lnTo>
                <a:cubicBezTo>
                  <a:pt x="1779" y="781"/>
                  <a:pt x="1765" y="764"/>
                  <a:pt x="1747" y="761"/>
                </a:cubicBezTo>
                <a:lnTo>
                  <a:pt x="1525" y="7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57" name="Google Shape;757;p29"/>
          <p:cNvSpPr/>
          <p:nvPr/>
        </p:nvSpPr>
        <p:spPr>
          <a:xfrm>
            <a:off x="747615" y="1929224"/>
            <a:ext cx="10406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DF939D"/>
                </a:solidFill>
                <a:latin typeface="+mj-lt"/>
                <a:ea typeface="Montserrat"/>
                <a:cs typeface="Montserrat"/>
                <a:sym typeface="Montserrat"/>
              </a:rPr>
              <a:t>Title A</a:t>
            </a:r>
            <a:endParaRPr sz="2000" b="0" i="0" u="none" strike="noStrike" cap="none" dirty="0">
              <a:solidFill>
                <a:srgbClr val="DF939D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58" name="Google Shape;758;p29"/>
          <p:cNvGrpSpPr/>
          <p:nvPr/>
        </p:nvGrpSpPr>
        <p:grpSpPr>
          <a:xfrm>
            <a:off x="675796" y="5033281"/>
            <a:ext cx="979756" cy="1005447"/>
            <a:chOff x="2367858" y="6275040"/>
            <a:chExt cx="1176012" cy="1206849"/>
          </a:xfrm>
        </p:grpSpPr>
        <p:sp>
          <p:nvSpPr>
            <p:cNvPr id="759" name="Google Shape;759;p29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2474645" y="6540003"/>
              <a:ext cx="962437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01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61" name="Google Shape;761;p29"/>
          <p:cNvSpPr/>
          <p:nvPr/>
        </p:nvSpPr>
        <p:spPr>
          <a:xfrm>
            <a:off x="533922" y="2301517"/>
            <a:ext cx="1468056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29"/>
          <p:cNvSpPr/>
          <p:nvPr/>
        </p:nvSpPr>
        <p:spPr>
          <a:xfrm>
            <a:off x="2133097" y="1938424"/>
            <a:ext cx="10390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9BCBB5"/>
                </a:solidFill>
                <a:latin typeface="+mj-lt"/>
                <a:ea typeface="Montserrat"/>
                <a:cs typeface="Montserrat"/>
                <a:sym typeface="Montserrat"/>
              </a:rPr>
              <a:t>Title B</a:t>
            </a:r>
            <a:endParaRPr sz="2000" b="0" i="0" u="none" strike="noStrike" cap="none" dirty="0">
              <a:solidFill>
                <a:srgbClr val="9BCBB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63" name="Google Shape;763;p29"/>
          <p:cNvGrpSpPr/>
          <p:nvPr/>
        </p:nvGrpSpPr>
        <p:grpSpPr>
          <a:xfrm>
            <a:off x="2060475" y="5042480"/>
            <a:ext cx="979756" cy="1005447"/>
            <a:chOff x="2367858" y="6275040"/>
            <a:chExt cx="1176012" cy="1206849"/>
          </a:xfrm>
        </p:grpSpPr>
        <p:sp>
          <p:nvSpPr>
            <p:cNvPr id="764" name="Google Shape;764;p29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2406340" y="6540003"/>
              <a:ext cx="1099048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02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66" name="Google Shape;766;p29"/>
          <p:cNvSpPr/>
          <p:nvPr/>
        </p:nvSpPr>
        <p:spPr>
          <a:xfrm>
            <a:off x="1918602" y="2310716"/>
            <a:ext cx="1468056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29"/>
          <p:cNvSpPr/>
          <p:nvPr/>
        </p:nvSpPr>
        <p:spPr>
          <a:xfrm>
            <a:off x="3518300" y="1947623"/>
            <a:ext cx="10310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Title C</a:t>
            </a:r>
            <a:endParaRPr sz="2000" b="0" i="0" u="none" strike="noStrike" cap="none" dirty="0">
              <a:solidFill>
                <a:schemeClr val="accent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68" name="Google Shape;768;p29"/>
          <p:cNvGrpSpPr/>
          <p:nvPr/>
        </p:nvGrpSpPr>
        <p:grpSpPr>
          <a:xfrm>
            <a:off x="3441671" y="5051680"/>
            <a:ext cx="979756" cy="1005447"/>
            <a:chOff x="2367858" y="6275040"/>
            <a:chExt cx="1176012" cy="1206849"/>
          </a:xfrm>
        </p:grpSpPr>
        <p:sp>
          <p:nvSpPr>
            <p:cNvPr id="769" name="Google Shape;769;p29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2405380" y="6540003"/>
              <a:ext cx="1100972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03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71" name="Google Shape;771;p29"/>
          <p:cNvSpPr/>
          <p:nvPr/>
        </p:nvSpPr>
        <p:spPr>
          <a:xfrm>
            <a:off x="3299797" y="2319915"/>
            <a:ext cx="1468056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29"/>
          <p:cNvSpPr/>
          <p:nvPr/>
        </p:nvSpPr>
        <p:spPr>
          <a:xfrm>
            <a:off x="4878731" y="1931959"/>
            <a:ext cx="10550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Title D</a:t>
            </a:r>
            <a:endParaRPr sz="2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73" name="Google Shape;773;p29"/>
          <p:cNvGrpSpPr/>
          <p:nvPr/>
        </p:nvGrpSpPr>
        <p:grpSpPr>
          <a:xfrm>
            <a:off x="4814125" y="5036016"/>
            <a:ext cx="979756" cy="1005447"/>
            <a:chOff x="2363880" y="6275040"/>
            <a:chExt cx="1176012" cy="1206849"/>
          </a:xfrm>
        </p:grpSpPr>
        <p:sp>
          <p:nvSpPr>
            <p:cNvPr id="774" name="Google Shape;774;p29"/>
            <p:cNvSpPr/>
            <p:nvPr/>
          </p:nvSpPr>
          <p:spPr>
            <a:xfrm>
              <a:off x="2363880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2367729" y="6540003"/>
              <a:ext cx="1168314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04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76" name="Google Shape;776;p29"/>
          <p:cNvSpPr/>
          <p:nvPr/>
        </p:nvSpPr>
        <p:spPr>
          <a:xfrm>
            <a:off x="4672251" y="2304252"/>
            <a:ext cx="1468056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77" name="Google Shape;777;p29"/>
          <p:cNvSpPr/>
          <p:nvPr/>
        </p:nvSpPr>
        <p:spPr>
          <a:xfrm>
            <a:off x="6278212" y="1929224"/>
            <a:ext cx="10150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3"/>
                </a:solidFill>
                <a:latin typeface="+mj-lt"/>
                <a:ea typeface="Montserrat"/>
                <a:cs typeface="Montserrat"/>
                <a:sym typeface="Montserrat"/>
              </a:rPr>
              <a:t>Title E</a:t>
            </a:r>
            <a:endParaRPr sz="2000" b="0" i="0" u="none" strike="noStrike" cap="none" dirty="0">
              <a:solidFill>
                <a:schemeClr val="accent3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78" name="Google Shape;778;p29"/>
          <p:cNvGrpSpPr/>
          <p:nvPr/>
        </p:nvGrpSpPr>
        <p:grpSpPr>
          <a:xfrm>
            <a:off x="6193568" y="5033281"/>
            <a:ext cx="979756" cy="1005447"/>
            <a:chOff x="2367858" y="6275040"/>
            <a:chExt cx="1176012" cy="1206849"/>
          </a:xfrm>
        </p:grpSpPr>
        <p:sp>
          <p:nvSpPr>
            <p:cNvPr id="779" name="Google Shape;779;p29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2404417" y="6540003"/>
              <a:ext cx="1102895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05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81" name="Google Shape;781;p29"/>
          <p:cNvSpPr/>
          <p:nvPr/>
        </p:nvSpPr>
        <p:spPr>
          <a:xfrm>
            <a:off x="6051693" y="2301517"/>
            <a:ext cx="1468056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29"/>
          <p:cNvSpPr/>
          <p:nvPr/>
        </p:nvSpPr>
        <p:spPr>
          <a:xfrm>
            <a:off x="7667283" y="1929224"/>
            <a:ext cx="10070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4">
                    <a:lumMod val="90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Title F</a:t>
            </a:r>
            <a:endParaRPr sz="2000" b="0" i="0" u="none" strike="noStrike" cap="none" dirty="0">
              <a:solidFill>
                <a:schemeClr val="accent4">
                  <a:lumMod val="90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3" name="Google Shape;783;p29"/>
          <p:cNvGrpSpPr/>
          <p:nvPr/>
        </p:nvGrpSpPr>
        <p:grpSpPr>
          <a:xfrm>
            <a:off x="7578631" y="5033281"/>
            <a:ext cx="979756" cy="1005447"/>
            <a:chOff x="2367858" y="6275040"/>
            <a:chExt cx="1176012" cy="1206849"/>
          </a:xfrm>
        </p:grpSpPr>
        <p:sp>
          <p:nvSpPr>
            <p:cNvPr id="784" name="Google Shape;784;p29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2389986" y="6540003"/>
              <a:ext cx="1131758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06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86" name="Google Shape;786;p29"/>
          <p:cNvSpPr/>
          <p:nvPr/>
        </p:nvSpPr>
        <p:spPr>
          <a:xfrm>
            <a:off x="7436757" y="2301517"/>
            <a:ext cx="1468056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87" name="Google Shape;787;p29"/>
          <p:cNvSpPr/>
          <p:nvPr/>
        </p:nvSpPr>
        <p:spPr>
          <a:xfrm>
            <a:off x="9024272" y="1929224"/>
            <a:ext cx="10406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rPr>
              <a:t>Title G</a:t>
            </a:r>
            <a:endParaRPr sz="2000" b="0" i="0" u="none" strike="noStrike" cap="none" dirty="0">
              <a:solidFill>
                <a:schemeClr val="accent5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8" name="Google Shape;788;p29"/>
          <p:cNvGrpSpPr/>
          <p:nvPr/>
        </p:nvGrpSpPr>
        <p:grpSpPr>
          <a:xfrm>
            <a:off x="8952453" y="5033281"/>
            <a:ext cx="979756" cy="1005447"/>
            <a:chOff x="2367858" y="6275040"/>
            <a:chExt cx="1176012" cy="1206849"/>
          </a:xfrm>
        </p:grpSpPr>
        <p:sp>
          <p:nvSpPr>
            <p:cNvPr id="789" name="Google Shape;789;p29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2395758" y="6540003"/>
              <a:ext cx="1120213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07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91" name="Google Shape;791;p29"/>
          <p:cNvSpPr/>
          <p:nvPr/>
        </p:nvSpPr>
        <p:spPr>
          <a:xfrm>
            <a:off x="8810579" y="2301517"/>
            <a:ext cx="1468056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29"/>
          <p:cNvSpPr/>
          <p:nvPr/>
        </p:nvSpPr>
        <p:spPr>
          <a:xfrm>
            <a:off x="10400229" y="1929224"/>
            <a:ext cx="10502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6"/>
                </a:solidFill>
                <a:latin typeface="+mj-lt"/>
                <a:ea typeface="Montserrat"/>
                <a:cs typeface="Montserrat"/>
                <a:sym typeface="Montserrat"/>
              </a:rPr>
              <a:t>Title H</a:t>
            </a:r>
            <a:endParaRPr sz="2000" b="0" i="0" u="none" strike="noStrike" cap="none" dirty="0">
              <a:solidFill>
                <a:schemeClr val="accent6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793" name="Google Shape;793;p29"/>
          <p:cNvGrpSpPr/>
          <p:nvPr/>
        </p:nvGrpSpPr>
        <p:grpSpPr>
          <a:xfrm>
            <a:off x="10333218" y="5033281"/>
            <a:ext cx="979756" cy="1005447"/>
            <a:chOff x="2373697" y="6275040"/>
            <a:chExt cx="1176012" cy="1206849"/>
          </a:xfrm>
        </p:grpSpPr>
        <p:sp>
          <p:nvSpPr>
            <p:cNvPr id="794" name="Google Shape;794;p29"/>
            <p:cNvSpPr/>
            <p:nvPr/>
          </p:nvSpPr>
          <p:spPr>
            <a:xfrm>
              <a:off x="2373697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2387167" y="6540003"/>
              <a:ext cx="1149073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08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96" name="Google Shape;796;p29"/>
          <p:cNvSpPr/>
          <p:nvPr/>
        </p:nvSpPr>
        <p:spPr>
          <a:xfrm>
            <a:off x="10191344" y="2301517"/>
            <a:ext cx="1468056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dolor sit amet,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consectetur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BD1EB887-2A6E-DFA7-84C5-64AE30DB7D97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4BE64F02-03FD-B1E9-5801-515A1FC419D1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"/>
                            </p:stCondLst>
                            <p:childTnLst>
                              <p:par>
                                <p:cTn id="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750"/>
                            </p:stCondLst>
                            <p:childTnLst>
                              <p:par>
                                <p:cTn id="9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250"/>
                            </p:stCondLst>
                            <p:childTnLst>
                              <p:par>
                                <p:cTn id="1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000"/>
                            </p:stCondLst>
                            <p:childTnLst>
                              <p:par>
                                <p:cTn id="1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0"/>
          <p:cNvGrpSpPr/>
          <p:nvPr/>
        </p:nvGrpSpPr>
        <p:grpSpPr>
          <a:xfrm>
            <a:off x="5265307" y="1531638"/>
            <a:ext cx="1579046" cy="1767723"/>
            <a:chOff x="6199188" y="635000"/>
            <a:chExt cx="2232025" cy="2498725"/>
          </a:xfrm>
        </p:grpSpPr>
        <p:sp>
          <p:nvSpPr>
            <p:cNvPr id="805" name="Google Shape;805;p30"/>
            <p:cNvSpPr/>
            <p:nvPr/>
          </p:nvSpPr>
          <p:spPr>
            <a:xfrm>
              <a:off x="6199188" y="635000"/>
              <a:ext cx="2232025" cy="2498725"/>
            </a:xfrm>
            <a:custGeom>
              <a:avLst/>
              <a:gdLst/>
              <a:ahLst/>
              <a:cxnLst/>
              <a:rect l="l" t="t" r="r" b="b"/>
              <a:pathLst>
                <a:path w="6199" h="6942" extrusionOk="0">
                  <a:moveTo>
                    <a:pt x="6198" y="1357"/>
                  </a:moveTo>
                  <a:lnTo>
                    <a:pt x="6198" y="6941"/>
                  </a:lnTo>
                  <a:lnTo>
                    <a:pt x="3100" y="5585"/>
                  </a:lnTo>
                  <a:lnTo>
                    <a:pt x="0" y="6941"/>
                  </a:lnTo>
                  <a:lnTo>
                    <a:pt x="0" y="1357"/>
                  </a:lnTo>
                  <a:lnTo>
                    <a:pt x="3100" y="0"/>
                  </a:lnTo>
                  <a:lnTo>
                    <a:pt x="6198" y="135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6778625" y="1274763"/>
              <a:ext cx="1157288" cy="968375"/>
            </a:xfrm>
            <a:custGeom>
              <a:avLst/>
              <a:gdLst/>
              <a:ahLst/>
              <a:cxnLst/>
              <a:rect l="l" t="t" r="r" b="b"/>
              <a:pathLst>
                <a:path w="3214" h="2692" extrusionOk="0">
                  <a:moveTo>
                    <a:pt x="3213" y="2503"/>
                  </a:moveTo>
                  <a:lnTo>
                    <a:pt x="2886" y="2314"/>
                  </a:lnTo>
                  <a:lnTo>
                    <a:pt x="2886" y="2431"/>
                  </a:lnTo>
                  <a:lnTo>
                    <a:pt x="262" y="2431"/>
                  </a:lnTo>
                  <a:lnTo>
                    <a:pt x="262" y="331"/>
                  </a:lnTo>
                  <a:lnTo>
                    <a:pt x="381" y="331"/>
                  </a:lnTo>
                  <a:lnTo>
                    <a:pt x="190" y="0"/>
                  </a:lnTo>
                  <a:lnTo>
                    <a:pt x="0" y="331"/>
                  </a:lnTo>
                  <a:lnTo>
                    <a:pt x="119" y="331"/>
                  </a:lnTo>
                  <a:lnTo>
                    <a:pt x="119" y="2574"/>
                  </a:lnTo>
                  <a:lnTo>
                    <a:pt x="2886" y="2574"/>
                  </a:lnTo>
                  <a:lnTo>
                    <a:pt x="2886" y="2691"/>
                  </a:lnTo>
                  <a:lnTo>
                    <a:pt x="3213" y="2503"/>
                  </a:lnTo>
                  <a:close/>
                  <a:moveTo>
                    <a:pt x="481" y="1079"/>
                  </a:moveTo>
                  <a:cubicBezTo>
                    <a:pt x="1166" y="954"/>
                    <a:pt x="1809" y="708"/>
                    <a:pt x="2387" y="362"/>
                  </a:cubicBezTo>
                  <a:lnTo>
                    <a:pt x="2440" y="463"/>
                  </a:lnTo>
                  <a:lnTo>
                    <a:pt x="2643" y="142"/>
                  </a:lnTo>
                  <a:lnTo>
                    <a:pt x="2264" y="126"/>
                  </a:lnTo>
                  <a:lnTo>
                    <a:pt x="2321" y="235"/>
                  </a:lnTo>
                  <a:cubicBezTo>
                    <a:pt x="1756" y="574"/>
                    <a:pt x="1128" y="816"/>
                    <a:pt x="457" y="939"/>
                  </a:cubicBezTo>
                  <a:lnTo>
                    <a:pt x="481" y="1079"/>
                  </a:lnTo>
                  <a:close/>
                  <a:moveTo>
                    <a:pt x="2465" y="655"/>
                  </a:moveTo>
                  <a:cubicBezTo>
                    <a:pt x="2407" y="655"/>
                    <a:pt x="2360" y="703"/>
                    <a:pt x="2360" y="761"/>
                  </a:cubicBezTo>
                  <a:lnTo>
                    <a:pt x="2360" y="2192"/>
                  </a:lnTo>
                  <a:cubicBezTo>
                    <a:pt x="2360" y="2251"/>
                    <a:pt x="2407" y="2298"/>
                    <a:pt x="2465" y="2298"/>
                  </a:cubicBezTo>
                  <a:lnTo>
                    <a:pt x="2642" y="2298"/>
                  </a:lnTo>
                  <a:cubicBezTo>
                    <a:pt x="2700" y="2298"/>
                    <a:pt x="2747" y="2251"/>
                    <a:pt x="2747" y="2192"/>
                  </a:cubicBezTo>
                  <a:lnTo>
                    <a:pt x="2747" y="761"/>
                  </a:lnTo>
                  <a:cubicBezTo>
                    <a:pt x="2747" y="703"/>
                    <a:pt x="2700" y="655"/>
                    <a:pt x="2642" y="655"/>
                  </a:cubicBezTo>
                  <a:lnTo>
                    <a:pt x="2465" y="655"/>
                  </a:lnTo>
                  <a:close/>
                  <a:moveTo>
                    <a:pt x="1821" y="883"/>
                  </a:moveTo>
                  <a:cubicBezTo>
                    <a:pt x="1763" y="883"/>
                    <a:pt x="1716" y="930"/>
                    <a:pt x="1716" y="989"/>
                  </a:cubicBezTo>
                  <a:lnTo>
                    <a:pt x="1716" y="2192"/>
                  </a:lnTo>
                  <a:cubicBezTo>
                    <a:pt x="1716" y="2251"/>
                    <a:pt x="1763" y="2298"/>
                    <a:pt x="1821" y="2298"/>
                  </a:cubicBezTo>
                  <a:lnTo>
                    <a:pt x="1998" y="2298"/>
                  </a:lnTo>
                  <a:cubicBezTo>
                    <a:pt x="2056" y="2298"/>
                    <a:pt x="2104" y="2251"/>
                    <a:pt x="2104" y="2192"/>
                  </a:cubicBezTo>
                  <a:lnTo>
                    <a:pt x="2104" y="989"/>
                  </a:lnTo>
                  <a:cubicBezTo>
                    <a:pt x="2104" y="930"/>
                    <a:pt x="2056" y="883"/>
                    <a:pt x="1998" y="883"/>
                  </a:cubicBezTo>
                  <a:lnTo>
                    <a:pt x="1821" y="883"/>
                  </a:lnTo>
                  <a:close/>
                  <a:moveTo>
                    <a:pt x="1180" y="1104"/>
                  </a:moveTo>
                  <a:cubicBezTo>
                    <a:pt x="1122" y="1104"/>
                    <a:pt x="1074" y="1151"/>
                    <a:pt x="1074" y="1209"/>
                  </a:cubicBezTo>
                  <a:lnTo>
                    <a:pt x="1074" y="2192"/>
                  </a:lnTo>
                  <a:cubicBezTo>
                    <a:pt x="1074" y="2251"/>
                    <a:pt x="1122" y="2298"/>
                    <a:pt x="1180" y="2298"/>
                  </a:cubicBezTo>
                  <a:lnTo>
                    <a:pt x="1357" y="2298"/>
                  </a:lnTo>
                  <a:cubicBezTo>
                    <a:pt x="1415" y="2298"/>
                    <a:pt x="1462" y="2251"/>
                    <a:pt x="1462" y="2192"/>
                  </a:cubicBezTo>
                  <a:lnTo>
                    <a:pt x="1462" y="1209"/>
                  </a:lnTo>
                  <a:cubicBezTo>
                    <a:pt x="1462" y="1151"/>
                    <a:pt x="1415" y="1104"/>
                    <a:pt x="1357" y="1104"/>
                  </a:cubicBezTo>
                  <a:lnTo>
                    <a:pt x="1180" y="1104"/>
                  </a:lnTo>
                  <a:close/>
                  <a:moveTo>
                    <a:pt x="432" y="1467"/>
                  </a:moveTo>
                  <a:cubicBezTo>
                    <a:pt x="432" y="1408"/>
                    <a:pt x="479" y="1361"/>
                    <a:pt x="537" y="1361"/>
                  </a:cubicBezTo>
                  <a:lnTo>
                    <a:pt x="714" y="1361"/>
                  </a:lnTo>
                  <a:cubicBezTo>
                    <a:pt x="772" y="1361"/>
                    <a:pt x="820" y="1408"/>
                    <a:pt x="820" y="1467"/>
                  </a:cubicBezTo>
                  <a:lnTo>
                    <a:pt x="820" y="2192"/>
                  </a:lnTo>
                  <a:cubicBezTo>
                    <a:pt x="820" y="2251"/>
                    <a:pt x="772" y="2298"/>
                    <a:pt x="714" y="2298"/>
                  </a:cubicBezTo>
                  <a:lnTo>
                    <a:pt x="537" y="2298"/>
                  </a:lnTo>
                  <a:cubicBezTo>
                    <a:pt x="479" y="2298"/>
                    <a:pt x="432" y="2251"/>
                    <a:pt x="432" y="2192"/>
                  </a:cubicBezTo>
                  <a:lnTo>
                    <a:pt x="432" y="1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807" name="Google Shape;807;p30"/>
          <p:cNvGrpSpPr/>
          <p:nvPr/>
        </p:nvGrpSpPr>
        <p:grpSpPr>
          <a:xfrm>
            <a:off x="5265307" y="3109560"/>
            <a:ext cx="1579046" cy="1767723"/>
            <a:chOff x="6199188" y="2865438"/>
            <a:chExt cx="2232025" cy="2498725"/>
          </a:xfrm>
        </p:grpSpPr>
        <p:sp>
          <p:nvSpPr>
            <p:cNvPr id="808" name="Google Shape;808;p30"/>
            <p:cNvSpPr/>
            <p:nvPr/>
          </p:nvSpPr>
          <p:spPr>
            <a:xfrm>
              <a:off x="6199188" y="2865438"/>
              <a:ext cx="2232025" cy="2498725"/>
            </a:xfrm>
            <a:custGeom>
              <a:avLst/>
              <a:gdLst/>
              <a:ahLst/>
              <a:cxnLst/>
              <a:rect l="l" t="t" r="r" b="b"/>
              <a:pathLst>
                <a:path w="6199" h="6941" extrusionOk="0">
                  <a:moveTo>
                    <a:pt x="6198" y="1356"/>
                  </a:moveTo>
                  <a:lnTo>
                    <a:pt x="6198" y="6940"/>
                  </a:lnTo>
                  <a:lnTo>
                    <a:pt x="3100" y="5583"/>
                  </a:lnTo>
                  <a:lnTo>
                    <a:pt x="0" y="6940"/>
                  </a:lnTo>
                  <a:lnTo>
                    <a:pt x="0" y="1356"/>
                  </a:lnTo>
                  <a:lnTo>
                    <a:pt x="3100" y="0"/>
                  </a:lnTo>
                  <a:lnTo>
                    <a:pt x="6198" y="13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6799263" y="3498850"/>
              <a:ext cx="1031875" cy="927100"/>
            </a:xfrm>
            <a:custGeom>
              <a:avLst/>
              <a:gdLst/>
              <a:ahLst/>
              <a:cxnLst/>
              <a:rect l="l" t="t" r="r" b="b"/>
              <a:pathLst>
                <a:path w="2867" h="2576" extrusionOk="0">
                  <a:moveTo>
                    <a:pt x="1300" y="1294"/>
                  </a:moveTo>
                  <a:cubicBezTo>
                    <a:pt x="1274" y="1294"/>
                    <a:pt x="1253" y="1318"/>
                    <a:pt x="1253" y="1348"/>
                  </a:cubicBezTo>
                  <a:lnTo>
                    <a:pt x="1253" y="1643"/>
                  </a:lnTo>
                  <a:cubicBezTo>
                    <a:pt x="1253" y="1673"/>
                    <a:pt x="1274" y="1697"/>
                    <a:pt x="1300" y="1697"/>
                  </a:cubicBezTo>
                  <a:lnTo>
                    <a:pt x="1566" y="1697"/>
                  </a:lnTo>
                  <a:cubicBezTo>
                    <a:pt x="1592" y="1697"/>
                    <a:pt x="1614" y="1673"/>
                    <a:pt x="1614" y="1643"/>
                  </a:cubicBezTo>
                  <a:lnTo>
                    <a:pt x="1614" y="1348"/>
                  </a:lnTo>
                  <a:cubicBezTo>
                    <a:pt x="1614" y="1318"/>
                    <a:pt x="1592" y="1294"/>
                    <a:pt x="1566" y="1294"/>
                  </a:cubicBezTo>
                  <a:lnTo>
                    <a:pt x="1300" y="1294"/>
                  </a:lnTo>
                  <a:close/>
                  <a:moveTo>
                    <a:pt x="1709" y="1552"/>
                  </a:moveTo>
                  <a:lnTo>
                    <a:pt x="1709" y="1655"/>
                  </a:lnTo>
                  <a:cubicBezTo>
                    <a:pt x="1709" y="1732"/>
                    <a:pt x="1648" y="1795"/>
                    <a:pt x="1573" y="1795"/>
                  </a:cubicBezTo>
                  <a:lnTo>
                    <a:pt x="1293" y="1795"/>
                  </a:lnTo>
                  <a:cubicBezTo>
                    <a:pt x="1218" y="1795"/>
                    <a:pt x="1157" y="1732"/>
                    <a:pt x="1157" y="1655"/>
                  </a:cubicBezTo>
                  <a:lnTo>
                    <a:pt x="1157" y="1552"/>
                  </a:lnTo>
                  <a:lnTo>
                    <a:pt x="434" y="1552"/>
                  </a:lnTo>
                  <a:cubicBezTo>
                    <a:pt x="254" y="1552"/>
                    <a:pt x="95" y="1453"/>
                    <a:pt x="0" y="1301"/>
                  </a:cubicBezTo>
                  <a:lnTo>
                    <a:pt x="0" y="2193"/>
                  </a:lnTo>
                  <a:cubicBezTo>
                    <a:pt x="0" y="2404"/>
                    <a:pt x="150" y="2575"/>
                    <a:pt x="334" y="2575"/>
                  </a:cubicBezTo>
                  <a:lnTo>
                    <a:pt x="2532" y="2575"/>
                  </a:lnTo>
                  <a:cubicBezTo>
                    <a:pt x="2716" y="2575"/>
                    <a:pt x="2866" y="2404"/>
                    <a:pt x="2866" y="2193"/>
                  </a:cubicBezTo>
                  <a:lnTo>
                    <a:pt x="2866" y="1301"/>
                  </a:lnTo>
                  <a:cubicBezTo>
                    <a:pt x="2771" y="1453"/>
                    <a:pt x="2612" y="1552"/>
                    <a:pt x="2432" y="1552"/>
                  </a:cubicBezTo>
                  <a:lnTo>
                    <a:pt x="1709" y="1552"/>
                  </a:lnTo>
                  <a:close/>
                  <a:moveTo>
                    <a:pt x="1157" y="1433"/>
                  </a:moveTo>
                  <a:lnTo>
                    <a:pt x="1157" y="1329"/>
                  </a:lnTo>
                  <a:cubicBezTo>
                    <a:pt x="1157" y="1251"/>
                    <a:pt x="1218" y="1188"/>
                    <a:pt x="1293" y="1188"/>
                  </a:cubicBezTo>
                  <a:lnTo>
                    <a:pt x="1573" y="1188"/>
                  </a:lnTo>
                  <a:cubicBezTo>
                    <a:pt x="1648" y="1188"/>
                    <a:pt x="1709" y="1251"/>
                    <a:pt x="1709" y="1329"/>
                  </a:cubicBezTo>
                  <a:lnTo>
                    <a:pt x="1709" y="1433"/>
                  </a:lnTo>
                  <a:lnTo>
                    <a:pt x="2432" y="1433"/>
                  </a:lnTo>
                  <a:cubicBezTo>
                    <a:pt x="2650" y="1433"/>
                    <a:pt x="2830" y="1256"/>
                    <a:pt x="2866" y="1025"/>
                  </a:cubicBezTo>
                  <a:lnTo>
                    <a:pt x="2866" y="800"/>
                  </a:lnTo>
                  <a:cubicBezTo>
                    <a:pt x="2866" y="589"/>
                    <a:pt x="2716" y="418"/>
                    <a:pt x="2532" y="418"/>
                  </a:cubicBezTo>
                  <a:lnTo>
                    <a:pt x="334" y="418"/>
                  </a:lnTo>
                  <a:cubicBezTo>
                    <a:pt x="150" y="418"/>
                    <a:pt x="0" y="589"/>
                    <a:pt x="0" y="800"/>
                  </a:cubicBezTo>
                  <a:lnTo>
                    <a:pt x="0" y="1025"/>
                  </a:lnTo>
                  <a:cubicBezTo>
                    <a:pt x="36" y="1256"/>
                    <a:pt x="217" y="1433"/>
                    <a:pt x="434" y="1433"/>
                  </a:cubicBezTo>
                  <a:lnTo>
                    <a:pt x="1157" y="1433"/>
                  </a:lnTo>
                  <a:close/>
                  <a:moveTo>
                    <a:pt x="1778" y="345"/>
                  </a:moveTo>
                  <a:cubicBezTo>
                    <a:pt x="1766" y="241"/>
                    <a:pt x="1687" y="161"/>
                    <a:pt x="1594" y="161"/>
                  </a:cubicBezTo>
                  <a:lnTo>
                    <a:pt x="1272" y="161"/>
                  </a:lnTo>
                  <a:cubicBezTo>
                    <a:pt x="1179" y="161"/>
                    <a:pt x="1100" y="241"/>
                    <a:pt x="1088" y="345"/>
                  </a:cubicBezTo>
                  <a:lnTo>
                    <a:pt x="917" y="345"/>
                  </a:lnTo>
                  <a:cubicBezTo>
                    <a:pt x="924" y="153"/>
                    <a:pt x="1062" y="0"/>
                    <a:pt x="1230" y="0"/>
                  </a:cubicBezTo>
                  <a:lnTo>
                    <a:pt x="1636" y="0"/>
                  </a:lnTo>
                  <a:cubicBezTo>
                    <a:pt x="1804" y="0"/>
                    <a:pt x="1942" y="153"/>
                    <a:pt x="1949" y="345"/>
                  </a:cubicBezTo>
                  <a:lnTo>
                    <a:pt x="1778" y="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810" name="Google Shape;810;p30"/>
          <p:cNvGrpSpPr/>
          <p:nvPr/>
        </p:nvGrpSpPr>
        <p:grpSpPr>
          <a:xfrm>
            <a:off x="5265307" y="4687482"/>
            <a:ext cx="1579046" cy="1767723"/>
            <a:chOff x="6199188" y="5095875"/>
            <a:chExt cx="2232025" cy="2498725"/>
          </a:xfrm>
        </p:grpSpPr>
        <p:sp>
          <p:nvSpPr>
            <p:cNvPr id="811" name="Google Shape;811;p30"/>
            <p:cNvSpPr/>
            <p:nvPr/>
          </p:nvSpPr>
          <p:spPr>
            <a:xfrm>
              <a:off x="6199188" y="5095875"/>
              <a:ext cx="2232025" cy="2498725"/>
            </a:xfrm>
            <a:custGeom>
              <a:avLst/>
              <a:gdLst/>
              <a:ahLst/>
              <a:cxnLst/>
              <a:rect l="l" t="t" r="r" b="b"/>
              <a:pathLst>
                <a:path w="6199" h="6942" extrusionOk="0">
                  <a:moveTo>
                    <a:pt x="6198" y="1356"/>
                  </a:moveTo>
                  <a:lnTo>
                    <a:pt x="6198" y="6941"/>
                  </a:lnTo>
                  <a:lnTo>
                    <a:pt x="3100" y="5584"/>
                  </a:lnTo>
                  <a:lnTo>
                    <a:pt x="0" y="6941"/>
                  </a:lnTo>
                  <a:lnTo>
                    <a:pt x="0" y="1356"/>
                  </a:lnTo>
                  <a:lnTo>
                    <a:pt x="3100" y="0"/>
                  </a:lnTo>
                  <a:lnTo>
                    <a:pt x="6198" y="13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6823075" y="5664200"/>
              <a:ext cx="985838" cy="985838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446" y="1290"/>
                  </a:moveTo>
                  <a:lnTo>
                    <a:pt x="2736" y="1290"/>
                  </a:lnTo>
                  <a:cubicBezTo>
                    <a:pt x="2736" y="578"/>
                    <a:pt x="2158" y="0"/>
                    <a:pt x="1446" y="0"/>
                  </a:cubicBezTo>
                  <a:lnTo>
                    <a:pt x="1446" y="1290"/>
                  </a:lnTo>
                  <a:close/>
                  <a:moveTo>
                    <a:pt x="1290" y="1447"/>
                  </a:moveTo>
                  <a:lnTo>
                    <a:pt x="2579" y="1447"/>
                  </a:lnTo>
                  <a:cubicBezTo>
                    <a:pt x="2579" y="2159"/>
                    <a:pt x="2001" y="2736"/>
                    <a:pt x="1290" y="2736"/>
                  </a:cubicBezTo>
                  <a:cubicBezTo>
                    <a:pt x="578" y="2736"/>
                    <a:pt x="0" y="2159"/>
                    <a:pt x="0" y="1447"/>
                  </a:cubicBezTo>
                  <a:cubicBezTo>
                    <a:pt x="0" y="735"/>
                    <a:pt x="578" y="157"/>
                    <a:pt x="1290" y="157"/>
                  </a:cubicBezTo>
                  <a:lnTo>
                    <a:pt x="1290" y="14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sp>
        <p:nvSpPr>
          <p:cNvPr id="813" name="Google Shape;813;p30"/>
          <p:cNvSpPr/>
          <p:nvPr/>
        </p:nvSpPr>
        <p:spPr>
          <a:xfrm>
            <a:off x="7481206" y="2018451"/>
            <a:ext cx="1324402" cy="5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 b="1" i="0" u="none" strike="noStrike" cap="none" dirty="0">
                <a:solidFill>
                  <a:schemeClr val="accent3"/>
                </a:solidFill>
                <a:latin typeface="+mn-lt"/>
                <a:ea typeface="Montserrat"/>
                <a:cs typeface="Montserrat"/>
                <a:sym typeface="Montserrat"/>
              </a:rPr>
              <a:t>Title A</a:t>
            </a:r>
            <a:endParaRPr sz="2666" b="0" i="0" u="none" strike="noStrike" cap="none" dirty="0">
              <a:solidFill>
                <a:schemeClr val="accent3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30"/>
          <p:cNvSpPr/>
          <p:nvPr/>
        </p:nvSpPr>
        <p:spPr>
          <a:xfrm>
            <a:off x="7487155" y="2407746"/>
            <a:ext cx="279586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 con-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sectetur adipiscing elit sed do ei-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5" name="Google Shape;815;p30"/>
          <p:cNvSpPr/>
          <p:nvPr/>
        </p:nvSpPr>
        <p:spPr>
          <a:xfrm>
            <a:off x="7481206" y="3604126"/>
            <a:ext cx="1324402" cy="5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 b="1" i="0" u="none" strike="noStrike" cap="none" dirty="0">
                <a:solidFill>
                  <a:schemeClr val="accent5"/>
                </a:solidFill>
                <a:latin typeface="+mn-lt"/>
                <a:ea typeface="Montserrat"/>
                <a:cs typeface="Montserrat"/>
                <a:sym typeface="Montserrat"/>
              </a:rPr>
              <a:t>Title B</a:t>
            </a:r>
            <a:endParaRPr sz="2666" b="0" i="0" u="none" strike="noStrike" cap="none" dirty="0">
              <a:solidFill>
                <a:schemeClr val="accent5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7487155" y="3993421"/>
            <a:ext cx="279586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 con-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sectetur adipiscing elit sed do ei-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7487155" y="5189801"/>
            <a:ext cx="1313180" cy="5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 b="1" i="0" u="none" strike="noStrike" cap="none" dirty="0">
                <a:solidFill>
                  <a:schemeClr val="accent1"/>
                </a:solidFill>
                <a:latin typeface="+mn-lt"/>
                <a:ea typeface="Montserrat"/>
                <a:cs typeface="Montserrat"/>
                <a:sym typeface="Montserrat"/>
              </a:rPr>
              <a:t>Title C</a:t>
            </a:r>
            <a:endParaRPr sz="2666" b="0" i="0" u="none" strike="noStrike" cap="none" dirty="0">
              <a:solidFill>
                <a:schemeClr val="accen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7493104" y="5579096"/>
            <a:ext cx="279586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 con-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sectetur adipiscing elit sed do ei-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9" name="Google Shape;819;p30"/>
          <p:cNvSpPr/>
          <p:nvPr/>
        </p:nvSpPr>
        <p:spPr>
          <a:xfrm>
            <a:off x="952461" y="2100980"/>
            <a:ext cx="3664095" cy="378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YOU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CAN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WRITE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SOMETHING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INCREDIBLE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HERE</a:t>
            </a:r>
            <a:endParaRPr sz="3999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492D47CD-954A-C3AB-7C36-B07D7961CC2D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52EE9506-7C6F-7469-E540-3EA9158C12FD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>
            <a:off x="3369313" y="2224084"/>
            <a:ext cx="2889990" cy="2497530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2825" tIns="0" rIns="914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5897512" y="2219093"/>
            <a:ext cx="2889990" cy="2497530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82825" tIns="0" rIns="914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8464447" y="2219093"/>
            <a:ext cx="2889990" cy="2497530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82825" tIns="0" rIns="914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802378" y="2229075"/>
            <a:ext cx="2889990" cy="2497530"/>
          </a:xfrm>
          <a:prstGeom prst="chevron">
            <a:avLst>
              <a:gd name="adj" fmla="val 2075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82825" tIns="0" rIns="914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4197600" y="3013502"/>
            <a:ext cx="1469762" cy="32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YOUR TITLE</a:t>
            </a:r>
            <a:endParaRPr sz="1050" dirty="0">
              <a:latin typeface="+mj-lt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6764535" y="2980192"/>
            <a:ext cx="1469762" cy="28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YOUR TITLE</a:t>
            </a:r>
            <a:endParaRPr sz="1050" dirty="0">
              <a:latin typeface="+mj-lt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6489453" y="3428996"/>
            <a:ext cx="1995064" cy="104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 social media words</a:t>
            </a:r>
            <a:endParaRPr sz="1200" dirty="0">
              <a:latin typeface="+mn-lt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9210069" y="2994350"/>
            <a:ext cx="1634076" cy="28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YOUR TITLE</a:t>
            </a:r>
            <a:endParaRPr sz="1050" dirty="0">
              <a:latin typeface="+mj-lt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9017652" y="3428996"/>
            <a:ext cx="1995064" cy="104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 social media words</a:t>
            </a:r>
            <a:endParaRPr sz="1200" dirty="0">
              <a:latin typeface="+mn-lt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1540460" y="3002742"/>
            <a:ext cx="1775248" cy="37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YOUR TITLE</a:t>
            </a:r>
            <a:endParaRPr sz="1050" dirty="0">
              <a:latin typeface="+mj-lt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2196349" y="2508416"/>
            <a:ext cx="502868" cy="502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1430552" y="3467858"/>
            <a:ext cx="1995064" cy="104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 social media words</a:t>
            </a:r>
            <a:endParaRPr sz="1200" dirty="0">
              <a:latin typeface="+mn-lt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4648821" y="2537180"/>
            <a:ext cx="502868" cy="4571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7198589" y="2491482"/>
            <a:ext cx="502868" cy="502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9750471" y="2499949"/>
            <a:ext cx="502868" cy="502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9;p12">
            <a:extLst>
              <a:ext uri="{FF2B5EF4-FFF2-40B4-BE49-F238E27FC236}">
                <a16:creationId xmlns:a16="http://schemas.microsoft.com/office/drawing/2014/main" id="{B27078FA-625F-D3AC-917D-255A4FDB91F7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5" name="Google Shape;110;p12">
            <a:extLst>
              <a:ext uri="{FF2B5EF4-FFF2-40B4-BE49-F238E27FC236}">
                <a16:creationId xmlns:a16="http://schemas.microsoft.com/office/drawing/2014/main" id="{4477D327-A734-648B-6CE9-3F0741605F84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  <p:sp>
        <p:nvSpPr>
          <p:cNvPr id="14" name="Google Shape;127;p13">
            <a:extLst>
              <a:ext uri="{FF2B5EF4-FFF2-40B4-BE49-F238E27FC236}">
                <a16:creationId xmlns:a16="http://schemas.microsoft.com/office/drawing/2014/main" id="{B4D69A9F-184A-AA28-E02C-332E72E291B7}"/>
              </a:ext>
            </a:extLst>
          </p:cNvPr>
          <p:cNvSpPr txBox="1"/>
          <p:nvPr/>
        </p:nvSpPr>
        <p:spPr>
          <a:xfrm>
            <a:off x="3922518" y="3460902"/>
            <a:ext cx="1995064" cy="104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 social media words</a:t>
            </a:r>
            <a:endParaRPr sz="12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31"/>
          <p:cNvGrpSpPr/>
          <p:nvPr/>
        </p:nvGrpSpPr>
        <p:grpSpPr>
          <a:xfrm>
            <a:off x="5492321" y="3218990"/>
            <a:ext cx="1033152" cy="1156202"/>
            <a:chOff x="6608763" y="3324225"/>
            <a:chExt cx="1412875" cy="1581150"/>
          </a:xfrm>
        </p:grpSpPr>
        <p:sp>
          <p:nvSpPr>
            <p:cNvPr id="828" name="Google Shape;828;p31"/>
            <p:cNvSpPr/>
            <p:nvPr/>
          </p:nvSpPr>
          <p:spPr>
            <a:xfrm>
              <a:off x="6608763" y="3324225"/>
              <a:ext cx="1412875" cy="1581150"/>
            </a:xfrm>
            <a:custGeom>
              <a:avLst/>
              <a:gdLst/>
              <a:ahLst/>
              <a:cxnLst/>
              <a:rect l="l" t="t" r="r" b="b"/>
              <a:pathLst>
                <a:path w="3923" h="4393" extrusionOk="0">
                  <a:moveTo>
                    <a:pt x="3922" y="859"/>
                  </a:moveTo>
                  <a:lnTo>
                    <a:pt x="3922" y="4392"/>
                  </a:lnTo>
                  <a:lnTo>
                    <a:pt x="1962" y="3533"/>
                  </a:lnTo>
                  <a:lnTo>
                    <a:pt x="0" y="4392"/>
                  </a:lnTo>
                  <a:lnTo>
                    <a:pt x="0" y="859"/>
                  </a:lnTo>
                  <a:lnTo>
                    <a:pt x="1962" y="0"/>
                  </a:lnTo>
                  <a:lnTo>
                    <a:pt x="3922" y="859"/>
                  </a:lnTo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011988" y="3651250"/>
              <a:ext cx="606425" cy="723900"/>
            </a:xfrm>
            <a:custGeom>
              <a:avLst/>
              <a:gdLst/>
              <a:ahLst/>
              <a:cxnLst/>
              <a:rect l="l" t="t" r="r" b="b"/>
              <a:pathLst>
                <a:path w="1685" h="2013" extrusionOk="0">
                  <a:moveTo>
                    <a:pt x="193" y="965"/>
                  </a:moveTo>
                  <a:cubicBezTo>
                    <a:pt x="226" y="958"/>
                    <a:pt x="248" y="926"/>
                    <a:pt x="241" y="893"/>
                  </a:cubicBezTo>
                  <a:cubicBezTo>
                    <a:pt x="234" y="860"/>
                    <a:pt x="202" y="838"/>
                    <a:pt x="169" y="845"/>
                  </a:cubicBezTo>
                  <a:lnTo>
                    <a:pt x="58" y="868"/>
                  </a:lnTo>
                  <a:cubicBezTo>
                    <a:pt x="25" y="875"/>
                    <a:pt x="3" y="907"/>
                    <a:pt x="10" y="940"/>
                  </a:cubicBezTo>
                  <a:cubicBezTo>
                    <a:pt x="17" y="973"/>
                    <a:pt x="49" y="994"/>
                    <a:pt x="82" y="988"/>
                  </a:cubicBezTo>
                  <a:lnTo>
                    <a:pt x="193" y="965"/>
                  </a:lnTo>
                  <a:close/>
                  <a:moveTo>
                    <a:pt x="166" y="680"/>
                  </a:moveTo>
                  <a:cubicBezTo>
                    <a:pt x="199" y="686"/>
                    <a:pt x="231" y="664"/>
                    <a:pt x="237" y="631"/>
                  </a:cubicBezTo>
                  <a:cubicBezTo>
                    <a:pt x="243" y="597"/>
                    <a:pt x="221" y="566"/>
                    <a:pt x="188" y="560"/>
                  </a:cubicBezTo>
                  <a:lnTo>
                    <a:pt x="77" y="539"/>
                  </a:lnTo>
                  <a:cubicBezTo>
                    <a:pt x="43" y="533"/>
                    <a:pt x="12" y="555"/>
                    <a:pt x="6" y="589"/>
                  </a:cubicBezTo>
                  <a:cubicBezTo>
                    <a:pt x="0" y="622"/>
                    <a:pt x="22" y="654"/>
                    <a:pt x="55" y="660"/>
                  </a:cubicBezTo>
                  <a:lnTo>
                    <a:pt x="166" y="680"/>
                  </a:lnTo>
                  <a:close/>
                  <a:moveTo>
                    <a:pt x="272" y="434"/>
                  </a:moveTo>
                  <a:cubicBezTo>
                    <a:pt x="297" y="457"/>
                    <a:pt x="335" y="455"/>
                    <a:pt x="358" y="429"/>
                  </a:cubicBezTo>
                  <a:cubicBezTo>
                    <a:pt x="380" y="404"/>
                    <a:pt x="378" y="365"/>
                    <a:pt x="353" y="343"/>
                  </a:cubicBezTo>
                  <a:lnTo>
                    <a:pt x="268" y="268"/>
                  </a:lnTo>
                  <a:cubicBezTo>
                    <a:pt x="243" y="245"/>
                    <a:pt x="204" y="248"/>
                    <a:pt x="182" y="273"/>
                  </a:cubicBezTo>
                  <a:cubicBezTo>
                    <a:pt x="159" y="298"/>
                    <a:pt x="162" y="337"/>
                    <a:pt x="187" y="359"/>
                  </a:cubicBezTo>
                  <a:lnTo>
                    <a:pt x="272" y="434"/>
                  </a:lnTo>
                  <a:close/>
                  <a:moveTo>
                    <a:pt x="491" y="261"/>
                  </a:moveTo>
                  <a:cubicBezTo>
                    <a:pt x="507" y="291"/>
                    <a:pt x="545" y="302"/>
                    <a:pt x="574" y="286"/>
                  </a:cubicBezTo>
                  <a:cubicBezTo>
                    <a:pt x="604" y="270"/>
                    <a:pt x="615" y="232"/>
                    <a:pt x="599" y="203"/>
                  </a:cubicBezTo>
                  <a:lnTo>
                    <a:pt x="545" y="103"/>
                  </a:lnTo>
                  <a:cubicBezTo>
                    <a:pt x="529" y="73"/>
                    <a:pt x="492" y="62"/>
                    <a:pt x="462" y="79"/>
                  </a:cubicBezTo>
                  <a:cubicBezTo>
                    <a:pt x="432" y="95"/>
                    <a:pt x="421" y="132"/>
                    <a:pt x="437" y="161"/>
                  </a:cubicBezTo>
                  <a:lnTo>
                    <a:pt x="491" y="261"/>
                  </a:lnTo>
                  <a:close/>
                  <a:moveTo>
                    <a:pt x="1602" y="988"/>
                  </a:moveTo>
                  <a:cubicBezTo>
                    <a:pt x="1635" y="994"/>
                    <a:pt x="1667" y="973"/>
                    <a:pt x="1674" y="940"/>
                  </a:cubicBezTo>
                  <a:cubicBezTo>
                    <a:pt x="1681" y="907"/>
                    <a:pt x="1659" y="875"/>
                    <a:pt x="1626" y="868"/>
                  </a:cubicBezTo>
                  <a:lnTo>
                    <a:pt x="1515" y="845"/>
                  </a:lnTo>
                  <a:cubicBezTo>
                    <a:pt x="1482" y="838"/>
                    <a:pt x="1450" y="860"/>
                    <a:pt x="1443" y="893"/>
                  </a:cubicBezTo>
                  <a:cubicBezTo>
                    <a:pt x="1436" y="926"/>
                    <a:pt x="1458" y="958"/>
                    <a:pt x="1491" y="965"/>
                  </a:cubicBezTo>
                  <a:lnTo>
                    <a:pt x="1602" y="988"/>
                  </a:lnTo>
                  <a:close/>
                  <a:moveTo>
                    <a:pt x="1629" y="660"/>
                  </a:moveTo>
                  <a:cubicBezTo>
                    <a:pt x="1662" y="654"/>
                    <a:pt x="1684" y="622"/>
                    <a:pt x="1678" y="589"/>
                  </a:cubicBezTo>
                  <a:cubicBezTo>
                    <a:pt x="1672" y="555"/>
                    <a:pt x="1640" y="533"/>
                    <a:pt x="1607" y="539"/>
                  </a:cubicBezTo>
                  <a:lnTo>
                    <a:pt x="1496" y="560"/>
                  </a:lnTo>
                  <a:cubicBezTo>
                    <a:pt x="1463" y="566"/>
                    <a:pt x="1441" y="597"/>
                    <a:pt x="1447" y="631"/>
                  </a:cubicBezTo>
                  <a:cubicBezTo>
                    <a:pt x="1453" y="664"/>
                    <a:pt x="1484" y="686"/>
                    <a:pt x="1518" y="680"/>
                  </a:cubicBezTo>
                  <a:lnTo>
                    <a:pt x="1629" y="660"/>
                  </a:lnTo>
                  <a:close/>
                  <a:moveTo>
                    <a:pt x="1497" y="359"/>
                  </a:moveTo>
                  <a:cubicBezTo>
                    <a:pt x="1522" y="337"/>
                    <a:pt x="1525" y="298"/>
                    <a:pt x="1502" y="273"/>
                  </a:cubicBezTo>
                  <a:cubicBezTo>
                    <a:pt x="1480" y="248"/>
                    <a:pt x="1441" y="245"/>
                    <a:pt x="1416" y="268"/>
                  </a:cubicBezTo>
                  <a:lnTo>
                    <a:pt x="1331" y="343"/>
                  </a:lnTo>
                  <a:cubicBezTo>
                    <a:pt x="1306" y="365"/>
                    <a:pt x="1304" y="404"/>
                    <a:pt x="1326" y="429"/>
                  </a:cubicBezTo>
                  <a:cubicBezTo>
                    <a:pt x="1348" y="455"/>
                    <a:pt x="1387" y="457"/>
                    <a:pt x="1412" y="434"/>
                  </a:cubicBezTo>
                  <a:lnTo>
                    <a:pt x="1497" y="359"/>
                  </a:lnTo>
                  <a:close/>
                  <a:moveTo>
                    <a:pt x="1246" y="161"/>
                  </a:moveTo>
                  <a:cubicBezTo>
                    <a:pt x="1263" y="132"/>
                    <a:pt x="1252" y="95"/>
                    <a:pt x="1222" y="79"/>
                  </a:cubicBezTo>
                  <a:cubicBezTo>
                    <a:pt x="1192" y="62"/>
                    <a:pt x="1155" y="73"/>
                    <a:pt x="1139" y="103"/>
                  </a:cubicBezTo>
                  <a:lnTo>
                    <a:pt x="1085" y="203"/>
                  </a:lnTo>
                  <a:cubicBezTo>
                    <a:pt x="1069" y="232"/>
                    <a:pt x="1080" y="270"/>
                    <a:pt x="1110" y="286"/>
                  </a:cubicBezTo>
                  <a:cubicBezTo>
                    <a:pt x="1139" y="302"/>
                    <a:pt x="1176" y="291"/>
                    <a:pt x="1193" y="261"/>
                  </a:cubicBezTo>
                  <a:lnTo>
                    <a:pt x="1246" y="161"/>
                  </a:lnTo>
                  <a:close/>
                  <a:moveTo>
                    <a:pt x="907" y="61"/>
                  </a:moveTo>
                  <a:cubicBezTo>
                    <a:pt x="907" y="28"/>
                    <a:pt x="879" y="0"/>
                    <a:pt x="845" y="0"/>
                  </a:cubicBezTo>
                  <a:cubicBezTo>
                    <a:pt x="813" y="0"/>
                    <a:pt x="785" y="28"/>
                    <a:pt x="785" y="61"/>
                  </a:cubicBezTo>
                  <a:lnTo>
                    <a:pt x="785" y="175"/>
                  </a:lnTo>
                  <a:cubicBezTo>
                    <a:pt x="785" y="208"/>
                    <a:pt x="813" y="236"/>
                    <a:pt x="845" y="236"/>
                  </a:cubicBezTo>
                  <a:cubicBezTo>
                    <a:pt x="879" y="236"/>
                    <a:pt x="907" y="208"/>
                    <a:pt x="907" y="175"/>
                  </a:cubicBezTo>
                  <a:lnTo>
                    <a:pt x="907" y="61"/>
                  </a:lnTo>
                  <a:close/>
                  <a:moveTo>
                    <a:pt x="845" y="269"/>
                  </a:moveTo>
                  <a:cubicBezTo>
                    <a:pt x="549" y="270"/>
                    <a:pt x="335" y="463"/>
                    <a:pt x="290" y="642"/>
                  </a:cubicBezTo>
                  <a:cubicBezTo>
                    <a:pt x="255" y="779"/>
                    <a:pt x="287" y="908"/>
                    <a:pt x="352" y="1033"/>
                  </a:cubicBezTo>
                  <a:cubicBezTo>
                    <a:pt x="411" y="1147"/>
                    <a:pt x="472" y="1240"/>
                    <a:pt x="523" y="1356"/>
                  </a:cubicBezTo>
                  <a:cubicBezTo>
                    <a:pt x="551" y="1419"/>
                    <a:pt x="561" y="1508"/>
                    <a:pt x="576" y="1575"/>
                  </a:cubicBezTo>
                  <a:cubicBezTo>
                    <a:pt x="588" y="1628"/>
                    <a:pt x="608" y="1647"/>
                    <a:pt x="673" y="1647"/>
                  </a:cubicBezTo>
                  <a:cubicBezTo>
                    <a:pt x="687" y="1647"/>
                    <a:pt x="700" y="1647"/>
                    <a:pt x="714" y="1647"/>
                  </a:cubicBezTo>
                  <a:lnTo>
                    <a:pt x="714" y="992"/>
                  </a:lnTo>
                  <a:lnTo>
                    <a:pt x="613" y="992"/>
                  </a:lnTo>
                  <a:cubicBezTo>
                    <a:pt x="568" y="992"/>
                    <a:pt x="526" y="974"/>
                    <a:pt x="495" y="943"/>
                  </a:cubicBezTo>
                  <a:cubicBezTo>
                    <a:pt x="464" y="911"/>
                    <a:pt x="446" y="870"/>
                    <a:pt x="446" y="825"/>
                  </a:cubicBezTo>
                  <a:cubicBezTo>
                    <a:pt x="446" y="780"/>
                    <a:pt x="464" y="739"/>
                    <a:pt x="495" y="707"/>
                  </a:cubicBezTo>
                  <a:cubicBezTo>
                    <a:pt x="526" y="676"/>
                    <a:pt x="568" y="658"/>
                    <a:pt x="613" y="658"/>
                  </a:cubicBezTo>
                  <a:cubicBezTo>
                    <a:pt x="704" y="658"/>
                    <a:pt x="778" y="732"/>
                    <a:pt x="780" y="823"/>
                  </a:cubicBezTo>
                  <a:lnTo>
                    <a:pt x="780" y="926"/>
                  </a:lnTo>
                  <a:lnTo>
                    <a:pt x="912" y="926"/>
                  </a:lnTo>
                  <a:lnTo>
                    <a:pt x="912" y="823"/>
                  </a:lnTo>
                  <a:lnTo>
                    <a:pt x="912" y="823"/>
                  </a:lnTo>
                  <a:cubicBezTo>
                    <a:pt x="913" y="779"/>
                    <a:pt x="930" y="738"/>
                    <a:pt x="961" y="707"/>
                  </a:cubicBezTo>
                  <a:cubicBezTo>
                    <a:pt x="993" y="676"/>
                    <a:pt x="1035" y="658"/>
                    <a:pt x="1079" y="658"/>
                  </a:cubicBezTo>
                  <a:cubicBezTo>
                    <a:pt x="1124" y="658"/>
                    <a:pt x="1166" y="676"/>
                    <a:pt x="1197" y="707"/>
                  </a:cubicBezTo>
                  <a:cubicBezTo>
                    <a:pt x="1228" y="739"/>
                    <a:pt x="1246" y="780"/>
                    <a:pt x="1246" y="825"/>
                  </a:cubicBezTo>
                  <a:cubicBezTo>
                    <a:pt x="1246" y="870"/>
                    <a:pt x="1228" y="911"/>
                    <a:pt x="1197" y="943"/>
                  </a:cubicBezTo>
                  <a:cubicBezTo>
                    <a:pt x="1166" y="974"/>
                    <a:pt x="1124" y="992"/>
                    <a:pt x="1079" y="992"/>
                  </a:cubicBezTo>
                  <a:lnTo>
                    <a:pt x="978" y="992"/>
                  </a:lnTo>
                  <a:lnTo>
                    <a:pt x="978" y="1647"/>
                  </a:lnTo>
                  <a:cubicBezTo>
                    <a:pt x="992" y="1647"/>
                    <a:pt x="1005" y="1647"/>
                    <a:pt x="1019" y="1647"/>
                  </a:cubicBezTo>
                  <a:cubicBezTo>
                    <a:pt x="1084" y="1647"/>
                    <a:pt x="1104" y="1628"/>
                    <a:pt x="1116" y="1575"/>
                  </a:cubicBezTo>
                  <a:cubicBezTo>
                    <a:pt x="1131" y="1508"/>
                    <a:pt x="1141" y="1419"/>
                    <a:pt x="1169" y="1356"/>
                  </a:cubicBezTo>
                  <a:cubicBezTo>
                    <a:pt x="1220" y="1240"/>
                    <a:pt x="1281" y="1147"/>
                    <a:pt x="1340" y="1033"/>
                  </a:cubicBezTo>
                  <a:cubicBezTo>
                    <a:pt x="1405" y="908"/>
                    <a:pt x="1437" y="779"/>
                    <a:pt x="1402" y="642"/>
                  </a:cubicBezTo>
                  <a:cubicBezTo>
                    <a:pt x="1357" y="463"/>
                    <a:pt x="1143" y="270"/>
                    <a:pt x="845" y="269"/>
                  </a:cubicBezTo>
                  <a:close/>
                  <a:moveTo>
                    <a:pt x="1079" y="724"/>
                  </a:moveTo>
                  <a:cubicBezTo>
                    <a:pt x="1023" y="724"/>
                    <a:pt x="978" y="769"/>
                    <a:pt x="978" y="825"/>
                  </a:cubicBezTo>
                  <a:lnTo>
                    <a:pt x="978" y="926"/>
                  </a:lnTo>
                  <a:lnTo>
                    <a:pt x="1079" y="926"/>
                  </a:lnTo>
                  <a:cubicBezTo>
                    <a:pt x="1135" y="926"/>
                    <a:pt x="1180" y="881"/>
                    <a:pt x="1180" y="825"/>
                  </a:cubicBezTo>
                  <a:cubicBezTo>
                    <a:pt x="1180" y="769"/>
                    <a:pt x="1135" y="724"/>
                    <a:pt x="1079" y="724"/>
                  </a:cubicBezTo>
                  <a:close/>
                  <a:moveTo>
                    <a:pt x="512" y="825"/>
                  </a:moveTo>
                  <a:cubicBezTo>
                    <a:pt x="512" y="881"/>
                    <a:pt x="557" y="926"/>
                    <a:pt x="613" y="926"/>
                  </a:cubicBezTo>
                  <a:lnTo>
                    <a:pt x="714" y="926"/>
                  </a:lnTo>
                  <a:lnTo>
                    <a:pt x="714" y="825"/>
                  </a:lnTo>
                  <a:cubicBezTo>
                    <a:pt x="714" y="769"/>
                    <a:pt x="669" y="724"/>
                    <a:pt x="613" y="724"/>
                  </a:cubicBezTo>
                  <a:cubicBezTo>
                    <a:pt x="557" y="724"/>
                    <a:pt x="512" y="769"/>
                    <a:pt x="512" y="825"/>
                  </a:cubicBezTo>
                  <a:close/>
                  <a:moveTo>
                    <a:pt x="912" y="992"/>
                  </a:moveTo>
                  <a:lnTo>
                    <a:pt x="780" y="992"/>
                  </a:lnTo>
                  <a:lnTo>
                    <a:pt x="780" y="1647"/>
                  </a:lnTo>
                  <a:cubicBezTo>
                    <a:pt x="801" y="1647"/>
                    <a:pt x="822" y="1647"/>
                    <a:pt x="843" y="1647"/>
                  </a:cubicBezTo>
                  <a:lnTo>
                    <a:pt x="849" y="1647"/>
                  </a:lnTo>
                  <a:cubicBezTo>
                    <a:pt x="849" y="1648"/>
                    <a:pt x="849" y="1646"/>
                    <a:pt x="849" y="1647"/>
                  </a:cubicBezTo>
                  <a:cubicBezTo>
                    <a:pt x="870" y="1647"/>
                    <a:pt x="891" y="1647"/>
                    <a:pt x="912" y="1647"/>
                  </a:cubicBezTo>
                  <a:lnTo>
                    <a:pt x="912" y="992"/>
                  </a:lnTo>
                  <a:close/>
                  <a:moveTo>
                    <a:pt x="1058" y="1689"/>
                  </a:moveTo>
                  <a:lnTo>
                    <a:pt x="634" y="1689"/>
                  </a:lnTo>
                  <a:cubicBezTo>
                    <a:pt x="596" y="1689"/>
                    <a:pt x="564" y="1720"/>
                    <a:pt x="564" y="1759"/>
                  </a:cubicBezTo>
                  <a:cubicBezTo>
                    <a:pt x="564" y="1797"/>
                    <a:pt x="596" y="1829"/>
                    <a:pt x="634" y="1829"/>
                  </a:cubicBezTo>
                  <a:lnTo>
                    <a:pt x="1058" y="1829"/>
                  </a:lnTo>
                  <a:cubicBezTo>
                    <a:pt x="1096" y="1829"/>
                    <a:pt x="1128" y="1797"/>
                    <a:pt x="1128" y="1759"/>
                  </a:cubicBezTo>
                  <a:cubicBezTo>
                    <a:pt x="1128" y="1720"/>
                    <a:pt x="1096" y="1689"/>
                    <a:pt x="1058" y="1689"/>
                  </a:cubicBezTo>
                  <a:close/>
                  <a:moveTo>
                    <a:pt x="1058" y="2012"/>
                  </a:moveTo>
                  <a:lnTo>
                    <a:pt x="634" y="2012"/>
                  </a:lnTo>
                  <a:cubicBezTo>
                    <a:pt x="596" y="2012"/>
                    <a:pt x="564" y="1980"/>
                    <a:pt x="564" y="1942"/>
                  </a:cubicBezTo>
                  <a:cubicBezTo>
                    <a:pt x="564" y="1903"/>
                    <a:pt x="596" y="1872"/>
                    <a:pt x="634" y="1872"/>
                  </a:cubicBezTo>
                  <a:lnTo>
                    <a:pt x="1058" y="1872"/>
                  </a:lnTo>
                  <a:cubicBezTo>
                    <a:pt x="1096" y="1872"/>
                    <a:pt x="1128" y="1903"/>
                    <a:pt x="1128" y="1942"/>
                  </a:cubicBezTo>
                  <a:cubicBezTo>
                    <a:pt x="1128" y="1980"/>
                    <a:pt x="1096" y="2012"/>
                    <a:pt x="1058" y="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830" name="Google Shape;830;p31"/>
          <p:cNvGrpSpPr/>
          <p:nvPr/>
        </p:nvGrpSpPr>
        <p:grpSpPr>
          <a:xfrm>
            <a:off x="5492321" y="2187000"/>
            <a:ext cx="1033152" cy="1156202"/>
            <a:chOff x="6608763" y="1912938"/>
            <a:chExt cx="1412875" cy="1581150"/>
          </a:xfrm>
        </p:grpSpPr>
        <p:sp>
          <p:nvSpPr>
            <p:cNvPr id="831" name="Google Shape;831;p31"/>
            <p:cNvSpPr/>
            <p:nvPr/>
          </p:nvSpPr>
          <p:spPr>
            <a:xfrm>
              <a:off x="6608763" y="1912938"/>
              <a:ext cx="1412875" cy="1581150"/>
            </a:xfrm>
            <a:custGeom>
              <a:avLst/>
              <a:gdLst/>
              <a:ahLst/>
              <a:cxnLst/>
              <a:rect l="l" t="t" r="r" b="b"/>
              <a:pathLst>
                <a:path w="3923" h="4393" extrusionOk="0">
                  <a:moveTo>
                    <a:pt x="3922" y="858"/>
                  </a:moveTo>
                  <a:lnTo>
                    <a:pt x="3922" y="4392"/>
                  </a:lnTo>
                  <a:lnTo>
                    <a:pt x="1962" y="3534"/>
                  </a:lnTo>
                  <a:lnTo>
                    <a:pt x="0" y="4392"/>
                  </a:lnTo>
                  <a:lnTo>
                    <a:pt x="0" y="858"/>
                  </a:lnTo>
                  <a:lnTo>
                    <a:pt x="1962" y="0"/>
                  </a:lnTo>
                  <a:lnTo>
                    <a:pt x="3922" y="85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6962775" y="2301875"/>
              <a:ext cx="774700" cy="647700"/>
            </a:xfrm>
            <a:custGeom>
              <a:avLst/>
              <a:gdLst/>
              <a:ahLst/>
              <a:cxnLst/>
              <a:rect l="l" t="t" r="r" b="b"/>
              <a:pathLst>
                <a:path w="2150" h="1801" extrusionOk="0">
                  <a:moveTo>
                    <a:pt x="2149" y="1673"/>
                  </a:moveTo>
                  <a:lnTo>
                    <a:pt x="1930" y="1547"/>
                  </a:lnTo>
                  <a:lnTo>
                    <a:pt x="1930" y="1626"/>
                  </a:lnTo>
                  <a:lnTo>
                    <a:pt x="175" y="1626"/>
                  </a:lnTo>
                  <a:lnTo>
                    <a:pt x="175" y="221"/>
                  </a:lnTo>
                  <a:lnTo>
                    <a:pt x="255" y="221"/>
                  </a:lnTo>
                  <a:lnTo>
                    <a:pt x="127" y="0"/>
                  </a:lnTo>
                  <a:lnTo>
                    <a:pt x="0" y="221"/>
                  </a:lnTo>
                  <a:lnTo>
                    <a:pt x="80" y="221"/>
                  </a:lnTo>
                  <a:lnTo>
                    <a:pt x="80" y="1721"/>
                  </a:lnTo>
                  <a:lnTo>
                    <a:pt x="1930" y="1721"/>
                  </a:lnTo>
                  <a:lnTo>
                    <a:pt x="1930" y="1800"/>
                  </a:lnTo>
                  <a:lnTo>
                    <a:pt x="2149" y="1673"/>
                  </a:lnTo>
                  <a:close/>
                  <a:moveTo>
                    <a:pt x="322" y="721"/>
                  </a:moveTo>
                  <a:cubicBezTo>
                    <a:pt x="780" y="637"/>
                    <a:pt x="1210" y="473"/>
                    <a:pt x="1597" y="241"/>
                  </a:cubicBezTo>
                  <a:lnTo>
                    <a:pt x="1632" y="309"/>
                  </a:lnTo>
                  <a:lnTo>
                    <a:pt x="1768" y="94"/>
                  </a:lnTo>
                  <a:lnTo>
                    <a:pt x="1514" y="84"/>
                  </a:lnTo>
                  <a:lnTo>
                    <a:pt x="1552" y="157"/>
                  </a:lnTo>
                  <a:cubicBezTo>
                    <a:pt x="1174" y="383"/>
                    <a:pt x="754" y="545"/>
                    <a:pt x="306" y="627"/>
                  </a:cubicBezTo>
                  <a:lnTo>
                    <a:pt x="322" y="721"/>
                  </a:lnTo>
                  <a:close/>
                  <a:moveTo>
                    <a:pt x="1649" y="438"/>
                  </a:moveTo>
                  <a:cubicBezTo>
                    <a:pt x="1610" y="438"/>
                    <a:pt x="1578" y="469"/>
                    <a:pt x="1578" y="508"/>
                  </a:cubicBezTo>
                  <a:lnTo>
                    <a:pt x="1578" y="1466"/>
                  </a:lnTo>
                  <a:cubicBezTo>
                    <a:pt x="1578" y="1505"/>
                    <a:pt x="1610" y="1537"/>
                    <a:pt x="1649" y="1537"/>
                  </a:cubicBezTo>
                  <a:lnTo>
                    <a:pt x="1767" y="1537"/>
                  </a:lnTo>
                  <a:cubicBezTo>
                    <a:pt x="1806" y="1537"/>
                    <a:pt x="1838" y="1505"/>
                    <a:pt x="1838" y="1466"/>
                  </a:cubicBezTo>
                  <a:lnTo>
                    <a:pt x="1838" y="508"/>
                  </a:lnTo>
                  <a:cubicBezTo>
                    <a:pt x="1838" y="469"/>
                    <a:pt x="1806" y="438"/>
                    <a:pt x="1767" y="438"/>
                  </a:cubicBezTo>
                  <a:lnTo>
                    <a:pt x="1649" y="438"/>
                  </a:lnTo>
                  <a:close/>
                  <a:moveTo>
                    <a:pt x="1218" y="590"/>
                  </a:moveTo>
                  <a:cubicBezTo>
                    <a:pt x="1179" y="590"/>
                    <a:pt x="1147" y="622"/>
                    <a:pt x="1147" y="661"/>
                  </a:cubicBezTo>
                  <a:lnTo>
                    <a:pt x="1147" y="1466"/>
                  </a:lnTo>
                  <a:cubicBezTo>
                    <a:pt x="1147" y="1505"/>
                    <a:pt x="1179" y="1537"/>
                    <a:pt x="1218" y="1537"/>
                  </a:cubicBezTo>
                  <a:lnTo>
                    <a:pt x="1336" y="1537"/>
                  </a:lnTo>
                  <a:cubicBezTo>
                    <a:pt x="1375" y="1537"/>
                    <a:pt x="1407" y="1505"/>
                    <a:pt x="1407" y="1466"/>
                  </a:cubicBezTo>
                  <a:lnTo>
                    <a:pt x="1407" y="661"/>
                  </a:lnTo>
                  <a:cubicBezTo>
                    <a:pt x="1407" y="622"/>
                    <a:pt x="1375" y="590"/>
                    <a:pt x="1336" y="590"/>
                  </a:cubicBezTo>
                  <a:lnTo>
                    <a:pt x="1218" y="590"/>
                  </a:lnTo>
                  <a:close/>
                  <a:moveTo>
                    <a:pt x="789" y="738"/>
                  </a:moveTo>
                  <a:cubicBezTo>
                    <a:pt x="750" y="738"/>
                    <a:pt x="719" y="769"/>
                    <a:pt x="719" y="808"/>
                  </a:cubicBezTo>
                  <a:lnTo>
                    <a:pt x="719" y="1466"/>
                  </a:lnTo>
                  <a:cubicBezTo>
                    <a:pt x="719" y="1505"/>
                    <a:pt x="750" y="1537"/>
                    <a:pt x="789" y="1537"/>
                  </a:cubicBezTo>
                  <a:lnTo>
                    <a:pt x="908" y="1537"/>
                  </a:lnTo>
                  <a:cubicBezTo>
                    <a:pt x="947" y="1537"/>
                    <a:pt x="978" y="1505"/>
                    <a:pt x="978" y="1466"/>
                  </a:cubicBezTo>
                  <a:lnTo>
                    <a:pt x="978" y="808"/>
                  </a:lnTo>
                  <a:cubicBezTo>
                    <a:pt x="978" y="769"/>
                    <a:pt x="947" y="738"/>
                    <a:pt x="908" y="738"/>
                  </a:cubicBezTo>
                  <a:lnTo>
                    <a:pt x="789" y="738"/>
                  </a:lnTo>
                  <a:close/>
                  <a:moveTo>
                    <a:pt x="289" y="980"/>
                  </a:moveTo>
                  <a:cubicBezTo>
                    <a:pt x="289" y="941"/>
                    <a:pt x="321" y="910"/>
                    <a:pt x="360" y="910"/>
                  </a:cubicBezTo>
                  <a:lnTo>
                    <a:pt x="478" y="910"/>
                  </a:lnTo>
                  <a:cubicBezTo>
                    <a:pt x="517" y="910"/>
                    <a:pt x="548" y="941"/>
                    <a:pt x="548" y="980"/>
                  </a:cubicBezTo>
                  <a:lnTo>
                    <a:pt x="548" y="1466"/>
                  </a:lnTo>
                  <a:cubicBezTo>
                    <a:pt x="548" y="1505"/>
                    <a:pt x="517" y="1537"/>
                    <a:pt x="478" y="1537"/>
                  </a:cubicBezTo>
                  <a:lnTo>
                    <a:pt x="360" y="1537"/>
                  </a:lnTo>
                  <a:cubicBezTo>
                    <a:pt x="321" y="1537"/>
                    <a:pt x="289" y="1505"/>
                    <a:pt x="289" y="1466"/>
                  </a:cubicBezTo>
                  <a:lnTo>
                    <a:pt x="289" y="9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833" name="Google Shape;833;p31"/>
          <p:cNvGrpSpPr/>
          <p:nvPr/>
        </p:nvGrpSpPr>
        <p:grpSpPr>
          <a:xfrm>
            <a:off x="5492321" y="5282973"/>
            <a:ext cx="1033152" cy="1156202"/>
            <a:chOff x="6608763" y="6146800"/>
            <a:chExt cx="1412875" cy="1581150"/>
          </a:xfrm>
        </p:grpSpPr>
        <p:sp>
          <p:nvSpPr>
            <p:cNvPr id="834" name="Google Shape;834;p31"/>
            <p:cNvSpPr/>
            <p:nvPr/>
          </p:nvSpPr>
          <p:spPr>
            <a:xfrm>
              <a:off x="6608763" y="6146800"/>
              <a:ext cx="1412875" cy="1581150"/>
            </a:xfrm>
            <a:custGeom>
              <a:avLst/>
              <a:gdLst/>
              <a:ahLst/>
              <a:cxnLst/>
              <a:rect l="l" t="t" r="r" b="b"/>
              <a:pathLst>
                <a:path w="3923" h="4394" extrusionOk="0">
                  <a:moveTo>
                    <a:pt x="3922" y="859"/>
                  </a:moveTo>
                  <a:lnTo>
                    <a:pt x="3922" y="4393"/>
                  </a:lnTo>
                  <a:lnTo>
                    <a:pt x="1962" y="3534"/>
                  </a:lnTo>
                  <a:lnTo>
                    <a:pt x="0" y="4393"/>
                  </a:lnTo>
                  <a:lnTo>
                    <a:pt x="0" y="859"/>
                  </a:lnTo>
                  <a:lnTo>
                    <a:pt x="1962" y="0"/>
                  </a:lnTo>
                  <a:lnTo>
                    <a:pt x="3922" y="85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6970713" y="6502400"/>
              <a:ext cx="690562" cy="620713"/>
            </a:xfrm>
            <a:custGeom>
              <a:avLst/>
              <a:gdLst/>
              <a:ahLst/>
              <a:cxnLst/>
              <a:rect l="l" t="t" r="r" b="b"/>
              <a:pathLst>
                <a:path w="1917" h="1724" extrusionOk="0">
                  <a:moveTo>
                    <a:pt x="869" y="866"/>
                  </a:moveTo>
                  <a:cubicBezTo>
                    <a:pt x="852" y="866"/>
                    <a:pt x="837" y="882"/>
                    <a:pt x="837" y="902"/>
                  </a:cubicBezTo>
                  <a:lnTo>
                    <a:pt x="837" y="1099"/>
                  </a:lnTo>
                  <a:cubicBezTo>
                    <a:pt x="837" y="1119"/>
                    <a:pt x="852" y="1135"/>
                    <a:pt x="869" y="1135"/>
                  </a:cubicBezTo>
                  <a:lnTo>
                    <a:pt x="1047" y="1135"/>
                  </a:lnTo>
                  <a:cubicBezTo>
                    <a:pt x="1064" y="1135"/>
                    <a:pt x="1079" y="1119"/>
                    <a:pt x="1079" y="1099"/>
                  </a:cubicBezTo>
                  <a:lnTo>
                    <a:pt x="1079" y="902"/>
                  </a:lnTo>
                  <a:cubicBezTo>
                    <a:pt x="1079" y="882"/>
                    <a:pt x="1064" y="866"/>
                    <a:pt x="1047" y="866"/>
                  </a:cubicBezTo>
                  <a:lnTo>
                    <a:pt x="869" y="866"/>
                  </a:lnTo>
                  <a:close/>
                  <a:moveTo>
                    <a:pt x="1143" y="1038"/>
                  </a:moveTo>
                  <a:lnTo>
                    <a:pt x="1143" y="1107"/>
                  </a:lnTo>
                  <a:cubicBezTo>
                    <a:pt x="1143" y="1159"/>
                    <a:pt x="1102" y="1202"/>
                    <a:pt x="1051" y="1202"/>
                  </a:cubicBezTo>
                  <a:lnTo>
                    <a:pt x="865" y="1202"/>
                  </a:lnTo>
                  <a:cubicBezTo>
                    <a:pt x="814" y="1202"/>
                    <a:pt x="773" y="1159"/>
                    <a:pt x="773" y="1107"/>
                  </a:cubicBezTo>
                  <a:lnTo>
                    <a:pt x="773" y="1038"/>
                  </a:lnTo>
                  <a:lnTo>
                    <a:pt x="290" y="1038"/>
                  </a:lnTo>
                  <a:cubicBezTo>
                    <a:pt x="170" y="1038"/>
                    <a:pt x="63" y="972"/>
                    <a:pt x="0" y="870"/>
                  </a:cubicBezTo>
                  <a:lnTo>
                    <a:pt x="0" y="1467"/>
                  </a:lnTo>
                  <a:cubicBezTo>
                    <a:pt x="0" y="1609"/>
                    <a:pt x="100" y="1723"/>
                    <a:pt x="223" y="1723"/>
                  </a:cubicBezTo>
                  <a:lnTo>
                    <a:pt x="1693" y="1723"/>
                  </a:lnTo>
                  <a:cubicBezTo>
                    <a:pt x="1816" y="1723"/>
                    <a:pt x="1916" y="1609"/>
                    <a:pt x="1916" y="1467"/>
                  </a:cubicBezTo>
                  <a:lnTo>
                    <a:pt x="1916" y="870"/>
                  </a:lnTo>
                  <a:cubicBezTo>
                    <a:pt x="1853" y="972"/>
                    <a:pt x="1746" y="1038"/>
                    <a:pt x="1626" y="1038"/>
                  </a:cubicBezTo>
                  <a:lnTo>
                    <a:pt x="1143" y="1038"/>
                  </a:lnTo>
                  <a:close/>
                  <a:moveTo>
                    <a:pt x="773" y="959"/>
                  </a:moveTo>
                  <a:lnTo>
                    <a:pt x="773" y="889"/>
                  </a:lnTo>
                  <a:cubicBezTo>
                    <a:pt x="773" y="837"/>
                    <a:pt x="814" y="795"/>
                    <a:pt x="865" y="795"/>
                  </a:cubicBezTo>
                  <a:lnTo>
                    <a:pt x="1051" y="795"/>
                  </a:lnTo>
                  <a:cubicBezTo>
                    <a:pt x="1102" y="795"/>
                    <a:pt x="1143" y="837"/>
                    <a:pt x="1143" y="889"/>
                  </a:cubicBezTo>
                  <a:lnTo>
                    <a:pt x="1143" y="959"/>
                  </a:lnTo>
                  <a:lnTo>
                    <a:pt x="1626" y="959"/>
                  </a:lnTo>
                  <a:cubicBezTo>
                    <a:pt x="1772" y="959"/>
                    <a:pt x="1893" y="840"/>
                    <a:pt x="1916" y="685"/>
                  </a:cubicBezTo>
                  <a:lnTo>
                    <a:pt x="1916" y="535"/>
                  </a:lnTo>
                  <a:cubicBezTo>
                    <a:pt x="1916" y="394"/>
                    <a:pt x="1816" y="279"/>
                    <a:pt x="1693" y="279"/>
                  </a:cubicBezTo>
                  <a:lnTo>
                    <a:pt x="223" y="279"/>
                  </a:lnTo>
                  <a:cubicBezTo>
                    <a:pt x="100" y="279"/>
                    <a:pt x="0" y="394"/>
                    <a:pt x="0" y="535"/>
                  </a:cubicBezTo>
                  <a:lnTo>
                    <a:pt x="0" y="685"/>
                  </a:lnTo>
                  <a:cubicBezTo>
                    <a:pt x="23" y="840"/>
                    <a:pt x="144" y="959"/>
                    <a:pt x="290" y="959"/>
                  </a:cubicBezTo>
                  <a:lnTo>
                    <a:pt x="773" y="959"/>
                  </a:lnTo>
                  <a:close/>
                  <a:moveTo>
                    <a:pt x="1189" y="231"/>
                  </a:moveTo>
                  <a:cubicBezTo>
                    <a:pt x="1181" y="161"/>
                    <a:pt x="1128" y="108"/>
                    <a:pt x="1066" y="108"/>
                  </a:cubicBezTo>
                  <a:lnTo>
                    <a:pt x="850" y="108"/>
                  </a:lnTo>
                  <a:cubicBezTo>
                    <a:pt x="788" y="108"/>
                    <a:pt x="735" y="161"/>
                    <a:pt x="727" y="231"/>
                  </a:cubicBezTo>
                  <a:lnTo>
                    <a:pt x="613" y="231"/>
                  </a:lnTo>
                  <a:cubicBezTo>
                    <a:pt x="618" y="102"/>
                    <a:pt x="710" y="0"/>
                    <a:pt x="822" y="0"/>
                  </a:cubicBezTo>
                  <a:lnTo>
                    <a:pt x="1094" y="0"/>
                  </a:lnTo>
                  <a:cubicBezTo>
                    <a:pt x="1206" y="0"/>
                    <a:pt x="1298" y="102"/>
                    <a:pt x="1303" y="231"/>
                  </a:cubicBezTo>
                  <a:lnTo>
                    <a:pt x="1189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836" name="Google Shape;836;p31"/>
          <p:cNvGrpSpPr/>
          <p:nvPr/>
        </p:nvGrpSpPr>
        <p:grpSpPr>
          <a:xfrm>
            <a:off x="5492321" y="4250982"/>
            <a:ext cx="1033152" cy="1156202"/>
            <a:chOff x="6608763" y="4735513"/>
            <a:chExt cx="1412875" cy="1581150"/>
          </a:xfrm>
        </p:grpSpPr>
        <p:sp>
          <p:nvSpPr>
            <p:cNvPr id="837" name="Google Shape;837;p31"/>
            <p:cNvSpPr/>
            <p:nvPr/>
          </p:nvSpPr>
          <p:spPr>
            <a:xfrm>
              <a:off x="6608763" y="4735513"/>
              <a:ext cx="1412875" cy="1581150"/>
            </a:xfrm>
            <a:custGeom>
              <a:avLst/>
              <a:gdLst/>
              <a:ahLst/>
              <a:cxnLst/>
              <a:rect l="l" t="t" r="r" b="b"/>
              <a:pathLst>
                <a:path w="3923" h="4393" extrusionOk="0">
                  <a:moveTo>
                    <a:pt x="3922" y="858"/>
                  </a:moveTo>
                  <a:lnTo>
                    <a:pt x="3922" y="4392"/>
                  </a:lnTo>
                  <a:lnTo>
                    <a:pt x="1962" y="3534"/>
                  </a:lnTo>
                  <a:lnTo>
                    <a:pt x="0" y="4392"/>
                  </a:lnTo>
                  <a:lnTo>
                    <a:pt x="0" y="858"/>
                  </a:lnTo>
                  <a:lnTo>
                    <a:pt x="1962" y="0"/>
                  </a:lnTo>
                  <a:lnTo>
                    <a:pt x="3922" y="85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6999288" y="5103813"/>
              <a:ext cx="633412" cy="628650"/>
            </a:xfrm>
            <a:custGeom>
              <a:avLst/>
              <a:gdLst/>
              <a:ahLst/>
              <a:cxnLst/>
              <a:rect l="l" t="t" r="r" b="b"/>
              <a:pathLst>
                <a:path w="1760" h="1745" extrusionOk="0">
                  <a:moveTo>
                    <a:pt x="1617" y="406"/>
                  </a:moveTo>
                  <a:cubicBezTo>
                    <a:pt x="1557" y="311"/>
                    <a:pt x="1479" y="229"/>
                    <a:pt x="1387" y="163"/>
                  </a:cubicBezTo>
                  <a:cubicBezTo>
                    <a:pt x="1296" y="97"/>
                    <a:pt x="1193" y="50"/>
                    <a:pt x="1083" y="24"/>
                  </a:cubicBezTo>
                  <a:cubicBezTo>
                    <a:pt x="1051" y="15"/>
                    <a:pt x="1018" y="10"/>
                    <a:pt x="985" y="6"/>
                  </a:cubicBezTo>
                  <a:cubicBezTo>
                    <a:pt x="984" y="5"/>
                    <a:pt x="982" y="5"/>
                    <a:pt x="981" y="5"/>
                  </a:cubicBezTo>
                  <a:lnTo>
                    <a:pt x="980" y="5"/>
                  </a:lnTo>
                  <a:lnTo>
                    <a:pt x="1099" y="141"/>
                  </a:lnTo>
                  <a:lnTo>
                    <a:pt x="1164" y="215"/>
                  </a:lnTo>
                  <a:lnTo>
                    <a:pt x="1096" y="286"/>
                  </a:lnTo>
                  <a:lnTo>
                    <a:pt x="975" y="413"/>
                  </a:lnTo>
                  <a:cubicBezTo>
                    <a:pt x="1159" y="452"/>
                    <a:pt x="1309" y="599"/>
                    <a:pt x="1342" y="796"/>
                  </a:cubicBezTo>
                  <a:cubicBezTo>
                    <a:pt x="1357" y="891"/>
                    <a:pt x="1342" y="985"/>
                    <a:pt x="1305" y="1067"/>
                  </a:cubicBezTo>
                  <a:lnTo>
                    <a:pt x="1380" y="1322"/>
                  </a:lnTo>
                  <a:lnTo>
                    <a:pt x="1656" y="1267"/>
                  </a:lnTo>
                  <a:cubicBezTo>
                    <a:pt x="1687" y="1207"/>
                    <a:pt x="1711" y="1143"/>
                    <a:pt x="1727" y="1077"/>
                  </a:cubicBezTo>
                  <a:cubicBezTo>
                    <a:pt x="1754" y="963"/>
                    <a:pt x="1759" y="847"/>
                    <a:pt x="1740" y="730"/>
                  </a:cubicBezTo>
                  <a:cubicBezTo>
                    <a:pt x="1720" y="614"/>
                    <a:pt x="1679" y="505"/>
                    <a:pt x="1617" y="406"/>
                  </a:cubicBezTo>
                  <a:close/>
                  <a:moveTo>
                    <a:pt x="1401" y="1428"/>
                  </a:moveTo>
                  <a:lnTo>
                    <a:pt x="1305" y="1447"/>
                  </a:lnTo>
                  <a:lnTo>
                    <a:pt x="1277" y="1352"/>
                  </a:lnTo>
                  <a:lnTo>
                    <a:pt x="1227" y="1184"/>
                  </a:lnTo>
                  <a:cubicBezTo>
                    <a:pt x="1221" y="1190"/>
                    <a:pt x="1215" y="1197"/>
                    <a:pt x="1209" y="1203"/>
                  </a:cubicBezTo>
                  <a:cubicBezTo>
                    <a:pt x="1208" y="1204"/>
                    <a:pt x="1207" y="1206"/>
                    <a:pt x="1206" y="1207"/>
                  </a:cubicBezTo>
                  <a:cubicBezTo>
                    <a:pt x="1196" y="1216"/>
                    <a:pt x="1186" y="1226"/>
                    <a:pt x="1175" y="1234"/>
                  </a:cubicBezTo>
                  <a:cubicBezTo>
                    <a:pt x="1173" y="1236"/>
                    <a:pt x="1170" y="1238"/>
                    <a:pt x="1168" y="1240"/>
                  </a:cubicBezTo>
                  <a:cubicBezTo>
                    <a:pt x="1158" y="1248"/>
                    <a:pt x="1148" y="1255"/>
                    <a:pt x="1138" y="1262"/>
                  </a:cubicBezTo>
                  <a:cubicBezTo>
                    <a:pt x="1134" y="1265"/>
                    <a:pt x="1129" y="1267"/>
                    <a:pt x="1125" y="1270"/>
                  </a:cubicBezTo>
                  <a:cubicBezTo>
                    <a:pt x="1116" y="1275"/>
                    <a:pt x="1106" y="1281"/>
                    <a:pt x="1097" y="1286"/>
                  </a:cubicBezTo>
                  <a:cubicBezTo>
                    <a:pt x="1090" y="1290"/>
                    <a:pt x="1084" y="1293"/>
                    <a:pt x="1078" y="1296"/>
                  </a:cubicBezTo>
                  <a:cubicBezTo>
                    <a:pt x="1069" y="1300"/>
                    <a:pt x="1061" y="1303"/>
                    <a:pt x="1052" y="1307"/>
                  </a:cubicBezTo>
                  <a:cubicBezTo>
                    <a:pt x="1044" y="1311"/>
                    <a:pt x="1034" y="1314"/>
                    <a:pt x="1025" y="1317"/>
                  </a:cubicBezTo>
                  <a:cubicBezTo>
                    <a:pt x="1018" y="1319"/>
                    <a:pt x="1012" y="1321"/>
                    <a:pt x="1005" y="1323"/>
                  </a:cubicBezTo>
                  <a:cubicBezTo>
                    <a:pt x="988" y="1328"/>
                    <a:pt x="972" y="1332"/>
                    <a:pt x="954" y="1334"/>
                  </a:cubicBezTo>
                  <a:cubicBezTo>
                    <a:pt x="933" y="1338"/>
                    <a:pt x="913" y="1340"/>
                    <a:pt x="892" y="1340"/>
                  </a:cubicBezTo>
                  <a:lnTo>
                    <a:pt x="884" y="1340"/>
                  </a:lnTo>
                  <a:cubicBezTo>
                    <a:pt x="882" y="1340"/>
                    <a:pt x="880" y="1341"/>
                    <a:pt x="879" y="1341"/>
                  </a:cubicBezTo>
                  <a:cubicBezTo>
                    <a:pt x="860" y="1341"/>
                    <a:pt x="840" y="1340"/>
                    <a:pt x="821" y="1337"/>
                  </a:cubicBezTo>
                  <a:cubicBezTo>
                    <a:pt x="820" y="1337"/>
                    <a:pt x="818" y="1336"/>
                    <a:pt x="816" y="1336"/>
                  </a:cubicBezTo>
                  <a:cubicBezTo>
                    <a:pt x="797" y="1334"/>
                    <a:pt x="779" y="1330"/>
                    <a:pt x="761" y="1325"/>
                  </a:cubicBezTo>
                  <a:cubicBezTo>
                    <a:pt x="755" y="1324"/>
                    <a:pt x="748" y="1321"/>
                    <a:pt x="742" y="1319"/>
                  </a:cubicBezTo>
                  <a:cubicBezTo>
                    <a:pt x="729" y="1315"/>
                    <a:pt x="716" y="1311"/>
                    <a:pt x="704" y="1306"/>
                  </a:cubicBezTo>
                  <a:cubicBezTo>
                    <a:pt x="696" y="1303"/>
                    <a:pt x="690" y="1300"/>
                    <a:pt x="682" y="1296"/>
                  </a:cubicBezTo>
                  <a:cubicBezTo>
                    <a:pt x="671" y="1291"/>
                    <a:pt x="660" y="1285"/>
                    <a:pt x="649" y="1279"/>
                  </a:cubicBezTo>
                  <a:cubicBezTo>
                    <a:pt x="642" y="1275"/>
                    <a:pt x="635" y="1271"/>
                    <a:pt x="629" y="1267"/>
                  </a:cubicBezTo>
                  <a:cubicBezTo>
                    <a:pt x="618" y="1260"/>
                    <a:pt x="608" y="1253"/>
                    <a:pt x="598" y="1245"/>
                  </a:cubicBezTo>
                  <a:cubicBezTo>
                    <a:pt x="592" y="1241"/>
                    <a:pt x="585" y="1236"/>
                    <a:pt x="580" y="1231"/>
                  </a:cubicBezTo>
                  <a:cubicBezTo>
                    <a:pt x="569" y="1223"/>
                    <a:pt x="559" y="1213"/>
                    <a:pt x="549" y="1204"/>
                  </a:cubicBezTo>
                  <a:cubicBezTo>
                    <a:pt x="545" y="1199"/>
                    <a:pt x="540" y="1195"/>
                    <a:pt x="536" y="1190"/>
                  </a:cubicBezTo>
                  <a:cubicBezTo>
                    <a:pt x="522" y="1175"/>
                    <a:pt x="509" y="1160"/>
                    <a:pt x="497" y="1143"/>
                  </a:cubicBezTo>
                  <a:lnTo>
                    <a:pt x="239" y="1081"/>
                  </a:lnTo>
                  <a:lnTo>
                    <a:pt x="148" y="1348"/>
                  </a:lnTo>
                  <a:cubicBezTo>
                    <a:pt x="207" y="1438"/>
                    <a:pt x="282" y="1517"/>
                    <a:pt x="371" y="1580"/>
                  </a:cubicBezTo>
                  <a:cubicBezTo>
                    <a:pt x="462" y="1646"/>
                    <a:pt x="565" y="1693"/>
                    <a:pt x="675" y="1720"/>
                  </a:cubicBezTo>
                  <a:cubicBezTo>
                    <a:pt x="706" y="1727"/>
                    <a:pt x="737" y="1733"/>
                    <a:pt x="769" y="1737"/>
                  </a:cubicBezTo>
                  <a:cubicBezTo>
                    <a:pt x="779" y="1738"/>
                    <a:pt x="789" y="1739"/>
                    <a:pt x="799" y="1740"/>
                  </a:cubicBezTo>
                  <a:cubicBezTo>
                    <a:pt x="821" y="1742"/>
                    <a:pt x="843" y="1743"/>
                    <a:pt x="865" y="1743"/>
                  </a:cubicBezTo>
                  <a:cubicBezTo>
                    <a:pt x="880" y="1744"/>
                    <a:pt x="897" y="1744"/>
                    <a:pt x="914" y="1743"/>
                  </a:cubicBezTo>
                  <a:cubicBezTo>
                    <a:pt x="922" y="1742"/>
                    <a:pt x="931" y="1742"/>
                    <a:pt x="940" y="1742"/>
                  </a:cubicBezTo>
                  <a:cubicBezTo>
                    <a:pt x="966" y="1740"/>
                    <a:pt x="993" y="1737"/>
                    <a:pt x="1020" y="1732"/>
                  </a:cubicBezTo>
                  <a:cubicBezTo>
                    <a:pt x="1136" y="1713"/>
                    <a:pt x="1245" y="1672"/>
                    <a:pt x="1344" y="1610"/>
                  </a:cubicBezTo>
                  <a:cubicBezTo>
                    <a:pt x="1435" y="1552"/>
                    <a:pt x="1513" y="1479"/>
                    <a:pt x="1578" y="1392"/>
                  </a:cubicBezTo>
                  <a:lnTo>
                    <a:pt x="1401" y="1428"/>
                  </a:lnTo>
                  <a:close/>
                  <a:moveTo>
                    <a:pt x="19" y="1013"/>
                  </a:moveTo>
                  <a:cubicBezTo>
                    <a:pt x="0" y="897"/>
                    <a:pt x="4" y="780"/>
                    <a:pt x="31" y="666"/>
                  </a:cubicBezTo>
                  <a:cubicBezTo>
                    <a:pt x="58" y="557"/>
                    <a:pt x="105" y="455"/>
                    <a:pt x="171" y="363"/>
                  </a:cubicBezTo>
                  <a:cubicBezTo>
                    <a:pt x="237" y="271"/>
                    <a:pt x="319" y="193"/>
                    <a:pt x="414" y="133"/>
                  </a:cubicBezTo>
                  <a:cubicBezTo>
                    <a:pt x="513" y="71"/>
                    <a:pt x="622" y="30"/>
                    <a:pt x="738" y="11"/>
                  </a:cubicBezTo>
                  <a:cubicBezTo>
                    <a:pt x="770" y="5"/>
                    <a:pt x="801" y="2"/>
                    <a:pt x="833" y="0"/>
                  </a:cubicBezTo>
                  <a:lnTo>
                    <a:pt x="1018" y="212"/>
                  </a:lnTo>
                  <a:lnTo>
                    <a:pt x="836" y="404"/>
                  </a:lnTo>
                  <a:cubicBezTo>
                    <a:pt x="825" y="405"/>
                    <a:pt x="814" y="407"/>
                    <a:pt x="803" y="409"/>
                  </a:cubicBezTo>
                  <a:cubicBezTo>
                    <a:pt x="548" y="450"/>
                    <a:pt x="375" y="692"/>
                    <a:pt x="417" y="948"/>
                  </a:cubicBezTo>
                  <a:cubicBezTo>
                    <a:pt x="420" y="969"/>
                    <a:pt x="425" y="990"/>
                    <a:pt x="432" y="1011"/>
                  </a:cubicBezTo>
                  <a:cubicBezTo>
                    <a:pt x="432" y="1013"/>
                    <a:pt x="433" y="1015"/>
                    <a:pt x="434" y="1017"/>
                  </a:cubicBezTo>
                  <a:lnTo>
                    <a:pt x="264" y="976"/>
                  </a:lnTo>
                  <a:lnTo>
                    <a:pt x="168" y="953"/>
                  </a:lnTo>
                  <a:lnTo>
                    <a:pt x="136" y="1046"/>
                  </a:lnTo>
                  <a:lnTo>
                    <a:pt x="79" y="1216"/>
                  </a:lnTo>
                  <a:cubicBezTo>
                    <a:pt x="70" y="1196"/>
                    <a:pt x="62" y="1176"/>
                    <a:pt x="55" y="1155"/>
                  </a:cubicBezTo>
                  <a:cubicBezTo>
                    <a:pt x="53" y="1150"/>
                    <a:pt x="52" y="1144"/>
                    <a:pt x="50" y="1139"/>
                  </a:cubicBezTo>
                  <a:cubicBezTo>
                    <a:pt x="44" y="1122"/>
                    <a:pt x="38" y="1104"/>
                    <a:pt x="34" y="1086"/>
                  </a:cubicBezTo>
                  <a:cubicBezTo>
                    <a:pt x="28" y="1062"/>
                    <a:pt x="23" y="1038"/>
                    <a:pt x="19" y="10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grpSp>
        <p:nvGrpSpPr>
          <p:cNvPr id="839" name="Google Shape;839;p31"/>
          <p:cNvGrpSpPr/>
          <p:nvPr/>
        </p:nvGrpSpPr>
        <p:grpSpPr>
          <a:xfrm>
            <a:off x="5492321" y="1155008"/>
            <a:ext cx="1033152" cy="1156202"/>
            <a:chOff x="6608763" y="501650"/>
            <a:chExt cx="1412875" cy="1581150"/>
          </a:xfrm>
        </p:grpSpPr>
        <p:sp>
          <p:nvSpPr>
            <p:cNvPr id="840" name="Google Shape;840;p31"/>
            <p:cNvSpPr/>
            <p:nvPr/>
          </p:nvSpPr>
          <p:spPr>
            <a:xfrm>
              <a:off x="6608763" y="501650"/>
              <a:ext cx="1412875" cy="1581150"/>
            </a:xfrm>
            <a:custGeom>
              <a:avLst/>
              <a:gdLst/>
              <a:ahLst/>
              <a:cxnLst/>
              <a:rect l="l" t="t" r="r" b="b"/>
              <a:pathLst>
                <a:path w="3923" h="4394" extrusionOk="0">
                  <a:moveTo>
                    <a:pt x="3922" y="859"/>
                  </a:moveTo>
                  <a:lnTo>
                    <a:pt x="3922" y="4393"/>
                  </a:lnTo>
                  <a:lnTo>
                    <a:pt x="1962" y="3534"/>
                  </a:lnTo>
                  <a:lnTo>
                    <a:pt x="0" y="4393"/>
                  </a:lnTo>
                  <a:lnTo>
                    <a:pt x="0" y="859"/>
                  </a:lnTo>
                  <a:lnTo>
                    <a:pt x="1962" y="0"/>
                  </a:lnTo>
                  <a:lnTo>
                    <a:pt x="3922" y="85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059613" y="811213"/>
              <a:ext cx="511175" cy="746125"/>
            </a:xfrm>
            <a:custGeom>
              <a:avLst/>
              <a:gdLst/>
              <a:ahLst/>
              <a:cxnLst/>
              <a:rect l="l" t="t" r="r" b="b"/>
              <a:pathLst>
                <a:path w="1419" h="2072" extrusionOk="0">
                  <a:moveTo>
                    <a:pt x="923" y="912"/>
                  </a:moveTo>
                  <a:cubicBezTo>
                    <a:pt x="886" y="904"/>
                    <a:pt x="703" y="857"/>
                    <a:pt x="667" y="847"/>
                  </a:cubicBezTo>
                  <a:cubicBezTo>
                    <a:pt x="411" y="783"/>
                    <a:pt x="339" y="742"/>
                    <a:pt x="339" y="675"/>
                  </a:cubicBezTo>
                  <a:cubicBezTo>
                    <a:pt x="339" y="601"/>
                    <a:pt x="433" y="518"/>
                    <a:pt x="691" y="518"/>
                  </a:cubicBezTo>
                  <a:cubicBezTo>
                    <a:pt x="874" y="518"/>
                    <a:pt x="1058" y="656"/>
                    <a:pt x="1058" y="656"/>
                  </a:cubicBezTo>
                  <a:cubicBezTo>
                    <a:pt x="1131" y="704"/>
                    <a:pt x="1174" y="701"/>
                    <a:pt x="1235" y="644"/>
                  </a:cubicBezTo>
                  <a:cubicBezTo>
                    <a:pt x="1235" y="644"/>
                    <a:pt x="1313" y="578"/>
                    <a:pt x="1313" y="515"/>
                  </a:cubicBezTo>
                  <a:cubicBezTo>
                    <a:pt x="1313" y="422"/>
                    <a:pt x="1091" y="287"/>
                    <a:pt x="856" y="240"/>
                  </a:cubicBezTo>
                  <a:lnTo>
                    <a:pt x="856" y="76"/>
                  </a:lnTo>
                  <a:cubicBezTo>
                    <a:pt x="856" y="34"/>
                    <a:pt x="814" y="0"/>
                    <a:pt x="762" y="0"/>
                  </a:cubicBezTo>
                  <a:lnTo>
                    <a:pt x="656" y="0"/>
                  </a:lnTo>
                  <a:cubicBezTo>
                    <a:pt x="604" y="0"/>
                    <a:pt x="562" y="34"/>
                    <a:pt x="562" y="76"/>
                  </a:cubicBezTo>
                  <a:lnTo>
                    <a:pt x="562" y="229"/>
                  </a:lnTo>
                  <a:cubicBezTo>
                    <a:pt x="194" y="266"/>
                    <a:pt x="0" y="456"/>
                    <a:pt x="0" y="683"/>
                  </a:cubicBezTo>
                  <a:cubicBezTo>
                    <a:pt x="0" y="951"/>
                    <a:pt x="253" y="1057"/>
                    <a:pt x="534" y="1129"/>
                  </a:cubicBezTo>
                  <a:cubicBezTo>
                    <a:pt x="572" y="1139"/>
                    <a:pt x="792" y="1194"/>
                    <a:pt x="827" y="1201"/>
                  </a:cubicBezTo>
                  <a:cubicBezTo>
                    <a:pt x="1034" y="1252"/>
                    <a:pt x="1079" y="1331"/>
                    <a:pt x="1079" y="1382"/>
                  </a:cubicBezTo>
                  <a:cubicBezTo>
                    <a:pt x="1079" y="1470"/>
                    <a:pt x="985" y="1552"/>
                    <a:pt x="725" y="1552"/>
                  </a:cubicBezTo>
                  <a:cubicBezTo>
                    <a:pt x="542" y="1552"/>
                    <a:pt x="291" y="1398"/>
                    <a:pt x="291" y="1398"/>
                  </a:cubicBezTo>
                  <a:cubicBezTo>
                    <a:pt x="223" y="1354"/>
                    <a:pt x="157" y="1365"/>
                    <a:pt x="99" y="1433"/>
                  </a:cubicBezTo>
                  <a:cubicBezTo>
                    <a:pt x="99" y="1433"/>
                    <a:pt x="53" y="1489"/>
                    <a:pt x="53" y="1554"/>
                  </a:cubicBezTo>
                  <a:cubicBezTo>
                    <a:pt x="53" y="1652"/>
                    <a:pt x="315" y="1782"/>
                    <a:pt x="562" y="1831"/>
                  </a:cubicBezTo>
                  <a:lnTo>
                    <a:pt x="562" y="1995"/>
                  </a:lnTo>
                  <a:cubicBezTo>
                    <a:pt x="562" y="2037"/>
                    <a:pt x="604" y="2071"/>
                    <a:pt x="656" y="2071"/>
                  </a:cubicBezTo>
                  <a:lnTo>
                    <a:pt x="762" y="2071"/>
                  </a:lnTo>
                  <a:cubicBezTo>
                    <a:pt x="814" y="2071"/>
                    <a:pt x="856" y="2037"/>
                    <a:pt x="856" y="1995"/>
                  </a:cubicBezTo>
                  <a:lnTo>
                    <a:pt x="856" y="1840"/>
                  </a:lnTo>
                  <a:cubicBezTo>
                    <a:pt x="1245" y="1800"/>
                    <a:pt x="1418" y="1595"/>
                    <a:pt x="1418" y="1376"/>
                  </a:cubicBezTo>
                  <a:cubicBezTo>
                    <a:pt x="1418" y="1164"/>
                    <a:pt x="1254" y="992"/>
                    <a:pt x="923" y="9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endParaRPr>
            </a:p>
          </p:txBody>
        </p:sp>
      </p:grpSp>
      <p:sp>
        <p:nvSpPr>
          <p:cNvPr id="842" name="Google Shape;842;p31"/>
          <p:cNvSpPr/>
          <p:nvPr/>
        </p:nvSpPr>
        <p:spPr>
          <a:xfrm>
            <a:off x="7272621" y="1454771"/>
            <a:ext cx="112723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0" u="none" strike="noStrike" cap="none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Title A</a:t>
            </a:r>
            <a:endParaRPr sz="2200" b="0" i="0" u="none" strike="noStrike" cap="none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31"/>
          <p:cNvSpPr/>
          <p:nvPr/>
        </p:nvSpPr>
        <p:spPr>
          <a:xfrm>
            <a:off x="7278036" y="2465546"/>
            <a:ext cx="112723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0" u="none" strike="noStrike" cap="none" dirty="0">
                <a:solidFill>
                  <a:schemeClr val="accent3"/>
                </a:solidFill>
                <a:latin typeface="+mn-lt"/>
                <a:ea typeface="Montserrat"/>
                <a:cs typeface="Montserrat"/>
                <a:sym typeface="Montserrat"/>
              </a:rPr>
              <a:t>Title B</a:t>
            </a:r>
            <a:endParaRPr sz="2200" b="0" i="0" u="none" strike="noStrike" cap="none" dirty="0">
              <a:solidFill>
                <a:schemeClr val="accent3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31"/>
          <p:cNvSpPr/>
          <p:nvPr/>
        </p:nvSpPr>
        <p:spPr>
          <a:xfrm>
            <a:off x="7267613" y="3519790"/>
            <a:ext cx="111761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0" u="none" strike="noStrike" cap="none" dirty="0">
                <a:solidFill>
                  <a:schemeClr val="accent4">
                    <a:lumMod val="90000"/>
                  </a:schemeClr>
                </a:solidFill>
                <a:latin typeface="+mn-lt"/>
                <a:ea typeface="Montserrat"/>
                <a:cs typeface="Montserrat"/>
                <a:sym typeface="Montserrat"/>
              </a:rPr>
              <a:t>Title C</a:t>
            </a:r>
            <a:endParaRPr sz="2200" b="0" i="0" u="none" strike="noStrike" cap="none" dirty="0">
              <a:solidFill>
                <a:schemeClr val="accent4">
                  <a:lumMod val="90000"/>
                </a:schemeClr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31"/>
          <p:cNvSpPr/>
          <p:nvPr/>
        </p:nvSpPr>
        <p:spPr>
          <a:xfrm>
            <a:off x="7267613" y="4550036"/>
            <a:ext cx="11432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0" u="none" strike="noStrike" cap="none" dirty="0">
                <a:solidFill>
                  <a:schemeClr val="accent5"/>
                </a:solidFill>
                <a:latin typeface="+mn-lt"/>
                <a:ea typeface="Montserrat"/>
                <a:cs typeface="Montserrat"/>
                <a:sym typeface="Montserrat"/>
              </a:rPr>
              <a:t>Title D</a:t>
            </a:r>
            <a:endParaRPr sz="2200" b="0" i="0" u="none" strike="noStrike" cap="none" dirty="0">
              <a:solidFill>
                <a:schemeClr val="accent5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31"/>
          <p:cNvSpPr/>
          <p:nvPr/>
        </p:nvSpPr>
        <p:spPr>
          <a:xfrm>
            <a:off x="7274996" y="1782782"/>
            <a:ext cx="36292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 consectetur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adipiscing elit sed do eiusmod tempor inci-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7" name="Google Shape;847;p31"/>
          <p:cNvSpPr/>
          <p:nvPr/>
        </p:nvSpPr>
        <p:spPr>
          <a:xfrm>
            <a:off x="7297844" y="2797624"/>
            <a:ext cx="36292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 consectetur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adipiscing elit sed do eiusmod tempor inci-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8" name="Google Shape;848;p31"/>
          <p:cNvSpPr/>
          <p:nvPr/>
        </p:nvSpPr>
        <p:spPr>
          <a:xfrm>
            <a:off x="7260611" y="3833176"/>
            <a:ext cx="36292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 consectetur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adipiscing elit sed do eiusmod tempor inci-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9" name="Google Shape;849;p31"/>
          <p:cNvSpPr/>
          <p:nvPr/>
        </p:nvSpPr>
        <p:spPr>
          <a:xfrm>
            <a:off x="7260611" y="4879257"/>
            <a:ext cx="36292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 consectetur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adipiscing Aelit sed do eiusmod tempor inci-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0" name="Google Shape;850;p31"/>
          <p:cNvSpPr/>
          <p:nvPr/>
        </p:nvSpPr>
        <p:spPr>
          <a:xfrm>
            <a:off x="7297845" y="5584808"/>
            <a:ext cx="109998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0" u="none" strike="noStrike" cap="none" dirty="0">
                <a:solidFill>
                  <a:schemeClr val="accent6"/>
                </a:solidFill>
                <a:latin typeface="+mn-lt"/>
                <a:ea typeface="Montserrat"/>
                <a:cs typeface="Montserrat"/>
                <a:sym typeface="Montserrat"/>
              </a:rPr>
              <a:t>Title E</a:t>
            </a:r>
            <a:endParaRPr sz="2200" b="0" i="0" u="none" strike="noStrike" cap="none" dirty="0">
              <a:solidFill>
                <a:schemeClr val="accent6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31"/>
          <p:cNvSpPr/>
          <p:nvPr/>
        </p:nvSpPr>
        <p:spPr>
          <a:xfrm>
            <a:off x="7290843" y="5914029"/>
            <a:ext cx="36292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 sit amet, consectetur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adipiscing elit sed do eiusmod tempor inci-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1075268" y="2166284"/>
            <a:ext cx="3669905" cy="356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YOU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CAN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WRITE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SOMETHING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INCREDIBLE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HERE</a:t>
            </a:r>
            <a:endParaRPr sz="4000" b="0" i="0" u="none" strike="noStrike" cap="none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9DF3A403-8FB8-24FE-5665-5EAA1C31C049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CFC2A5FE-EEED-9C03-8866-B8103478DFE8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1760156" y="1950346"/>
            <a:ext cx="1223316" cy="83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consectetur adipiscing elit</a:t>
            </a:r>
            <a:r>
              <a:rPr lang="en" sz="1200" b="0" i="0" u="none" strike="noStrike" cap="none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, </a:t>
            </a:r>
            <a:endParaRPr sz="3000" b="0" i="0" u="none" strike="noStrike" cap="none" dirty="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2262029" y="4202240"/>
            <a:ext cx="1087392" cy="682234"/>
          </a:xfrm>
          <a:custGeom>
            <a:avLst/>
            <a:gdLst/>
            <a:ahLst/>
            <a:cxnLst/>
            <a:rect l="l" t="t" r="r" b="b"/>
            <a:pathLst>
              <a:path w="139" h="87" extrusionOk="0">
                <a:moveTo>
                  <a:pt x="139" y="0"/>
                </a:moveTo>
                <a:cubicBezTo>
                  <a:pt x="133" y="5"/>
                  <a:pt x="125" y="9"/>
                  <a:pt x="117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14" y="28"/>
                  <a:pt x="14" y="28"/>
                  <a:pt x="14" y="28"/>
                </a:cubicBezTo>
                <a:cubicBezTo>
                  <a:pt x="0" y="41"/>
                  <a:pt x="0" y="63"/>
                  <a:pt x="14" y="77"/>
                </a:cubicBezTo>
                <a:cubicBezTo>
                  <a:pt x="20" y="84"/>
                  <a:pt x="29" y="87"/>
                  <a:pt x="38" y="87"/>
                </a:cubicBezTo>
                <a:cubicBezTo>
                  <a:pt x="47" y="87"/>
                  <a:pt x="56" y="84"/>
                  <a:pt x="63" y="77"/>
                </a:cubicBezTo>
                <a:cubicBezTo>
                  <a:pt x="139" y="0"/>
                  <a:pt x="139" y="0"/>
                  <a:pt x="139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1675205" y="3723892"/>
            <a:ext cx="1768318" cy="548924"/>
          </a:xfrm>
          <a:custGeom>
            <a:avLst/>
            <a:gdLst/>
            <a:ahLst/>
            <a:cxnLst/>
            <a:rect l="l" t="t" r="r" b="b"/>
            <a:pathLst>
              <a:path w="226" h="70" extrusionOk="0">
                <a:moveTo>
                  <a:pt x="226" y="37"/>
                </a:moveTo>
                <a:cubicBezTo>
                  <a:pt x="225" y="45"/>
                  <a:pt x="222" y="53"/>
                  <a:pt x="216" y="59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21" y="55"/>
                  <a:pt x="225" y="47"/>
                  <a:pt x="226" y="38"/>
                </a:cubicBezTo>
                <a:cubicBezTo>
                  <a:pt x="226" y="38"/>
                  <a:pt x="226" y="37"/>
                  <a:pt x="226" y="37"/>
                </a:cubicBezTo>
                <a:moveTo>
                  <a:pt x="216" y="11"/>
                </a:moveTo>
                <a:cubicBezTo>
                  <a:pt x="222" y="17"/>
                  <a:pt x="225" y="25"/>
                  <a:pt x="226" y="33"/>
                </a:cubicBezTo>
                <a:cubicBezTo>
                  <a:pt x="226" y="33"/>
                  <a:pt x="226" y="32"/>
                  <a:pt x="226" y="32"/>
                </a:cubicBezTo>
                <a:cubicBezTo>
                  <a:pt x="225" y="24"/>
                  <a:pt x="222" y="16"/>
                  <a:pt x="216" y="11"/>
                </a:cubicBezTo>
                <a:moveTo>
                  <a:pt x="108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6"/>
                  <a:pt x="0" y="35"/>
                </a:cubicBezTo>
                <a:cubicBezTo>
                  <a:pt x="0" y="54"/>
                  <a:pt x="15" y="70"/>
                  <a:pt x="34" y="70"/>
                </a:cubicBezTo>
                <a:cubicBezTo>
                  <a:pt x="108" y="70"/>
                  <a:pt x="108" y="70"/>
                  <a:pt x="108" y="70"/>
                </a:cubicBezTo>
                <a:cubicBezTo>
                  <a:pt x="143" y="35"/>
                  <a:pt x="143" y="35"/>
                  <a:pt x="143" y="35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2520808" y="3998354"/>
            <a:ext cx="922715" cy="274462"/>
          </a:xfrm>
          <a:custGeom>
            <a:avLst/>
            <a:gdLst/>
            <a:ahLst/>
            <a:cxnLst/>
            <a:rect l="l" t="t" r="r" b="b"/>
            <a:pathLst>
              <a:path w="118" h="35" extrusionOk="0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84" y="35"/>
                  <a:pt x="84" y="35"/>
                  <a:pt x="84" y="35"/>
                </a:cubicBezTo>
                <a:cubicBezTo>
                  <a:pt x="92" y="35"/>
                  <a:pt x="100" y="31"/>
                  <a:pt x="106" y="26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14" y="18"/>
                  <a:pt x="117" y="10"/>
                  <a:pt x="118" y="2"/>
                </a:cubicBezTo>
                <a:cubicBezTo>
                  <a:pt x="118" y="2"/>
                  <a:pt x="118" y="2"/>
                  <a:pt x="118" y="2"/>
                </a:cubicBezTo>
                <a:cubicBezTo>
                  <a:pt x="117" y="10"/>
                  <a:pt x="114" y="18"/>
                  <a:pt x="108" y="24"/>
                </a:cubicBezTo>
                <a:cubicBezTo>
                  <a:pt x="101" y="31"/>
                  <a:pt x="92" y="35"/>
                  <a:pt x="83" y="35"/>
                </a:cubicBezTo>
                <a:cubicBezTo>
                  <a:pt x="75" y="35"/>
                  <a:pt x="66" y="31"/>
                  <a:pt x="59" y="24"/>
                </a:cubicBez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2262029" y="3117463"/>
            <a:ext cx="1103075" cy="697917"/>
          </a:xfrm>
          <a:custGeom>
            <a:avLst/>
            <a:gdLst/>
            <a:ahLst/>
            <a:cxnLst/>
            <a:rect l="l" t="t" r="r" b="b"/>
            <a:pathLst>
              <a:path w="141" h="89" extrusionOk="0">
                <a:moveTo>
                  <a:pt x="38" y="0"/>
                </a:moveTo>
                <a:cubicBezTo>
                  <a:pt x="29" y="0"/>
                  <a:pt x="20" y="3"/>
                  <a:pt x="14" y="10"/>
                </a:cubicBezTo>
                <a:cubicBezTo>
                  <a:pt x="0" y="24"/>
                  <a:pt x="0" y="46"/>
                  <a:pt x="14" y="59"/>
                </a:cubicBezTo>
                <a:cubicBezTo>
                  <a:pt x="33" y="78"/>
                  <a:pt x="33" y="78"/>
                  <a:pt x="3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5" y="78"/>
                  <a:pt x="116" y="78"/>
                  <a:pt x="116" y="78"/>
                </a:cubicBezTo>
                <a:cubicBezTo>
                  <a:pt x="125" y="78"/>
                  <a:pt x="134" y="82"/>
                  <a:pt x="141" y="88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9"/>
                  <a:pt x="141" y="89"/>
                  <a:pt x="141" y="88"/>
                </a:cubicBezTo>
                <a:cubicBezTo>
                  <a:pt x="63" y="10"/>
                  <a:pt x="63" y="10"/>
                  <a:pt x="63" y="10"/>
                </a:cubicBezTo>
                <a:cubicBezTo>
                  <a:pt x="56" y="3"/>
                  <a:pt x="47" y="0"/>
                  <a:pt x="38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153377" y="3723892"/>
            <a:ext cx="211728" cy="86259"/>
          </a:xfrm>
          <a:custGeom>
            <a:avLst/>
            <a:gdLst/>
            <a:ahLst/>
            <a:cxnLst/>
            <a:rect l="l" t="t" r="r" b="b"/>
            <a:pathLst>
              <a:path w="27" h="11" extrusionOk="0">
                <a:moveTo>
                  <a:pt x="2" y="0"/>
                </a:moveTo>
                <a:cubicBezTo>
                  <a:pt x="2" y="0"/>
                  <a:pt x="1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12" y="0"/>
                  <a:pt x="21" y="4"/>
                  <a:pt x="27" y="11"/>
                </a:cubicBezTo>
                <a:cubicBezTo>
                  <a:pt x="27" y="11"/>
                  <a:pt x="27" y="11"/>
                  <a:pt x="27" y="10"/>
                </a:cubicBezTo>
                <a:cubicBezTo>
                  <a:pt x="20" y="4"/>
                  <a:pt x="11" y="0"/>
                  <a:pt x="2" y="0"/>
                </a:cubicBezTo>
              </a:path>
            </a:pathLst>
          </a:custGeom>
          <a:solidFill>
            <a:srgbClr val="8E7D7A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2520808" y="3723892"/>
            <a:ext cx="632569" cy="274462"/>
          </a:xfrm>
          <a:custGeom>
            <a:avLst/>
            <a:gdLst/>
            <a:ahLst/>
            <a:cxnLst/>
            <a:rect l="l" t="t" r="r" b="b"/>
            <a:pathLst>
              <a:path w="81" h="35" extrusionOk="0">
                <a:moveTo>
                  <a:pt x="81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35"/>
                  <a:pt x="35" y="35"/>
                  <a:pt x="35" y="35"/>
                </a:cubicBezTo>
                <a:cubicBezTo>
                  <a:pt x="59" y="10"/>
                  <a:pt x="59" y="10"/>
                  <a:pt x="59" y="10"/>
                </a:cubicBezTo>
                <a:cubicBezTo>
                  <a:pt x="65" y="4"/>
                  <a:pt x="73" y="1"/>
                  <a:pt x="81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2793963" y="3723892"/>
            <a:ext cx="649559" cy="548924"/>
          </a:xfrm>
          <a:custGeom>
            <a:avLst/>
            <a:gdLst/>
            <a:ahLst/>
            <a:cxnLst/>
            <a:rect l="l" t="t" r="r" b="b"/>
            <a:pathLst>
              <a:path w="83" h="70" extrusionOk="0">
                <a:moveTo>
                  <a:pt x="49" y="0"/>
                </a:moveTo>
                <a:cubicBezTo>
                  <a:pt x="46" y="0"/>
                  <a:pt x="46" y="0"/>
                  <a:pt x="46" y="0"/>
                </a:cubicBezTo>
                <a:cubicBezTo>
                  <a:pt x="38" y="1"/>
                  <a:pt x="30" y="4"/>
                  <a:pt x="24" y="10"/>
                </a:cubicBezTo>
                <a:cubicBezTo>
                  <a:pt x="0" y="35"/>
                  <a:pt x="0" y="35"/>
                  <a:pt x="0" y="35"/>
                </a:cubicBezTo>
                <a:cubicBezTo>
                  <a:pt x="24" y="59"/>
                  <a:pt x="24" y="59"/>
                  <a:pt x="24" y="59"/>
                </a:cubicBezTo>
                <a:cubicBezTo>
                  <a:pt x="31" y="66"/>
                  <a:pt x="40" y="70"/>
                  <a:pt x="48" y="70"/>
                </a:cubicBezTo>
                <a:cubicBezTo>
                  <a:pt x="57" y="70"/>
                  <a:pt x="66" y="66"/>
                  <a:pt x="73" y="59"/>
                </a:cubicBezTo>
                <a:cubicBezTo>
                  <a:pt x="79" y="53"/>
                  <a:pt x="82" y="45"/>
                  <a:pt x="83" y="37"/>
                </a:cubicBezTo>
                <a:cubicBezTo>
                  <a:pt x="83" y="37"/>
                  <a:pt x="83" y="36"/>
                  <a:pt x="83" y="35"/>
                </a:cubicBezTo>
                <a:cubicBezTo>
                  <a:pt x="83" y="34"/>
                  <a:pt x="83" y="33"/>
                  <a:pt x="83" y="33"/>
                </a:cubicBezTo>
                <a:cubicBezTo>
                  <a:pt x="82" y="25"/>
                  <a:pt x="79" y="17"/>
                  <a:pt x="73" y="11"/>
                </a:cubicBezTo>
                <a:cubicBezTo>
                  <a:pt x="67" y="4"/>
                  <a:pt x="58" y="0"/>
                  <a:pt x="49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4030348" y="4202240"/>
            <a:ext cx="1087392" cy="682234"/>
          </a:xfrm>
          <a:custGeom>
            <a:avLst/>
            <a:gdLst/>
            <a:ahLst/>
            <a:cxnLst/>
            <a:rect l="l" t="t" r="r" b="b"/>
            <a:pathLst>
              <a:path w="139" h="87" extrusionOk="0">
                <a:moveTo>
                  <a:pt x="139" y="0"/>
                </a:moveTo>
                <a:cubicBezTo>
                  <a:pt x="133" y="5"/>
                  <a:pt x="125" y="9"/>
                  <a:pt x="117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14" y="28"/>
                  <a:pt x="14" y="28"/>
                  <a:pt x="14" y="28"/>
                </a:cubicBezTo>
                <a:cubicBezTo>
                  <a:pt x="0" y="41"/>
                  <a:pt x="0" y="63"/>
                  <a:pt x="14" y="77"/>
                </a:cubicBezTo>
                <a:cubicBezTo>
                  <a:pt x="20" y="84"/>
                  <a:pt x="29" y="87"/>
                  <a:pt x="38" y="87"/>
                </a:cubicBezTo>
                <a:cubicBezTo>
                  <a:pt x="47" y="87"/>
                  <a:pt x="56" y="84"/>
                  <a:pt x="63" y="77"/>
                </a:cubicBezTo>
                <a:cubicBezTo>
                  <a:pt x="139" y="0"/>
                  <a:pt x="139" y="0"/>
                  <a:pt x="139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3443522" y="3723892"/>
            <a:ext cx="1118759" cy="548924"/>
          </a:xfrm>
          <a:custGeom>
            <a:avLst/>
            <a:gdLst/>
            <a:ahLst/>
            <a:cxnLst/>
            <a:rect l="l" t="t" r="r" b="b"/>
            <a:pathLst>
              <a:path w="143" h="70" extrusionOk="0">
                <a:moveTo>
                  <a:pt x="108" y="0"/>
                </a:moveTo>
                <a:cubicBezTo>
                  <a:pt x="34" y="0"/>
                  <a:pt x="34" y="0"/>
                  <a:pt x="34" y="0"/>
                </a:cubicBezTo>
                <a:cubicBezTo>
                  <a:pt x="16" y="0"/>
                  <a:pt x="1" y="14"/>
                  <a:pt x="0" y="32"/>
                </a:cubicBezTo>
                <a:cubicBezTo>
                  <a:pt x="0" y="33"/>
                  <a:pt x="0" y="34"/>
                  <a:pt x="0" y="35"/>
                </a:cubicBezTo>
                <a:cubicBezTo>
                  <a:pt x="0" y="36"/>
                  <a:pt x="0" y="37"/>
                  <a:pt x="0" y="38"/>
                </a:cubicBezTo>
                <a:cubicBezTo>
                  <a:pt x="1" y="56"/>
                  <a:pt x="16" y="70"/>
                  <a:pt x="34" y="70"/>
                </a:cubicBezTo>
                <a:cubicBezTo>
                  <a:pt x="108" y="70"/>
                  <a:pt x="108" y="70"/>
                  <a:pt x="108" y="70"/>
                </a:cubicBezTo>
                <a:cubicBezTo>
                  <a:pt x="143" y="35"/>
                  <a:pt x="143" y="35"/>
                  <a:pt x="143" y="35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3443522" y="3974828"/>
            <a:ext cx="0" cy="47051"/>
          </a:xfrm>
          <a:custGeom>
            <a:avLst/>
            <a:gdLst/>
            <a:ahLst/>
            <a:cxnLst/>
            <a:rect l="l" t="t" r="r" b="b"/>
            <a:pathLst>
              <a:path w="120000" h="6" extrusionOk="0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4"/>
                  <a:pt x="0" y="4"/>
                  <a:pt x="0" y="5"/>
                </a:cubicBezTo>
                <a:cubicBezTo>
                  <a:pt x="0" y="5"/>
                  <a:pt x="0" y="6"/>
                  <a:pt x="0" y="6"/>
                </a:cubicBezTo>
                <a:cubicBezTo>
                  <a:pt x="0" y="5"/>
                  <a:pt x="0" y="4"/>
                  <a:pt x="0" y="3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72A0A7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3443522" y="3982670"/>
            <a:ext cx="0" cy="31367"/>
          </a:xfrm>
          <a:custGeom>
            <a:avLst/>
            <a:gdLst/>
            <a:ahLst/>
            <a:cxnLst/>
            <a:rect l="l" t="t" r="r" b="b"/>
            <a:pathLst>
              <a:path w="120000" h="4" extrusionOk="0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3"/>
                  <a:pt x="0" y="4"/>
                  <a:pt x="0" y="4"/>
                </a:cubicBezTo>
                <a:cubicBezTo>
                  <a:pt x="0" y="3"/>
                  <a:pt x="0" y="3"/>
                  <a:pt x="0" y="2"/>
                </a:cubicBezTo>
                <a:cubicBezTo>
                  <a:pt x="0" y="1"/>
                  <a:pt x="0" y="0"/>
                  <a:pt x="0" y="0"/>
                </a:cubicBezTo>
              </a:path>
            </a:pathLst>
          </a:custGeom>
          <a:solidFill>
            <a:srgbClr val="404E50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5117740" y="3810151"/>
            <a:ext cx="94101" cy="392089"/>
          </a:xfrm>
          <a:custGeom>
            <a:avLst/>
            <a:gdLst/>
            <a:ahLst/>
            <a:cxnLst/>
            <a:rect l="l" t="t" r="r" b="b"/>
            <a:pathLst>
              <a:path w="12" h="50" extrusionOk="0">
                <a:moveTo>
                  <a:pt x="12" y="26"/>
                </a:moveTo>
                <a:cubicBezTo>
                  <a:pt x="11" y="34"/>
                  <a:pt x="8" y="42"/>
                  <a:pt x="2" y="48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44"/>
                  <a:pt x="11" y="36"/>
                  <a:pt x="12" y="27"/>
                </a:cubicBezTo>
                <a:cubicBezTo>
                  <a:pt x="12" y="27"/>
                  <a:pt x="12" y="26"/>
                  <a:pt x="12" y="26"/>
                </a:cubicBezTo>
                <a:moveTo>
                  <a:pt x="2" y="0"/>
                </a:moveTo>
                <a:cubicBezTo>
                  <a:pt x="8" y="6"/>
                  <a:pt x="11" y="14"/>
                  <a:pt x="12" y="22"/>
                </a:cubicBezTo>
                <a:cubicBezTo>
                  <a:pt x="12" y="22"/>
                  <a:pt x="12" y="21"/>
                  <a:pt x="12" y="21"/>
                </a:cubicBezTo>
                <a:cubicBezTo>
                  <a:pt x="11" y="13"/>
                  <a:pt x="8" y="5"/>
                  <a:pt x="2" y="0"/>
                </a:cubicBezTo>
              </a:path>
            </a:pathLst>
          </a:custGeom>
          <a:solidFill>
            <a:srgbClr val="9AE4F2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4289127" y="3998354"/>
            <a:ext cx="922715" cy="274462"/>
          </a:xfrm>
          <a:custGeom>
            <a:avLst/>
            <a:gdLst/>
            <a:ahLst/>
            <a:cxnLst/>
            <a:rect l="l" t="t" r="r" b="b"/>
            <a:pathLst>
              <a:path w="118" h="35" extrusionOk="0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84" y="35"/>
                  <a:pt x="84" y="35"/>
                  <a:pt x="84" y="35"/>
                </a:cubicBezTo>
                <a:cubicBezTo>
                  <a:pt x="92" y="35"/>
                  <a:pt x="100" y="31"/>
                  <a:pt x="106" y="26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14" y="18"/>
                  <a:pt x="117" y="10"/>
                  <a:pt x="118" y="2"/>
                </a:cubicBezTo>
                <a:cubicBezTo>
                  <a:pt x="118" y="2"/>
                  <a:pt x="118" y="2"/>
                  <a:pt x="118" y="2"/>
                </a:cubicBezTo>
                <a:cubicBezTo>
                  <a:pt x="117" y="10"/>
                  <a:pt x="114" y="18"/>
                  <a:pt x="108" y="24"/>
                </a:cubicBezTo>
                <a:cubicBezTo>
                  <a:pt x="101" y="31"/>
                  <a:pt x="92" y="35"/>
                  <a:pt x="83" y="35"/>
                </a:cubicBezTo>
                <a:cubicBezTo>
                  <a:pt x="75" y="35"/>
                  <a:pt x="66" y="31"/>
                  <a:pt x="59" y="24"/>
                </a:cubicBez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4030348" y="3117463"/>
            <a:ext cx="1103075" cy="697917"/>
          </a:xfrm>
          <a:custGeom>
            <a:avLst/>
            <a:gdLst/>
            <a:ahLst/>
            <a:cxnLst/>
            <a:rect l="l" t="t" r="r" b="b"/>
            <a:pathLst>
              <a:path w="141" h="89" extrusionOk="0">
                <a:moveTo>
                  <a:pt x="38" y="0"/>
                </a:moveTo>
                <a:cubicBezTo>
                  <a:pt x="29" y="0"/>
                  <a:pt x="20" y="3"/>
                  <a:pt x="14" y="10"/>
                </a:cubicBezTo>
                <a:cubicBezTo>
                  <a:pt x="0" y="24"/>
                  <a:pt x="0" y="46"/>
                  <a:pt x="14" y="59"/>
                </a:cubicBezTo>
                <a:cubicBezTo>
                  <a:pt x="33" y="78"/>
                  <a:pt x="33" y="78"/>
                  <a:pt x="3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5" y="78"/>
                  <a:pt x="116" y="78"/>
                  <a:pt x="116" y="78"/>
                </a:cubicBezTo>
                <a:cubicBezTo>
                  <a:pt x="125" y="78"/>
                  <a:pt x="134" y="82"/>
                  <a:pt x="141" y="88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9"/>
                  <a:pt x="141" y="89"/>
                  <a:pt x="141" y="88"/>
                </a:cubicBezTo>
                <a:cubicBezTo>
                  <a:pt x="63" y="10"/>
                  <a:pt x="63" y="10"/>
                  <a:pt x="63" y="10"/>
                </a:cubicBezTo>
                <a:cubicBezTo>
                  <a:pt x="56" y="3"/>
                  <a:pt x="47" y="0"/>
                  <a:pt x="38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4921696" y="3723892"/>
            <a:ext cx="211728" cy="86259"/>
          </a:xfrm>
          <a:custGeom>
            <a:avLst/>
            <a:gdLst/>
            <a:ahLst/>
            <a:cxnLst/>
            <a:rect l="l" t="t" r="r" b="b"/>
            <a:pathLst>
              <a:path w="27" h="11" extrusionOk="0">
                <a:moveTo>
                  <a:pt x="2" y="0"/>
                </a:moveTo>
                <a:cubicBezTo>
                  <a:pt x="2" y="0"/>
                  <a:pt x="1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12" y="0"/>
                  <a:pt x="21" y="4"/>
                  <a:pt x="27" y="11"/>
                </a:cubicBezTo>
                <a:cubicBezTo>
                  <a:pt x="27" y="11"/>
                  <a:pt x="27" y="11"/>
                  <a:pt x="27" y="10"/>
                </a:cubicBezTo>
                <a:cubicBezTo>
                  <a:pt x="20" y="4"/>
                  <a:pt x="11" y="0"/>
                  <a:pt x="2" y="0"/>
                </a:cubicBezTo>
              </a:path>
            </a:pathLst>
          </a:custGeom>
          <a:solidFill>
            <a:srgbClr val="5DCCE6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4289126" y="3723892"/>
            <a:ext cx="632569" cy="274462"/>
          </a:xfrm>
          <a:custGeom>
            <a:avLst/>
            <a:gdLst/>
            <a:ahLst/>
            <a:cxnLst/>
            <a:rect l="l" t="t" r="r" b="b"/>
            <a:pathLst>
              <a:path w="81" h="35" extrusionOk="0">
                <a:moveTo>
                  <a:pt x="81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35"/>
                  <a:pt x="35" y="35"/>
                  <a:pt x="35" y="35"/>
                </a:cubicBezTo>
                <a:cubicBezTo>
                  <a:pt x="59" y="10"/>
                  <a:pt x="59" y="10"/>
                  <a:pt x="59" y="10"/>
                </a:cubicBezTo>
                <a:cubicBezTo>
                  <a:pt x="65" y="4"/>
                  <a:pt x="73" y="1"/>
                  <a:pt x="81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4562281" y="3723892"/>
            <a:ext cx="649559" cy="548924"/>
          </a:xfrm>
          <a:custGeom>
            <a:avLst/>
            <a:gdLst/>
            <a:ahLst/>
            <a:cxnLst/>
            <a:rect l="l" t="t" r="r" b="b"/>
            <a:pathLst>
              <a:path w="83" h="70" extrusionOk="0">
                <a:moveTo>
                  <a:pt x="49" y="0"/>
                </a:moveTo>
                <a:cubicBezTo>
                  <a:pt x="46" y="0"/>
                  <a:pt x="46" y="0"/>
                  <a:pt x="46" y="0"/>
                </a:cubicBezTo>
                <a:cubicBezTo>
                  <a:pt x="38" y="1"/>
                  <a:pt x="30" y="4"/>
                  <a:pt x="24" y="10"/>
                </a:cubicBezTo>
                <a:cubicBezTo>
                  <a:pt x="0" y="35"/>
                  <a:pt x="0" y="35"/>
                  <a:pt x="0" y="35"/>
                </a:cubicBezTo>
                <a:cubicBezTo>
                  <a:pt x="24" y="59"/>
                  <a:pt x="24" y="59"/>
                  <a:pt x="24" y="59"/>
                </a:cubicBezTo>
                <a:cubicBezTo>
                  <a:pt x="31" y="66"/>
                  <a:pt x="40" y="70"/>
                  <a:pt x="48" y="70"/>
                </a:cubicBezTo>
                <a:cubicBezTo>
                  <a:pt x="57" y="70"/>
                  <a:pt x="66" y="66"/>
                  <a:pt x="73" y="59"/>
                </a:cubicBezTo>
                <a:cubicBezTo>
                  <a:pt x="79" y="53"/>
                  <a:pt x="82" y="45"/>
                  <a:pt x="83" y="37"/>
                </a:cubicBezTo>
                <a:cubicBezTo>
                  <a:pt x="83" y="37"/>
                  <a:pt x="83" y="36"/>
                  <a:pt x="83" y="35"/>
                </a:cubicBezTo>
                <a:cubicBezTo>
                  <a:pt x="83" y="34"/>
                  <a:pt x="83" y="33"/>
                  <a:pt x="83" y="33"/>
                </a:cubicBezTo>
                <a:cubicBezTo>
                  <a:pt x="82" y="25"/>
                  <a:pt x="79" y="17"/>
                  <a:pt x="73" y="11"/>
                </a:cubicBezTo>
                <a:cubicBezTo>
                  <a:pt x="67" y="4"/>
                  <a:pt x="58" y="0"/>
                  <a:pt x="49" y="0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5798666" y="4202240"/>
            <a:ext cx="1087392" cy="682234"/>
          </a:xfrm>
          <a:custGeom>
            <a:avLst/>
            <a:gdLst/>
            <a:ahLst/>
            <a:cxnLst/>
            <a:rect l="l" t="t" r="r" b="b"/>
            <a:pathLst>
              <a:path w="139" h="87" extrusionOk="0">
                <a:moveTo>
                  <a:pt x="139" y="0"/>
                </a:moveTo>
                <a:cubicBezTo>
                  <a:pt x="133" y="5"/>
                  <a:pt x="125" y="9"/>
                  <a:pt x="117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14" y="28"/>
                  <a:pt x="14" y="28"/>
                  <a:pt x="14" y="28"/>
                </a:cubicBezTo>
                <a:cubicBezTo>
                  <a:pt x="0" y="41"/>
                  <a:pt x="0" y="63"/>
                  <a:pt x="14" y="77"/>
                </a:cubicBezTo>
                <a:cubicBezTo>
                  <a:pt x="20" y="84"/>
                  <a:pt x="29" y="87"/>
                  <a:pt x="38" y="87"/>
                </a:cubicBezTo>
                <a:cubicBezTo>
                  <a:pt x="47" y="87"/>
                  <a:pt x="56" y="84"/>
                  <a:pt x="63" y="77"/>
                </a:cubicBezTo>
                <a:cubicBezTo>
                  <a:pt x="139" y="0"/>
                  <a:pt x="139" y="0"/>
                  <a:pt x="139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5211841" y="3723892"/>
            <a:ext cx="1118759" cy="548924"/>
          </a:xfrm>
          <a:custGeom>
            <a:avLst/>
            <a:gdLst/>
            <a:ahLst/>
            <a:cxnLst/>
            <a:rect l="l" t="t" r="r" b="b"/>
            <a:pathLst>
              <a:path w="143" h="70" extrusionOk="0">
                <a:moveTo>
                  <a:pt x="108" y="0"/>
                </a:moveTo>
                <a:cubicBezTo>
                  <a:pt x="34" y="0"/>
                  <a:pt x="34" y="0"/>
                  <a:pt x="34" y="0"/>
                </a:cubicBezTo>
                <a:cubicBezTo>
                  <a:pt x="16" y="0"/>
                  <a:pt x="1" y="14"/>
                  <a:pt x="0" y="32"/>
                </a:cubicBezTo>
                <a:cubicBezTo>
                  <a:pt x="0" y="33"/>
                  <a:pt x="0" y="34"/>
                  <a:pt x="0" y="35"/>
                </a:cubicBezTo>
                <a:cubicBezTo>
                  <a:pt x="0" y="36"/>
                  <a:pt x="0" y="37"/>
                  <a:pt x="0" y="38"/>
                </a:cubicBezTo>
                <a:cubicBezTo>
                  <a:pt x="1" y="56"/>
                  <a:pt x="16" y="70"/>
                  <a:pt x="34" y="70"/>
                </a:cubicBezTo>
                <a:cubicBezTo>
                  <a:pt x="108" y="70"/>
                  <a:pt x="108" y="70"/>
                  <a:pt x="108" y="70"/>
                </a:cubicBezTo>
                <a:cubicBezTo>
                  <a:pt x="143" y="35"/>
                  <a:pt x="143" y="35"/>
                  <a:pt x="143" y="35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5211841" y="3974828"/>
            <a:ext cx="0" cy="47051"/>
          </a:xfrm>
          <a:custGeom>
            <a:avLst/>
            <a:gdLst/>
            <a:ahLst/>
            <a:cxnLst/>
            <a:rect l="l" t="t" r="r" b="b"/>
            <a:pathLst>
              <a:path w="120000" h="6" extrusionOk="0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4"/>
                  <a:pt x="0" y="4"/>
                  <a:pt x="0" y="5"/>
                </a:cubicBezTo>
                <a:cubicBezTo>
                  <a:pt x="0" y="5"/>
                  <a:pt x="0" y="6"/>
                  <a:pt x="0" y="6"/>
                </a:cubicBezTo>
                <a:cubicBezTo>
                  <a:pt x="0" y="5"/>
                  <a:pt x="0" y="4"/>
                  <a:pt x="0" y="3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8DD3DD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5211841" y="3982670"/>
            <a:ext cx="0" cy="31367"/>
          </a:xfrm>
          <a:custGeom>
            <a:avLst/>
            <a:gdLst/>
            <a:ahLst/>
            <a:cxnLst/>
            <a:rect l="l" t="t" r="r" b="b"/>
            <a:pathLst>
              <a:path w="120000" h="4" extrusionOk="0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3"/>
                  <a:pt x="0" y="4"/>
                  <a:pt x="0" y="4"/>
                </a:cubicBezTo>
                <a:cubicBezTo>
                  <a:pt x="0" y="3"/>
                  <a:pt x="0" y="3"/>
                  <a:pt x="0" y="2"/>
                </a:cubicBezTo>
                <a:cubicBezTo>
                  <a:pt x="0" y="1"/>
                  <a:pt x="0" y="0"/>
                  <a:pt x="0" y="0"/>
                </a:cubicBezTo>
              </a:path>
            </a:pathLst>
          </a:custGeom>
          <a:solidFill>
            <a:srgbClr val="33A9C7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6886057" y="3810151"/>
            <a:ext cx="94101" cy="392089"/>
          </a:xfrm>
          <a:custGeom>
            <a:avLst/>
            <a:gdLst/>
            <a:ahLst/>
            <a:cxnLst/>
            <a:rect l="l" t="t" r="r" b="b"/>
            <a:pathLst>
              <a:path w="12" h="50" extrusionOk="0">
                <a:moveTo>
                  <a:pt x="12" y="26"/>
                </a:moveTo>
                <a:cubicBezTo>
                  <a:pt x="11" y="34"/>
                  <a:pt x="8" y="42"/>
                  <a:pt x="2" y="48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44"/>
                  <a:pt x="11" y="36"/>
                  <a:pt x="12" y="27"/>
                </a:cubicBezTo>
                <a:cubicBezTo>
                  <a:pt x="12" y="27"/>
                  <a:pt x="12" y="26"/>
                  <a:pt x="12" y="26"/>
                </a:cubicBezTo>
                <a:moveTo>
                  <a:pt x="2" y="0"/>
                </a:moveTo>
                <a:cubicBezTo>
                  <a:pt x="8" y="6"/>
                  <a:pt x="11" y="14"/>
                  <a:pt x="12" y="22"/>
                </a:cubicBezTo>
                <a:cubicBezTo>
                  <a:pt x="12" y="22"/>
                  <a:pt x="12" y="21"/>
                  <a:pt x="12" y="21"/>
                </a:cubicBezTo>
                <a:cubicBezTo>
                  <a:pt x="11" y="13"/>
                  <a:pt x="8" y="5"/>
                  <a:pt x="2" y="0"/>
                </a:cubicBezTo>
              </a:path>
            </a:pathLst>
          </a:custGeom>
          <a:solidFill>
            <a:srgbClr val="EAECE9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6057444" y="3998354"/>
            <a:ext cx="922715" cy="274462"/>
          </a:xfrm>
          <a:custGeom>
            <a:avLst/>
            <a:gdLst/>
            <a:ahLst/>
            <a:cxnLst/>
            <a:rect l="l" t="t" r="r" b="b"/>
            <a:pathLst>
              <a:path w="118" h="35" extrusionOk="0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84" y="35"/>
                  <a:pt x="84" y="35"/>
                  <a:pt x="84" y="35"/>
                </a:cubicBezTo>
                <a:cubicBezTo>
                  <a:pt x="92" y="35"/>
                  <a:pt x="100" y="31"/>
                  <a:pt x="106" y="26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14" y="18"/>
                  <a:pt x="117" y="10"/>
                  <a:pt x="118" y="2"/>
                </a:cubicBezTo>
                <a:cubicBezTo>
                  <a:pt x="118" y="2"/>
                  <a:pt x="118" y="2"/>
                  <a:pt x="118" y="2"/>
                </a:cubicBezTo>
                <a:cubicBezTo>
                  <a:pt x="117" y="10"/>
                  <a:pt x="114" y="18"/>
                  <a:pt x="108" y="24"/>
                </a:cubicBezTo>
                <a:cubicBezTo>
                  <a:pt x="101" y="31"/>
                  <a:pt x="92" y="35"/>
                  <a:pt x="83" y="35"/>
                </a:cubicBezTo>
                <a:cubicBezTo>
                  <a:pt x="75" y="35"/>
                  <a:pt x="66" y="31"/>
                  <a:pt x="59" y="24"/>
                </a:cubicBez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5798666" y="3117463"/>
            <a:ext cx="1103075" cy="697917"/>
          </a:xfrm>
          <a:custGeom>
            <a:avLst/>
            <a:gdLst/>
            <a:ahLst/>
            <a:cxnLst/>
            <a:rect l="l" t="t" r="r" b="b"/>
            <a:pathLst>
              <a:path w="141" h="89" extrusionOk="0">
                <a:moveTo>
                  <a:pt x="38" y="0"/>
                </a:moveTo>
                <a:cubicBezTo>
                  <a:pt x="29" y="0"/>
                  <a:pt x="20" y="3"/>
                  <a:pt x="14" y="10"/>
                </a:cubicBezTo>
                <a:cubicBezTo>
                  <a:pt x="0" y="24"/>
                  <a:pt x="0" y="46"/>
                  <a:pt x="14" y="59"/>
                </a:cubicBezTo>
                <a:cubicBezTo>
                  <a:pt x="33" y="78"/>
                  <a:pt x="33" y="78"/>
                  <a:pt x="3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5" y="78"/>
                  <a:pt x="116" y="78"/>
                  <a:pt x="116" y="78"/>
                </a:cubicBezTo>
                <a:cubicBezTo>
                  <a:pt x="125" y="78"/>
                  <a:pt x="134" y="82"/>
                  <a:pt x="141" y="88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9"/>
                  <a:pt x="141" y="89"/>
                  <a:pt x="141" y="88"/>
                </a:cubicBezTo>
                <a:cubicBezTo>
                  <a:pt x="63" y="10"/>
                  <a:pt x="63" y="10"/>
                  <a:pt x="63" y="10"/>
                </a:cubicBezTo>
                <a:cubicBezTo>
                  <a:pt x="56" y="3"/>
                  <a:pt x="47" y="0"/>
                  <a:pt x="38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6690013" y="3723892"/>
            <a:ext cx="211728" cy="86259"/>
          </a:xfrm>
          <a:custGeom>
            <a:avLst/>
            <a:gdLst/>
            <a:ahLst/>
            <a:cxnLst/>
            <a:rect l="l" t="t" r="r" b="b"/>
            <a:pathLst>
              <a:path w="27" h="11" extrusionOk="0">
                <a:moveTo>
                  <a:pt x="2" y="0"/>
                </a:moveTo>
                <a:cubicBezTo>
                  <a:pt x="2" y="0"/>
                  <a:pt x="1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12" y="0"/>
                  <a:pt x="21" y="4"/>
                  <a:pt x="27" y="11"/>
                </a:cubicBezTo>
                <a:cubicBezTo>
                  <a:pt x="27" y="11"/>
                  <a:pt x="27" y="11"/>
                  <a:pt x="27" y="10"/>
                </a:cubicBezTo>
                <a:cubicBezTo>
                  <a:pt x="20" y="4"/>
                  <a:pt x="11" y="0"/>
                  <a:pt x="2" y="0"/>
                </a:cubicBezTo>
              </a:path>
            </a:pathLst>
          </a:custGeom>
          <a:solidFill>
            <a:srgbClr val="D6DAD5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6057444" y="3723892"/>
            <a:ext cx="632569" cy="274462"/>
          </a:xfrm>
          <a:custGeom>
            <a:avLst/>
            <a:gdLst/>
            <a:ahLst/>
            <a:cxnLst/>
            <a:rect l="l" t="t" r="r" b="b"/>
            <a:pathLst>
              <a:path w="81" h="35" extrusionOk="0">
                <a:moveTo>
                  <a:pt x="81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35"/>
                  <a:pt x="35" y="35"/>
                  <a:pt x="35" y="35"/>
                </a:cubicBezTo>
                <a:cubicBezTo>
                  <a:pt x="59" y="10"/>
                  <a:pt x="59" y="10"/>
                  <a:pt x="59" y="10"/>
                </a:cubicBezTo>
                <a:cubicBezTo>
                  <a:pt x="65" y="4"/>
                  <a:pt x="73" y="1"/>
                  <a:pt x="81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6330600" y="3723892"/>
            <a:ext cx="649559" cy="548924"/>
          </a:xfrm>
          <a:custGeom>
            <a:avLst/>
            <a:gdLst/>
            <a:ahLst/>
            <a:cxnLst/>
            <a:rect l="l" t="t" r="r" b="b"/>
            <a:pathLst>
              <a:path w="83" h="70" extrusionOk="0">
                <a:moveTo>
                  <a:pt x="49" y="0"/>
                </a:moveTo>
                <a:cubicBezTo>
                  <a:pt x="46" y="0"/>
                  <a:pt x="46" y="0"/>
                  <a:pt x="46" y="0"/>
                </a:cubicBezTo>
                <a:cubicBezTo>
                  <a:pt x="38" y="1"/>
                  <a:pt x="30" y="4"/>
                  <a:pt x="24" y="10"/>
                </a:cubicBezTo>
                <a:cubicBezTo>
                  <a:pt x="0" y="35"/>
                  <a:pt x="0" y="35"/>
                  <a:pt x="0" y="35"/>
                </a:cubicBezTo>
                <a:cubicBezTo>
                  <a:pt x="24" y="59"/>
                  <a:pt x="24" y="59"/>
                  <a:pt x="24" y="59"/>
                </a:cubicBezTo>
                <a:cubicBezTo>
                  <a:pt x="31" y="66"/>
                  <a:pt x="40" y="70"/>
                  <a:pt x="48" y="70"/>
                </a:cubicBezTo>
                <a:cubicBezTo>
                  <a:pt x="57" y="70"/>
                  <a:pt x="66" y="66"/>
                  <a:pt x="73" y="59"/>
                </a:cubicBezTo>
                <a:cubicBezTo>
                  <a:pt x="79" y="53"/>
                  <a:pt x="82" y="45"/>
                  <a:pt x="83" y="37"/>
                </a:cubicBezTo>
                <a:cubicBezTo>
                  <a:pt x="83" y="37"/>
                  <a:pt x="83" y="36"/>
                  <a:pt x="83" y="35"/>
                </a:cubicBezTo>
                <a:cubicBezTo>
                  <a:pt x="83" y="34"/>
                  <a:pt x="83" y="33"/>
                  <a:pt x="83" y="33"/>
                </a:cubicBezTo>
                <a:cubicBezTo>
                  <a:pt x="82" y="25"/>
                  <a:pt x="79" y="17"/>
                  <a:pt x="73" y="11"/>
                </a:cubicBezTo>
                <a:cubicBezTo>
                  <a:pt x="67" y="4"/>
                  <a:pt x="58" y="0"/>
                  <a:pt x="49" y="0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7566984" y="4202240"/>
            <a:ext cx="1087392" cy="682234"/>
          </a:xfrm>
          <a:custGeom>
            <a:avLst/>
            <a:gdLst/>
            <a:ahLst/>
            <a:cxnLst/>
            <a:rect l="l" t="t" r="r" b="b"/>
            <a:pathLst>
              <a:path w="139" h="87" extrusionOk="0">
                <a:moveTo>
                  <a:pt x="139" y="0"/>
                </a:moveTo>
                <a:cubicBezTo>
                  <a:pt x="133" y="5"/>
                  <a:pt x="125" y="9"/>
                  <a:pt x="117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14" y="28"/>
                  <a:pt x="14" y="28"/>
                  <a:pt x="14" y="28"/>
                </a:cubicBezTo>
                <a:cubicBezTo>
                  <a:pt x="0" y="41"/>
                  <a:pt x="0" y="63"/>
                  <a:pt x="14" y="77"/>
                </a:cubicBezTo>
                <a:cubicBezTo>
                  <a:pt x="20" y="84"/>
                  <a:pt x="29" y="87"/>
                  <a:pt x="38" y="87"/>
                </a:cubicBezTo>
                <a:cubicBezTo>
                  <a:pt x="47" y="87"/>
                  <a:pt x="56" y="84"/>
                  <a:pt x="63" y="77"/>
                </a:cubicBezTo>
                <a:cubicBezTo>
                  <a:pt x="139" y="0"/>
                  <a:pt x="139" y="0"/>
                  <a:pt x="139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6980159" y="3723892"/>
            <a:ext cx="1118759" cy="548924"/>
          </a:xfrm>
          <a:custGeom>
            <a:avLst/>
            <a:gdLst/>
            <a:ahLst/>
            <a:cxnLst/>
            <a:rect l="l" t="t" r="r" b="b"/>
            <a:pathLst>
              <a:path w="143" h="70" extrusionOk="0">
                <a:moveTo>
                  <a:pt x="108" y="0"/>
                </a:moveTo>
                <a:cubicBezTo>
                  <a:pt x="34" y="0"/>
                  <a:pt x="34" y="0"/>
                  <a:pt x="34" y="0"/>
                </a:cubicBezTo>
                <a:cubicBezTo>
                  <a:pt x="16" y="0"/>
                  <a:pt x="1" y="14"/>
                  <a:pt x="0" y="32"/>
                </a:cubicBezTo>
                <a:cubicBezTo>
                  <a:pt x="0" y="33"/>
                  <a:pt x="0" y="34"/>
                  <a:pt x="0" y="35"/>
                </a:cubicBezTo>
                <a:cubicBezTo>
                  <a:pt x="0" y="36"/>
                  <a:pt x="0" y="37"/>
                  <a:pt x="0" y="38"/>
                </a:cubicBezTo>
                <a:cubicBezTo>
                  <a:pt x="1" y="56"/>
                  <a:pt x="16" y="70"/>
                  <a:pt x="34" y="70"/>
                </a:cubicBezTo>
                <a:cubicBezTo>
                  <a:pt x="108" y="70"/>
                  <a:pt x="108" y="70"/>
                  <a:pt x="108" y="70"/>
                </a:cubicBezTo>
                <a:cubicBezTo>
                  <a:pt x="143" y="35"/>
                  <a:pt x="143" y="35"/>
                  <a:pt x="143" y="35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6980159" y="3974828"/>
            <a:ext cx="0" cy="47051"/>
          </a:xfrm>
          <a:custGeom>
            <a:avLst/>
            <a:gdLst/>
            <a:ahLst/>
            <a:cxnLst/>
            <a:rect l="l" t="t" r="r" b="b"/>
            <a:pathLst>
              <a:path w="120000" h="6" extrusionOk="0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4"/>
                  <a:pt x="0" y="4"/>
                  <a:pt x="0" y="5"/>
                </a:cubicBezTo>
                <a:cubicBezTo>
                  <a:pt x="0" y="5"/>
                  <a:pt x="0" y="6"/>
                  <a:pt x="0" y="6"/>
                </a:cubicBezTo>
                <a:cubicBezTo>
                  <a:pt x="0" y="5"/>
                  <a:pt x="0" y="4"/>
                  <a:pt x="0" y="3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A2A4A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6980159" y="3982670"/>
            <a:ext cx="0" cy="31367"/>
          </a:xfrm>
          <a:custGeom>
            <a:avLst/>
            <a:gdLst/>
            <a:ahLst/>
            <a:cxnLst/>
            <a:rect l="l" t="t" r="r" b="b"/>
            <a:pathLst>
              <a:path w="120000" h="4" extrusionOk="0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3"/>
                  <a:pt x="0" y="4"/>
                  <a:pt x="0" y="4"/>
                </a:cubicBezTo>
                <a:cubicBezTo>
                  <a:pt x="0" y="3"/>
                  <a:pt x="0" y="3"/>
                  <a:pt x="0" y="2"/>
                </a:cubicBezTo>
                <a:cubicBezTo>
                  <a:pt x="0" y="1"/>
                  <a:pt x="0" y="0"/>
                  <a:pt x="0" y="0"/>
                </a:cubicBezTo>
              </a:path>
            </a:pathLst>
          </a:custGeom>
          <a:solidFill>
            <a:srgbClr val="888C86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8654376" y="3810151"/>
            <a:ext cx="94101" cy="392089"/>
          </a:xfrm>
          <a:custGeom>
            <a:avLst/>
            <a:gdLst/>
            <a:ahLst/>
            <a:cxnLst/>
            <a:rect l="l" t="t" r="r" b="b"/>
            <a:pathLst>
              <a:path w="12" h="50" extrusionOk="0">
                <a:moveTo>
                  <a:pt x="12" y="26"/>
                </a:moveTo>
                <a:cubicBezTo>
                  <a:pt x="11" y="34"/>
                  <a:pt x="8" y="42"/>
                  <a:pt x="2" y="48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44"/>
                  <a:pt x="11" y="36"/>
                  <a:pt x="12" y="27"/>
                </a:cubicBezTo>
                <a:cubicBezTo>
                  <a:pt x="12" y="27"/>
                  <a:pt x="12" y="26"/>
                  <a:pt x="12" y="26"/>
                </a:cubicBezTo>
                <a:moveTo>
                  <a:pt x="2" y="0"/>
                </a:moveTo>
                <a:cubicBezTo>
                  <a:pt x="8" y="6"/>
                  <a:pt x="11" y="14"/>
                  <a:pt x="12" y="22"/>
                </a:cubicBezTo>
                <a:cubicBezTo>
                  <a:pt x="12" y="22"/>
                  <a:pt x="12" y="21"/>
                  <a:pt x="12" y="21"/>
                </a:cubicBezTo>
                <a:cubicBezTo>
                  <a:pt x="11" y="13"/>
                  <a:pt x="8" y="5"/>
                  <a:pt x="2" y="0"/>
                </a:cubicBezTo>
              </a:path>
            </a:pathLst>
          </a:custGeom>
          <a:solidFill>
            <a:srgbClr val="B1B1B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7825763" y="3998354"/>
            <a:ext cx="922715" cy="274462"/>
          </a:xfrm>
          <a:custGeom>
            <a:avLst/>
            <a:gdLst/>
            <a:ahLst/>
            <a:cxnLst/>
            <a:rect l="l" t="t" r="r" b="b"/>
            <a:pathLst>
              <a:path w="118" h="35" extrusionOk="0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84" y="35"/>
                  <a:pt x="84" y="35"/>
                  <a:pt x="84" y="35"/>
                </a:cubicBezTo>
                <a:cubicBezTo>
                  <a:pt x="92" y="35"/>
                  <a:pt x="100" y="31"/>
                  <a:pt x="106" y="26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14" y="18"/>
                  <a:pt x="117" y="10"/>
                  <a:pt x="118" y="2"/>
                </a:cubicBezTo>
                <a:cubicBezTo>
                  <a:pt x="118" y="2"/>
                  <a:pt x="118" y="2"/>
                  <a:pt x="118" y="2"/>
                </a:cubicBezTo>
                <a:cubicBezTo>
                  <a:pt x="117" y="10"/>
                  <a:pt x="114" y="18"/>
                  <a:pt x="108" y="24"/>
                </a:cubicBezTo>
                <a:cubicBezTo>
                  <a:pt x="101" y="31"/>
                  <a:pt x="92" y="35"/>
                  <a:pt x="83" y="35"/>
                </a:cubicBezTo>
                <a:cubicBezTo>
                  <a:pt x="75" y="35"/>
                  <a:pt x="66" y="31"/>
                  <a:pt x="59" y="24"/>
                </a:cubicBez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7566984" y="3117463"/>
            <a:ext cx="1103075" cy="697917"/>
          </a:xfrm>
          <a:custGeom>
            <a:avLst/>
            <a:gdLst/>
            <a:ahLst/>
            <a:cxnLst/>
            <a:rect l="l" t="t" r="r" b="b"/>
            <a:pathLst>
              <a:path w="141" h="89" extrusionOk="0">
                <a:moveTo>
                  <a:pt x="38" y="0"/>
                </a:moveTo>
                <a:cubicBezTo>
                  <a:pt x="29" y="0"/>
                  <a:pt x="20" y="3"/>
                  <a:pt x="14" y="10"/>
                </a:cubicBezTo>
                <a:cubicBezTo>
                  <a:pt x="0" y="24"/>
                  <a:pt x="0" y="46"/>
                  <a:pt x="14" y="59"/>
                </a:cubicBezTo>
                <a:cubicBezTo>
                  <a:pt x="33" y="78"/>
                  <a:pt x="33" y="78"/>
                  <a:pt x="3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5" y="78"/>
                  <a:pt x="116" y="78"/>
                  <a:pt x="116" y="78"/>
                </a:cubicBezTo>
                <a:cubicBezTo>
                  <a:pt x="125" y="78"/>
                  <a:pt x="134" y="82"/>
                  <a:pt x="141" y="88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9"/>
                  <a:pt x="141" y="89"/>
                  <a:pt x="141" y="88"/>
                </a:cubicBezTo>
                <a:cubicBezTo>
                  <a:pt x="63" y="10"/>
                  <a:pt x="63" y="10"/>
                  <a:pt x="63" y="10"/>
                </a:cubicBezTo>
                <a:cubicBezTo>
                  <a:pt x="56" y="3"/>
                  <a:pt x="47" y="0"/>
                  <a:pt x="3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8458332" y="3723892"/>
            <a:ext cx="211728" cy="86259"/>
          </a:xfrm>
          <a:custGeom>
            <a:avLst/>
            <a:gdLst/>
            <a:ahLst/>
            <a:cxnLst/>
            <a:rect l="l" t="t" r="r" b="b"/>
            <a:pathLst>
              <a:path w="27" h="11" extrusionOk="0">
                <a:moveTo>
                  <a:pt x="2" y="0"/>
                </a:moveTo>
                <a:cubicBezTo>
                  <a:pt x="2" y="0"/>
                  <a:pt x="1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12" y="0"/>
                  <a:pt x="21" y="4"/>
                  <a:pt x="27" y="11"/>
                </a:cubicBezTo>
                <a:cubicBezTo>
                  <a:pt x="27" y="11"/>
                  <a:pt x="27" y="11"/>
                  <a:pt x="27" y="10"/>
                </a:cubicBezTo>
                <a:cubicBezTo>
                  <a:pt x="20" y="4"/>
                  <a:pt x="11" y="0"/>
                  <a:pt x="2" y="0"/>
                </a:cubicBezTo>
              </a:path>
            </a:pathLst>
          </a:custGeom>
          <a:solidFill>
            <a:srgbClr val="7B7B7B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7825763" y="3723892"/>
            <a:ext cx="632569" cy="274462"/>
          </a:xfrm>
          <a:custGeom>
            <a:avLst/>
            <a:gdLst/>
            <a:ahLst/>
            <a:cxnLst/>
            <a:rect l="l" t="t" r="r" b="b"/>
            <a:pathLst>
              <a:path w="81" h="35" extrusionOk="0">
                <a:moveTo>
                  <a:pt x="81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35"/>
                  <a:pt x="35" y="35"/>
                  <a:pt x="35" y="35"/>
                </a:cubicBezTo>
                <a:cubicBezTo>
                  <a:pt x="59" y="10"/>
                  <a:pt x="59" y="10"/>
                  <a:pt x="59" y="10"/>
                </a:cubicBezTo>
                <a:cubicBezTo>
                  <a:pt x="65" y="4"/>
                  <a:pt x="73" y="1"/>
                  <a:pt x="81" y="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8098918" y="3723892"/>
            <a:ext cx="649559" cy="548924"/>
          </a:xfrm>
          <a:custGeom>
            <a:avLst/>
            <a:gdLst/>
            <a:ahLst/>
            <a:cxnLst/>
            <a:rect l="l" t="t" r="r" b="b"/>
            <a:pathLst>
              <a:path w="83" h="70" extrusionOk="0">
                <a:moveTo>
                  <a:pt x="49" y="0"/>
                </a:moveTo>
                <a:cubicBezTo>
                  <a:pt x="46" y="0"/>
                  <a:pt x="46" y="0"/>
                  <a:pt x="46" y="0"/>
                </a:cubicBezTo>
                <a:cubicBezTo>
                  <a:pt x="38" y="1"/>
                  <a:pt x="30" y="4"/>
                  <a:pt x="24" y="10"/>
                </a:cubicBezTo>
                <a:cubicBezTo>
                  <a:pt x="0" y="35"/>
                  <a:pt x="0" y="35"/>
                  <a:pt x="0" y="35"/>
                </a:cubicBezTo>
                <a:cubicBezTo>
                  <a:pt x="24" y="59"/>
                  <a:pt x="24" y="59"/>
                  <a:pt x="24" y="59"/>
                </a:cubicBezTo>
                <a:cubicBezTo>
                  <a:pt x="31" y="66"/>
                  <a:pt x="40" y="70"/>
                  <a:pt x="48" y="70"/>
                </a:cubicBezTo>
                <a:cubicBezTo>
                  <a:pt x="57" y="70"/>
                  <a:pt x="66" y="66"/>
                  <a:pt x="73" y="59"/>
                </a:cubicBezTo>
                <a:cubicBezTo>
                  <a:pt x="79" y="53"/>
                  <a:pt x="82" y="45"/>
                  <a:pt x="83" y="37"/>
                </a:cubicBezTo>
                <a:cubicBezTo>
                  <a:pt x="83" y="37"/>
                  <a:pt x="83" y="36"/>
                  <a:pt x="83" y="35"/>
                </a:cubicBezTo>
                <a:cubicBezTo>
                  <a:pt x="83" y="34"/>
                  <a:pt x="83" y="33"/>
                  <a:pt x="83" y="33"/>
                </a:cubicBezTo>
                <a:cubicBezTo>
                  <a:pt x="82" y="25"/>
                  <a:pt x="79" y="17"/>
                  <a:pt x="73" y="11"/>
                </a:cubicBezTo>
                <a:cubicBezTo>
                  <a:pt x="67" y="4"/>
                  <a:pt x="58" y="0"/>
                  <a:pt x="49" y="0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9335302" y="4202240"/>
            <a:ext cx="1087392" cy="682234"/>
          </a:xfrm>
          <a:custGeom>
            <a:avLst/>
            <a:gdLst/>
            <a:ahLst/>
            <a:cxnLst/>
            <a:rect l="l" t="t" r="r" b="b"/>
            <a:pathLst>
              <a:path w="139" h="87" extrusionOk="0">
                <a:moveTo>
                  <a:pt x="139" y="0"/>
                </a:moveTo>
                <a:cubicBezTo>
                  <a:pt x="133" y="5"/>
                  <a:pt x="125" y="9"/>
                  <a:pt x="117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14" y="28"/>
                  <a:pt x="14" y="28"/>
                  <a:pt x="14" y="28"/>
                </a:cubicBezTo>
                <a:cubicBezTo>
                  <a:pt x="0" y="41"/>
                  <a:pt x="0" y="63"/>
                  <a:pt x="14" y="77"/>
                </a:cubicBezTo>
                <a:cubicBezTo>
                  <a:pt x="20" y="84"/>
                  <a:pt x="29" y="87"/>
                  <a:pt x="38" y="87"/>
                </a:cubicBezTo>
                <a:cubicBezTo>
                  <a:pt x="47" y="87"/>
                  <a:pt x="56" y="84"/>
                  <a:pt x="63" y="77"/>
                </a:cubicBezTo>
                <a:cubicBezTo>
                  <a:pt x="139" y="0"/>
                  <a:pt x="139" y="0"/>
                  <a:pt x="139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8748477" y="3723892"/>
            <a:ext cx="1118759" cy="548924"/>
          </a:xfrm>
          <a:custGeom>
            <a:avLst/>
            <a:gdLst/>
            <a:ahLst/>
            <a:cxnLst/>
            <a:rect l="l" t="t" r="r" b="b"/>
            <a:pathLst>
              <a:path w="143" h="70" extrusionOk="0">
                <a:moveTo>
                  <a:pt x="108" y="0"/>
                </a:moveTo>
                <a:cubicBezTo>
                  <a:pt x="34" y="0"/>
                  <a:pt x="34" y="0"/>
                  <a:pt x="34" y="0"/>
                </a:cubicBezTo>
                <a:cubicBezTo>
                  <a:pt x="16" y="0"/>
                  <a:pt x="1" y="14"/>
                  <a:pt x="0" y="32"/>
                </a:cubicBezTo>
                <a:cubicBezTo>
                  <a:pt x="0" y="33"/>
                  <a:pt x="0" y="34"/>
                  <a:pt x="0" y="35"/>
                </a:cubicBezTo>
                <a:cubicBezTo>
                  <a:pt x="0" y="36"/>
                  <a:pt x="0" y="37"/>
                  <a:pt x="0" y="38"/>
                </a:cubicBezTo>
                <a:cubicBezTo>
                  <a:pt x="1" y="56"/>
                  <a:pt x="16" y="70"/>
                  <a:pt x="34" y="70"/>
                </a:cubicBezTo>
                <a:cubicBezTo>
                  <a:pt x="108" y="70"/>
                  <a:pt x="108" y="70"/>
                  <a:pt x="108" y="70"/>
                </a:cubicBezTo>
                <a:cubicBezTo>
                  <a:pt x="143" y="35"/>
                  <a:pt x="143" y="35"/>
                  <a:pt x="143" y="35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8748477" y="3974828"/>
            <a:ext cx="0" cy="47051"/>
          </a:xfrm>
          <a:custGeom>
            <a:avLst/>
            <a:gdLst/>
            <a:ahLst/>
            <a:cxnLst/>
            <a:rect l="l" t="t" r="r" b="b"/>
            <a:pathLst>
              <a:path w="120000" h="6" extrusionOk="0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4"/>
                  <a:pt x="0" y="4"/>
                  <a:pt x="0" y="5"/>
                </a:cubicBezTo>
                <a:cubicBezTo>
                  <a:pt x="0" y="5"/>
                  <a:pt x="0" y="6"/>
                  <a:pt x="0" y="6"/>
                </a:cubicBezTo>
                <a:cubicBezTo>
                  <a:pt x="0" y="5"/>
                  <a:pt x="0" y="4"/>
                  <a:pt x="0" y="3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AC7963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8748477" y="3982670"/>
            <a:ext cx="0" cy="31367"/>
          </a:xfrm>
          <a:custGeom>
            <a:avLst/>
            <a:gdLst/>
            <a:ahLst/>
            <a:cxnLst/>
            <a:rect l="l" t="t" r="r" b="b"/>
            <a:pathLst>
              <a:path w="120000" h="4" extrusionOk="0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3"/>
                  <a:pt x="0" y="4"/>
                  <a:pt x="0" y="4"/>
                </a:cubicBezTo>
                <a:cubicBezTo>
                  <a:pt x="0" y="3"/>
                  <a:pt x="0" y="3"/>
                  <a:pt x="0" y="2"/>
                </a:cubicBezTo>
                <a:cubicBezTo>
                  <a:pt x="0" y="1"/>
                  <a:pt x="0" y="0"/>
                  <a:pt x="0" y="0"/>
                </a:cubicBezTo>
              </a:path>
            </a:pathLst>
          </a:custGeom>
          <a:solidFill>
            <a:srgbClr val="533A2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0422694" y="3810151"/>
            <a:ext cx="94101" cy="392089"/>
          </a:xfrm>
          <a:custGeom>
            <a:avLst/>
            <a:gdLst/>
            <a:ahLst/>
            <a:cxnLst/>
            <a:rect l="l" t="t" r="r" b="b"/>
            <a:pathLst>
              <a:path w="12" h="50" extrusionOk="0">
                <a:moveTo>
                  <a:pt x="2" y="0"/>
                </a:moveTo>
                <a:cubicBezTo>
                  <a:pt x="9" y="6"/>
                  <a:pt x="12" y="15"/>
                  <a:pt x="12" y="24"/>
                </a:cubicBezTo>
                <a:cubicBezTo>
                  <a:pt x="12" y="33"/>
                  <a:pt x="9" y="42"/>
                  <a:pt x="2" y="48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44"/>
                  <a:pt x="12" y="34"/>
                  <a:pt x="12" y="24"/>
                </a:cubicBezTo>
                <a:cubicBezTo>
                  <a:pt x="12" y="14"/>
                  <a:pt x="8" y="6"/>
                  <a:pt x="2" y="0"/>
                </a:cubicBezTo>
              </a:path>
            </a:pathLst>
          </a:custGeom>
          <a:solidFill>
            <a:srgbClr val="F8AF8E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9592774" y="3998354"/>
            <a:ext cx="924021" cy="274462"/>
          </a:xfrm>
          <a:custGeom>
            <a:avLst/>
            <a:gdLst/>
            <a:ahLst/>
            <a:cxnLst/>
            <a:rect l="l" t="t" r="r" b="b"/>
            <a:pathLst>
              <a:path w="118" h="35" extrusionOk="0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84" y="35"/>
                  <a:pt x="84" y="35"/>
                  <a:pt x="84" y="35"/>
                </a:cubicBezTo>
                <a:cubicBezTo>
                  <a:pt x="92" y="35"/>
                  <a:pt x="100" y="31"/>
                  <a:pt x="106" y="26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15" y="18"/>
                  <a:pt x="118" y="9"/>
                  <a:pt x="118" y="0"/>
                </a:cubicBezTo>
                <a:cubicBezTo>
                  <a:pt x="118" y="9"/>
                  <a:pt x="115" y="18"/>
                  <a:pt x="108" y="24"/>
                </a:cubicBezTo>
                <a:cubicBezTo>
                  <a:pt x="101" y="31"/>
                  <a:pt x="92" y="35"/>
                  <a:pt x="83" y="35"/>
                </a:cubicBezTo>
                <a:cubicBezTo>
                  <a:pt x="75" y="35"/>
                  <a:pt x="66" y="31"/>
                  <a:pt x="59" y="24"/>
                </a:cubicBez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9335302" y="3117463"/>
            <a:ext cx="1103075" cy="697917"/>
          </a:xfrm>
          <a:custGeom>
            <a:avLst/>
            <a:gdLst/>
            <a:ahLst/>
            <a:cxnLst/>
            <a:rect l="l" t="t" r="r" b="b"/>
            <a:pathLst>
              <a:path w="141" h="89" extrusionOk="0">
                <a:moveTo>
                  <a:pt x="38" y="0"/>
                </a:moveTo>
                <a:cubicBezTo>
                  <a:pt x="29" y="0"/>
                  <a:pt x="20" y="3"/>
                  <a:pt x="14" y="10"/>
                </a:cubicBezTo>
                <a:cubicBezTo>
                  <a:pt x="0" y="24"/>
                  <a:pt x="0" y="46"/>
                  <a:pt x="14" y="59"/>
                </a:cubicBezTo>
                <a:cubicBezTo>
                  <a:pt x="33" y="78"/>
                  <a:pt x="33" y="78"/>
                  <a:pt x="3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5" y="78"/>
                  <a:pt x="116" y="78"/>
                  <a:pt x="116" y="78"/>
                </a:cubicBezTo>
                <a:cubicBezTo>
                  <a:pt x="125" y="78"/>
                  <a:pt x="134" y="82"/>
                  <a:pt x="141" y="88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9"/>
                  <a:pt x="141" y="89"/>
                  <a:pt x="141" y="88"/>
                </a:cubicBezTo>
                <a:cubicBezTo>
                  <a:pt x="63" y="10"/>
                  <a:pt x="63" y="10"/>
                  <a:pt x="63" y="10"/>
                </a:cubicBezTo>
                <a:cubicBezTo>
                  <a:pt x="56" y="3"/>
                  <a:pt x="47" y="0"/>
                  <a:pt x="3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10226650" y="3723892"/>
            <a:ext cx="211728" cy="86259"/>
          </a:xfrm>
          <a:custGeom>
            <a:avLst/>
            <a:gdLst/>
            <a:ahLst/>
            <a:cxnLst/>
            <a:rect l="l" t="t" r="r" b="b"/>
            <a:pathLst>
              <a:path w="27" h="11" extrusionOk="0">
                <a:moveTo>
                  <a:pt x="2" y="0"/>
                </a:moveTo>
                <a:cubicBezTo>
                  <a:pt x="2" y="0"/>
                  <a:pt x="1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12" y="0"/>
                  <a:pt x="21" y="4"/>
                  <a:pt x="27" y="11"/>
                </a:cubicBezTo>
                <a:cubicBezTo>
                  <a:pt x="27" y="11"/>
                  <a:pt x="27" y="11"/>
                  <a:pt x="27" y="10"/>
                </a:cubicBezTo>
                <a:cubicBezTo>
                  <a:pt x="20" y="4"/>
                  <a:pt x="11" y="0"/>
                  <a:pt x="2" y="0"/>
                </a:cubicBezTo>
              </a:path>
            </a:pathLst>
          </a:custGeom>
          <a:solidFill>
            <a:srgbClr val="F1784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9592774" y="3723892"/>
            <a:ext cx="633876" cy="274462"/>
          </a:xfrm>
          <a:custGeom>
            <a:avLst/>
            <a:gdLst/>
            <a:ahLst/>
            <a:cxnLst/>
            <a:rect l="l" t="t" r="r" b="b"/>
            <a:pathLst>
              <a:path w="81" h="35" extrusionOk="0">
                <a:moveTo>
                  <a:pt x="81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35"/>
                  <a:pt x="35" y="35"/>
                  <a:pt x="35" y="35"/>
                </a:cubicBezTo>
                <a:cubicBezTo>
                  <a:pt x="59" y="10"/>
                  <a:pt x="59" y="10"/>
                  <a:pt x="59" y="10"/>
                </a:cubicBezTo>
                <a:cubicBezTo>
                  <a:pt x="65" y="4"/>
                  <a:pt x="73" y="1"/>
                  <a:pt x="81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9867236" y="3723892"/>
            <a:ext cx="649559" cy="548924"/>
          </a:xfrm>
          <a:custGeom>
            <a:avLst/>
            <a:gdLst/>
            <a:ahLst/>
            <a:cxnLst/>
            <a:rect l="l" t="t" r="r" b="b"/>
            <a:pathLst>
              <a:path w="83" h="70" extrusionOk="0">
                <a:moveTo>
                  <a:pt x="49" y="0"/>
                </a:moveTo>
                <a:cubicBezTo>
                  <a:pt x="46" y="0"/>
                  <a:pt x="46" y="0"/>
                  <a:pt x="46" y="0"/>
                </a:cubicBezTo>
                <a:cubicBezTo>
                  <a:pt x="38" y="1"/>
                  <a:pt x="30" y="4"/>
                  <a:pt x="24" y="10"/>
                </a:cubicBezTo>
                <a:cubicBezTo>
                  <a:pt x="0" y="35"/>
                  <a:pt x="0" y="35"/>
                  <a:pt x="0" y="35"/>
                </a:cubicBezTo>
                <a:cubicBezTo>
                  <a:pt x="24" y="59"/>
                  <a:pt x="24" y="59"/>
                  <a:pt x="24" y="59"/>
                </a:cubicBezTo>
                <a:cubicBezTo>
                  <a:pt x="31" y="66"/>
                  <a:pt x="40" y="70"/>
                  <a:pt x="48" y="70"/>
                </a:cubicBezTo>
                <a:cubicBezTo>
                  <a:pt x="57" y="70"/>
                  <a:pt x="66" y="66"/>
                  <a:pt x="73" y="59"/>
                </a:cubicBezTo>
                <a:cubicBezTo>
                  <a:pt x="80" y="53"/>
                  <a:pt x="83" y="44"/>
                  <a:pt x="83" y="35"/>
                </a:cubicBezTo>
                <a:cubicBezTo>
                  <a:pt x="83" y="26"/>
                  <a:pt x="80" y="17"/>
                  <a:pt x="73" y="11"/>
                </a:cubicBezTo>
                <a:cubicBezTo>
                  <a:pt x="67" y="4"/>
                  <a:pt x="58" y="0"/>
                  <a:pt x="49" y="0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5775140" y="5471299"/>
            <a:ext cx="610351" cy="729285"/>
          </a:xfrm>
          <a:custGeom>
            <a:avLst/>
            <a:gdLst/>
            <a:ahLst/>
            <a:cxnLst/>
            <a:rect l="l" t="t" r="r" b="b"/>
            <a:pathLst>
              <a:path w="78" h="93" extrusionOk="0">
                <a:moveTo>
                  <a:pt x="52" y="90"/>
                </a:moveTo>
                <a:cubicBezTo>
                  <a:pt x="52" y="92"/>
                  <a:pt x="51" y="93"/>
                  <a:pt x="49" y="93"/>
                </a:cubicBezTo>
                <a:cubicBezTo>
                  <a:pt x="29" y="93"/>
                  <a:pt x="29" y="93"/>
                  <a:pt x="29" y="93"/>
                </a:cubicBezTo>
                <a:cubicBezTo>
                  <a:pt x="27" y="93"/>
                  <a:pt x="26" y="92"/>
                  <a:pt x="26" y="90"/>
                </a:cubicBezTo>
                <a:cubicBezTo>
                  <a:pt x="26" y="88"/>
                  <a:pt x="27" y="87"/>
                  <a:pt x="29" y="87"/>
                </a:cubicBezTo>
                <a:cubicBezTo>
                  <a:pt x="49" y="87"/>
                  <a:pt x="49" y="87"/>
                  <a:pt x="49" y="87"/>
                </a:cubicBezTo>
                <a:cubicBezTo>
                  <a:pt x="51" y="87"/>
                  <a:pt x="52" y="88"/>
                  <a:pt x="52" y="90"/>
                </a:cubicBezTo>
                <a:close/>
                <a:moveTo>
                  <a:pt x="52" y="81"/>
                </a:moveTo>
                <a:cubicBezTo>
                  <a:pt x="52" y="80"/>
                  <a:pt x="51" y="78"/>
                  <a:pt x="49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7" y="78"/>
                  <a:pt x="26" y="80"/>
                  <a:pt x="26" y="81"/>
                </a:cubicBezTo>
                <a:cubicBezTo>
                  <a:pt x="26" y="83"/>
                  <a:pt x="27" y="85"/>
                  <a:pt x="2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51" y="85"/>
                  <a:pt x="52" y="83"/>
                  <a:pt x="52" y="81"/>
                </a:cubicBezTo>
                <a:close/>
                <a:moveTo>
                  <a:pt x="42" y="46"/>
                </a:moveTo>
                <a:cubicBezTo>
                  <a:pt x="38" y="46"/>
                  <a:pt x="38" y="46"/>
                  <a:pt x="38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76"/>
                  <a:pt x="36" y="76"/>
                  <a:pt x="36" y="76"/>
                </a:cubicBezTo>
                <a:cubicBezTo>
                  <a:pt x="37" y="76"/>
                  <a:pt x="38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40" y="76"/>
                  <a:pt x="41" y="76"/>
                  <a:pt x="42" y="76"/>
                </a:cubicBezTo>
                <a:lnTo>
                  <a:pt x="42" y="46"/>
                </a:lnTo>
                <a:close/>
                <a:moveTo>
                  <a:pt x="28" y="34"/>
                </a:moveTo>
                <a:cubicBezTo>
                  <a:pt x="26" y="34"/>
                  <a:pt x="24" y="36"/>
                  <a:pt x="24" y="38"/>
                </a:cubicBezTo>
                <a:cubicBezTo>
                  <a:pt x="24" y="41"/>
                  <a:pt x="26" y="43"/>
                  <a:pt x="28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6"/>
                  <a:pt x="31" y="34"/>
                  <a:pt x="28" y="34"/>
                </a:cubicBezTo>
                <a:close/>
                <a:moveTo>
                  <a:pt x="55" y="38"/>
                </a:moveTo>
                <a:cubicBezTo>
                  <a:pt x="55" y="36"/>
                  <a:pt x="52" y="34"/>
                  <a:pt x="50" y="34"/>
                </a:cubicBezTo>
                <a:cubicBezTo>
                  <a:pt x="47" y="34"/>
                  <a:pt x="45" y="36"/>
                  <a:pt x="45" y="38"/>
                </a:cubicBezTo>
                <a:cubicBezTo>
                  <a:pt x="45" y="43"/>
                  <a:pt x="45" y="43"/>
                  <a:pt x="45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2" y="43"/>
                  <a:pt x="55" y="41"/>
                  <a:pt x="55" y="38"/>
                </a:cubicBezTo>
                <a:close/>
                <a:moveTo>
                  <a:pt x="65" y="30"/>
                </a:moveTo>
                <a:cubicBezTo>
                  <a:pt x="63" y="22"/>
                  <a:pt x="53" y="13"/>
                  <a:pt x="39" y="13"/>
                </a:cubicBezTo>
                <a:cubicBezTo>
                  <a:pt x="25" y="13"/>
                  <a:pt x="15" y="22"/>
                  <a:pt x="13" y="30"/>
                </a:cubicBezTo>
                <a:cubicBezTo>
                  <a:pt x="12" y="36"/>
                  <a:pt x="13" y="42"/>
                  <a:pt x="16" y="48"/>
                </a:cubicBezTo>
                <a:cubicBezTo>
                  <a:pt x="19" y="53"/>
                  <a:pt x="22" y="57"/>
                  <a:pt x="24" y="63"/>
                </a:cubicBezTo>
                <a:cubicBezTo>
                  <a:pt x="25" y="66"/>
                  <a:pt x="26" y="70"/>
                  <a:pt x="27" y="73"/>
                </a:cubicBezTo>
                <a:cubicBezTo>
                  <a:pt x="27" y="75"/>
                  <a:pt x="28" y="76"/>
                  <a:pt x="31" y="76"/>
                </a:cubicBezTo>
                <a:cubicBezTo>
                  <a:pt x="32" y="76"/>
                  <a:pt x="32" y="76"/>
                  <a:pt x="33" y="76"/>
                </a:cubicBezTo>
                <a:cubicBezTo>
                  <a:pt x="33" y="46"/>
                  <a:pt x="33" y="46"/>
                  <a:pt x="33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6" y="46"/>
                  <a:pt x="24" y="45"/>
                  <a:pt x="23" y="44"/>
                </a:cubicBezTo>
                <a:cubicBezTo>
                  <a:pt x="21" y="42"/>
                  <a:pt x="21" y="40"/>
                  <a:pt x="21" y="38"/>
                </a:cubicBezTo>
                <a:cubicBezTo>
                  <a:pt x="21" y="36"/>
                  <a:pt x="21" y="34"/>
                  <a:pt x="23" y="33"/>
                </a:cubicBezTo>
                <a:cubicBezTo>
                  <a:pt x="24" y="31"/>
                  <a:pt x="26" y="31"/>
                  <a:pt x="28" y="31"/>
                </a:cubicBezTo>
                <a:cubicBezTo>
                  <a:pt x="33" y="31"/>
                  <a:pt x="36" y="34"/>
                  <a:pt x="36" y="38"/>
                </a:cubicBezTo>
                <a:cubicBezTo>
                  <a:pt x="36" y="43"/>
                  <a:pt x="36" y="43"/>
                  <a:pt x="36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6"/>
                  <a:pt x="43" y="34"/>
                  <a:pt x="44" y="33"/>
                </a:cubicBezTo>
                <a:cubicBezTo>
                  <a:pt x="46" y="31"/>
                  <a:pt x="48" y="31"/>
                  <a:pt x="50" y="31"/>
                </a:cubicBezTo>
                <a:cubicBezTo>
                  <a:pt x="52" y="31"/>
                  <a:pt x="54" y="31"/>
                  <a:pt x="55" y="33"/>
                </a:cubicBezTo>
                <a:cubicBezTo>
                  <a:pt x="57" y="34"/>
                  <a:pt x="58" y="36"/>
                  <a:pt x="58" y="38"/>
                </a:cubicBezTo>
                <a:cubicBezTo>
                  <a:pt x="58" y="40"/>
                  <a:pt x="57" y="42"/>
                  <a:pt x="55" y="44"/>
                </a:cubicBezTo>
                <a:cubicBezTo>
                  <a:pt x="54" y="45"/>
                  <a:pt x="52" y="46"/>
                  <a:pt x="50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76"/>
                  <a:pt x="45" y="76"/>
                  <a:pt x="45" y="76"/>
                </a:cubicBezTo>
                <a:cubicBezTo>
                  <a:pt x="46" y="76"/>
                  <a:pt x="46" y="76"/>
                  <a:pt x="47" y="76"/>
                </a:cubicBezTo>
                <a:cubicBezTo>
                  <a:pt x="50" y="76"/>
                  <a:pt x="51" y="75"/>
                  <a:pt x="52" y="73"/>
                </a:cubicBezTo>
                <a:cubicBezTo>
                  <a:pt x="52" y="70"/>
                  <a:pt x="53" y="66"/>
                  <a:pt x="54" y="63"/>
                </a:cubicBezTo>
                <a:cubicBezTo>
                  <a:pt x="56" y="57"/>
                  <a:pt x="59" y="53"/>
                  <a:pt x="62" y="48"/>
                </a:cubicBezTo>
                <a:cubicBezTo>
                  <a:pt x="65" y="42"/>
                  <a:pt x="66" y="36"/>
                  <a:pt x="65" y="30"/>
                </a:cubicBezTo>
                <a:close/>
                <a:moveTo>
                  <a:pt x="42" y="3"/>
                </a:moveTo>
                <a:cubicBezTo>
                  <a:pt x="42" y="1"/>
                  <a:pt x="41" y="0"/>
                  <a:pt x="39" y="0"/>
                </a:cubicBezTo>
                <a:cubicBezTo>
                  <a:pt x="38" y="0"/>
                  <a:pt x="36" y="1"/>
                  <a:pt x="36" y="3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10"/>
                  <a:pt x="38" y="11"/>
                  <a:pt x="39" y="11"/>
                </a:cubicBezTo>
                <a:cubicBezTo>
                  <a:pt x="41" y="11"/>
                  <a:pt x="42" y="10"/>
                  <a:pt x="42" y="8"/>
                </a:cubicBezTo>
                <a:lnTo>
                  <a:pt x="42" y="3"/>
                </a:lnTo>
                <a:close/>
                <a:moveTo>
                  <a:pt x="58" y="8"/>
                </a:moveTo>
                <a:cubicBezTo>
                  <a:pt x="58" y="6"/>
                  <a:pt x="58" y="4"/>
                  <a:pt x="56" y="4"/>
                </a:cubicBezTo>
                <a:cubicBezTo>
                  <a:pt x="55" y="3"/>
                  <a:pt x="53" y="4"/>
                  <a:pt x="53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49" y="11"/>
                  <a:pt x="50" y="13"/>
                  <a:pt x="51" y="13"/>
                </a:cubicBezTo>
                <a:cubicBezTo>
                  <a:pt x="53" y="14"/>
                  <a:pt x="54" y="14"/>
                  <a:pt x="55" y="12"/>
                </a:cubicBezTo>
                <a:lnTo>
                  <a:pt x="58" y="8"/>
                </a:lnTo>
                <a:close/>
                <a:moveTo>
                  <a:pt x="69" y="17"/>
                </a:moveTo>
                <a:cubicBezTo>
                  <a:pt x="70" y="16"/>
                  <a:pt x="70" y="14"/>
                  <a:pt x="69" y="13"/>
                </a:cubicBezTo>
                <a:cubicBezTo>
                  <a:pt x="68" y="12"/>
                  <a:pt x="67" y="11"/>
                  <a:pt x="65" y="12"/>
                </a:cubicBezTo>
                <a:cubicBezTo>
                  <a:pt x="61" y="16"/>
                  <a:pt x="61" y="16"/>
                  <a:pt x="61" y="16"/>
                </a:cubicBezTo>
                <a:cubicBezTo>
                  <a:pt x="60" y="17"/>
                  <a:pt x="60" y="19"/>
                  <a:pt x="61" y="20"/>
                </a:cubicBezTo>
                <a:cubicBezTo>
                  <a:pt x="62" y="21"/>
                  <a:pt x="64" y="21"/>
                  <a:pt x="65" y="20"/>
                </a:cubicBezTo>
                <a:lnTo>
                  <a:pt x="69" y="17"/>
                </a:lnTo>
                <a:close/>
                <a:moveTo>
                  <a:pt x="75" y="31"/>
                </a:moveTo>
                <a:cubicBezTo>
                  <a:pt x="77" y="30"/>
                  <a:pt x="78" y="29"/>
                  <a:pt x="78" y="27"/>
                </a:cubicBezTo>
                <a:cubicBezTo>
                  <a:pt x="77" y="26"/>
                  <a:pt x="76" y="25"/>
                  <a:pt x="74" y="25"/>
                </a:cubicBezTo>
                <a:cubicBezTo>
                  <a:pt x="69" y="26"/>
                  <a:pt x="69" y="26"/>
                  <a:pt x="69" y="26"/>
                </a:cubicBezTo>
                <a:cubicBezTo>
                  <a:pt x="68" y="26"/>
                  <a:pt x="67" y="28"/>
                  <a:pt x="67" y="29"/>
                </a:cubicBezTo>
                <a:cubicBezTo>
                  <a:pt x="67" y="31"/>
                  <a:pt x="69" y="32"/>
                  <a:pt x="70" y="32"/>
                </a:cubicBezTo>
                <a:lnTo>
                  <a:pt x="75" y="31"/>
                </a:lnTo>
                <a:close/>
                <a:moveTo>
                  <a:pt x="74" y="46"/>
                </a:moveTo>
                <a:cubicBezTo>
                  <a:pt x="76" y="46"/>
                  <a:pt x="77" y="45"/>
                  <a:pt x="77" y="44"/>
                </a:cubicBezTo>
                <a:cubicBezTo>
                  <a:pt x="78" y="42"/>
                  <a:pt x="77" y="41"/>
                  <a:pt x="75" y="40"/>
                </a:cubicBezTo>
                <a:cubicBezTo>
                  <a:pt x="70" y="39"/>
                  <a:pt x="70" y="39"/>
                  <a:pt x="70" y="39"/>
                </a:cubicBezTo>
                <a:cubicBezTo>
                  <a:pt x="68" y="39"/>
                  <a:pt x="67" y="40"/>
                  <a:pt x="67" y="41"/>
                </a:cubicBezTo>
                <a:cubicBezTo>
                  <a:pt x="66" y="43"/>
                  <a:pt x="67" y="44"/>
                  <a:pt x="69" y="45"/>
                </a:cubicBezTo>
                <a:lnTo>
                  <a:pt x="74" y="46"/>
                </a:lnTo>
                <a:close/>
                <a:moveTo>
                  <a:pt x="23" y="12"/>
                </a:moveTo>
                <a:cubicBezTo>
                  <a:pt x="23" y="14"/>
                  <a:pt x="25" y="14"/>
                  <a:pt x="27" y="13"/>
                </a:cubicBezTo>
                <a:cubicBezTo>
                  <a:pt x="28" y="13"/>
                  <a:pt x="28" y="11"/>
                  <a:pt x="28" y="9"/>
                </a:cubicBezTo>
                <a:cubicBezTo>
                  <a:pt x="25" y="5"/>
                  <a:pt x="25" y="5"/>
                  <a:pt x="25" y="5"/>
                </a:cubicBezTo>
                <a:cubicBezTo>
                  <a:pt x="24" y="4"/>
                  <a:pt x="23" y="3"/>
                  <a:pt x="21" y="4"/>
                </a:cubicBezTo>
                <a:cubicBezTo>
                  <a:pt x="20" y="4"/>
                  <a:pt x="19" y="6"/>
                  <a:pt x="20" y="8"/>
                </a:cubicBezTo>
                <a:lnTo>
                  <a:pt x="23" y="12"/>
                </a:lnTo>
                <a:close/>
                <a:moveTo>
                  <a:pt x="13" y="20"/>
                </a:moveTo>
                <a:cubicBezTo>
                  <a:pt x="14" y="21"/>
                  <a:pt x="15" y="21"/>
                  <a:pt x="17" y="20"/>
                </a:cubicBezTo>
                <a:cubicBezTo>
                  <a:pt x="18" y="19"/>
                  <a:pt x="17" y="17"/>
                  <a:pt x="16" y="16"/>
                </a:cubicBezTo>
                <a:cubicBezTo>
                  <a:pt x="12" y="12"/>
                  <a:pt x="12" y="12"/>
                  <a:pt x="12" y="12"/>
                </a:cubicBezTo>
                <a:cubicBezTo>
                  <a:pt x="11" y="11"/>
                  <a:pt x="9" y="12"/>
                  <a:pt x="8" y="13"/>
                </a:cubicBezTo>
                <a:cubicBezTo>
                  <a:pt x="7" y="14"/>
                  <a:pt x="7" y="16"/>
                  <a:pt x="9" y="17"/>
                </a:cubicBezTo>
                <a:lnTo>
                  <a:pt x="13" y="20"/>
                </a:lnTo>
                <a:close/>
                <a:moveTo>
                  <a:pt x="8" y="32"/>
                </a:moveTo>
                <a:cubicBezTo>
                  <a:pt x="9" y="32"/>
                  <a:pt x="11" y="31"/>
                  <a:pt x="11" y="29"/>
                </a:cubicBezTo>
                <a:cubicBezTo>
                  <a:pt x="11" y="28"/>
                  <a:pt x="10" y="26"/>
                  <a:pt x="9" y="26"/>
                </a:cubicBezTo>
                <a:cubicBezTo>
                  <a:pt x="4" y="25"/>
                  <a:pt x="4" y="25"/>
                  <a:pt x="4" y="25"/>
                </a:cubicBezTo>
                <a:cubicBezTo>
                  <a:pt x="2" y="25"/>
                  <a:pt x="1" y="26"/>
                  <a:pt x="0" y="27"/>
                </a:cubicBezTo>
                <a:cubicBezTo>
                  <a:pt x="0" y="29"/>
                  <a:pt x="1" y="30"/>
                  <a:pt x="3" y="31"/>
                </a:cubicBezTo>
                <a:lnTo>
                  <a:pt x="8" y="32"/>
                </a:lnTo>
                <a:close/>
                <a:moveTo>
                  <a:pt x="9" y="45"/>
                </a:moveTo>
                <a:cubicBezTo>
                  <a:pt x="10" y="44"/>
                  <a:pt x="11" y="43"/>
                  <a:pt x="11" y="41"/>
                </a:cubicBezTo>
                <a:cubicBezTo>
                  <a:pt x="11" y="40"/>
                  <a:pt x="9" y="39"/>
                  <a:pt x="8" y="39"/>
                </a:cubicBezTo>
                <a:cubicBezTo>
                  <a:pt x="3" y="40"/>
                  <a:pt x="3" y="40"/>
                  <a:pt x="3" y="40"/>
                </a:cubicBezTo>
                <a:cubicBezTo>
                  <a:pt x="1" y="41"/>
                  <a:pt x="0" y="42"/>
                  <a:pt x="0" y="44"/>
                </a:cubicBezTo>
                <a:cubicBezTo>
                  <a:pt x="1" y="45"/>
                  <a:pt x="2" y="46"/>
                  <a:pt x="4" y="46"/>
                </a:cubicBezTo>
                <a:lnTo>
                  <a:pt x="9" y="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9429403" y="5502666"/>
            <a:ext cx="852139" cy="572449"/>
          </a:xfrm>
          <a:custGeom>
            <a:avLst/>
            <a:gdLst/>
            <a:ahLst/>
            <a:cxnLst/>
            <a:rect l="l" t="t" r="r" b="b"/>
            <a:pathLst>
              <a:path w="109" h="73" extrusionOk="0">
                <a:moveTo>
                  <a:pt x="86" y="7"/>
                </a:moveTo>
                <a:cubicBezTo>
                  <a:pt x="96" y="33"/>
                  <a:pt x="96" y="33"/>
                  <a:pt x="96" y="33"/>
                </a:cubicBezTo>
                <a:cubicBezTo>
                  <a:pt x="84" y="38"/>
                  <a:pt x="84" y="38"/>
                  <a:pt x="84" y="38"/>
                </a:cubicBezTo>
                <a:cubicBezTo>
                  <a:pt x="77" y="32"/>
                  <a:pt x="57" y="15"/>
                  <a:pt x="55" y="15"/>
                </a:cubicBezTo>
                <a:cubicBezTo>
                  <a:pt x="54" y="15"/>
                  <a:pt x="47" y="17"/>
                  <a:pt x="47" y="17"/>
                </a:cubicBezTo>
                <a:cubicBezTo>
                  <a:pt x="46" y="17"/>
                  <a:pt x="43" y="18"/>
                  <a:pt x="39" y="18"/>
                </a:cubicBezTo>
                <a:cubicBezTo>
                  <a:pt x="38" y="18"/>
                  <a:pt x="37" y="18"/>
                  <a:pt x="36" y="17"/>
                </a:cubicBezTo>
                <a:cubicBezTo>
                  <a:pt x="35" y="17"/>
                  <a:pt x="34" y="16"/>
                  <a:pt x="35" y="16"/>
                </a:cubicBezTo>
                <a:cubicBezTo>
                  <a:pt x="35" y="14"/>
                  <a:pt x="36" y="13"/>
                  <a:pt x="37" y="13"/>
                </a:cubicBezTo>
                <a:cubicBezTo>
                  <a:pt x="42" y="10"/>
                  <a:pt x="57" y="4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2" y="4"/>
                  <a:pt x="84" y="7"/>
                  <a:pt x="86" y="7"/>
                </a:cubicBezTo>
                <a:close/>
                <a:moveTo>
                  <a:pt x="95" y="0"/>
                </a:moveTo>
                <a:cubicBezTo>
                  <a:pt x="94" y="1"/>
                  <a:pt x="94" y="1"/>
                  <a:pt x="94" y="1"/>
                </a:cubicBezTo>
                <a:cubicBezTo>
                  <a:pt x="90" y="2"/>
                  <a:pt x="90" y="2"/>
                  <a:pt x="90" y="2"/>
                </a:cubicBezTo>
                <a:cubicBezTo>
                  <a:pt x="89" y="3"/>
                  <a:pt x="89" y="3"/>
                  <a:pt x="88" y="4"/>
                </a:cubicBezTo>
                <a:cubicBezTo>
                  <a:pt x="88" y="4"/>
                  <a:pt x="88" y="5"/>
                  <a:pt x="88" y="6"/>
                </a:cubicBezTo>
                <a:cubicBezTo>
                  <a:pt x="99" y="32"/>
                  <a:pt x="99" y="32"/>
                  <a:pt x="99" y="32"/>
                </a:cubicBezTo>
                <a:cubicBezTo>
                  <a:pt x="99" y="34"/>
                  <a:pt x="101" y="34"/>
                  <a:pt x="103" y="34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8" y="31"/>
                  <a:pt x="108" y="31"/>
                </a:cubicBezTo>
                <a:cubicBezTo>
                  <a:pt x="109" y="30"/>
                  <a:pt x="109" y="29"/>
                  <a:pt x="108" y="29"/>
                </a:cubicBezTo>
                <a:cubicBezTo>
                  <a:pt x="98" y="2"/>
                  <a:pt x="98" y="2"/>
                  <a:pt x="98" y="2"/>
                </a:cubicBezTo>
                <a:cubicBezTo>
                  <a:pt x="97" y="1"/>
                  <a:pt x="96" y="0"/>
                  <a:pt x="95" y="0"/>
                </a:cubicBezTo>
                <a:close/>
                <a:moveTo>
                  <a:pt x="0" y="37"/>
                </a:moveTo>
                <a:cubicBezTo>
                  <a:pt x="0" y="37"/>
                  <a:pt x="0" y="38"/>
                  <a:pt x="1" y="39"/>
                </a:cubicBezTo>
                <a:cubicBezTo>
                  <a:pt x="1" y="39"/>
                  <a:pt x="2" y="40"/>
                  <a:pt x="2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9" y="40"/>
                  <a:pt x="10" y="39"/>
                  <a:pt x="10" y="37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7"/>
                  <a:pt x="12" y="6"/>
                  <a:pt x="12" y="6"/>
                </a:cubicBezTo>
                <a:cubicBezTo>
                  <a:pt x="11" y="5"/>
                  <a:pt x="10" y="5"/>
                  <a:pt x="10" y="5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2" y="6"/>
                  <a:pt x="2" y="7"/>
                </a:cubicBezTo>
                <a:lnTo>
                  <a:pt x="0" y="37"/>
                </a:lnTo>
                <a:close/>
                <a:moveTo>
                  <a:pt x="45" y="63"/>
                </a:moveTo>
                <a:cubicBezTo>
                  <a:pt x="44" y="62"/>
                  <a:pt x="44" y="61"/>
                  <a:pt x="43" y="60"/>
                </a:cubicBezTo>
                <a:cubicBezTo>
                  <a:pt x="41" y="59"/>
                  <a:pt x="39" y="59"/>
                  <a:pt x="37" y="61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3" y="66"/>
                  <a:pt x="33" y="66"/>
                  <a:pt x="33" y="66"/>
                </a:cubicBezTo>
                <a:cubicBezTo>
                  <a:pt x="31" y="69"/>
                  <a:pt x="33" y="71"/>
                  <a:pt x="34" y="72"/>
                </a:cubicBezTo>
                <a:cubicBezTo>
                  <a:pt x="35" y="73"/>
                  <a:pt x="36" y="73"/>
                  <a:pt x="36" y="73"/>
                </a:cubicBezTo>
                <a:cubicBezTo>
                  <a:pt x="37" y="73"/>
                  <a:pt x="39" y="72"/>
                  <a:pt x="39" y="71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5"/>
                  <a:pt x="45" y="64"/>
                  <a:pt x="45" y="63"/>
                </a:cubicBezTo>
                <a:close/>
                <a:moveTo>
                  <a:pt x="23" y="61"/>
                </a:moveTo>
                <a:cubicBezTo>
                  <a:pt x="22" y="63"/>
                  <a:pt x="22" y="65"/>
                  <a:pt x="25" y="67"/>
                </a:cubicBezTo>
                <a:cubicBezTo>
                  <a:pt x="26" y="68"/>
                  <a:pt x="28" y="68"/>
                  <a:pt x="30" y="66"/>
                </a:cubicBezTo>
                <a:cubicBezTo>
                  <a:pt x="35" y="60"/>
                  <a:pt x="35" y="60"/>
                  <a:pt x="35" y="60"/>
                </a:cubicBezTo>
                <a:cubicBezTo>
                  <a:pt x="38" y="57"/>
                  <a:pt x="35" y="55"/>
                  <a:pt x="35" y="54"/>
                </a:cubicBezTo>
                <a:cubicBezTo>
                  <a:pt x="33" y="52"/>
                  <a:pt x="31" y="53"/>
                  <a:pt x="29" y="55"/>
                </a:cubicBezTo>
                <a:cubicBezTo>
                  <a:pt x="26" y="58"/>
                  <a:pt x="26" y="58"/>
                  <a:pt x="26" y="58"/>
                </a:cubicBezTo>
                <a:cubicBezTo>
                  <a:pt x="26" y="58"/>
                  <a:pt x="26" y="58"/>
                  <a:pt x="26" y="58"/>
                </a:cubicBezTo>
                <a:cubicBezTo>
                  <a:pt x="26" y="58"/>
                  <a:pt x="26" y="58"/>
                  <a:pt x="26" y="58"/>
                </a:cubicBezTo>
                <a:lnTo>
                  <a:pt x="23" y="61"/>
                </a:lnTo>
                <a:close/>
                <a:moveTo>
                  <a:pt x="16" y="54"/>
                </a:moveTo>
                <a:cubicBezTo>
                  <a:pt x="15" y="55"/>
                  <a:pt x="15" y="56"/>
                  <a:pt x="15" y="57"/>
                </a:cubicBezTo>
                <a:cubicBezTo>
                  <a:pt x="15" y="58"/>
                  <a:pt x="16" y="59"/>
                  <a:pt x="17" y="60"/>
                </a:cubicBezTo>
                <a:cubicBezTo>
                  <a:pt x="18" y="61"/>
                  <a:pt x="20" y="61"/>
                  <a:pt x="22" y="59"/>
                </a:cubicBezTo>
                <a:cubicBezTo>
                  <a:pt x="28" y="52"/>
                  <a:pt x="28" y="52"/>
                  <a:pt x="28" y="52"/>
                </a:cubicBezTo>
                <a:cubicBezTo>
                  <a:pt x="29" y="51"/>
                  <a:pt x="29" y="50"/>
                  <a:pt x="29" y="49"/>
                </a:cubicBezTo>
                <a:cubicBezTo>
                  <a:pt x="29" y="48"/>
                  <a:pt x="28" y="47"/>
                  <a:pt x="27" y="46"/>
                </a:cubicBezTo>
                <a:cubicBezTo>
                  <a:pt x="25" y="45"/>
                  <a:pt x="23" y="45"/>
                  <a:pt x="22" y="47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1"/>
                  <a:pt x="18" y="51"/>
                  <a:pt x="18" y="51"/>
                </a:cubicBezTo>
                <a:lnTo>
                  <a:pt x="16" y="54"/>
                </a:lnTo>
                <a:close/>
                <a:moveTo>
                  <a:pt x="15" y="51"/>
                </a:moveTo>
                <a:cubicBezTo>
                  <a:pt x="20" y="45"/>
                  <a:pt x="20" y="45"/>
                  <a:pt x="20" y="45"/>
                </a:cubicBezTo>
                <a:cubicBezTo>
                  <a:pt x="23" y="42"/>
                  <a:pt x="20" y="40"/>
                  <a:pt x="20" y="39"/>
                </a:cubicBezTo>
                <a:cubicBezTo>
                  <a:pt x="18" y="37"/>
                  <a:pt x="16" y="38"/>
                  <a:pt x="14" y="4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9" y="45"/>
                  <a:pt x="9" y="45"/>
                  <a:pt x="9" y="45"/>
                </a:cubicBezTo>
                <a:cubicBezTo>
                  <a:pt x="8" y="47"/>
                  <a:pt x="8" y="48"/>
                  <a:pt x="8" y="49"/>
                </a:cubicBezTo>
                <a:cubicBezTo>
                  <a:pt x="8" y="50"/>
                  <a:pt x="9" y="50"/>
                  <a:pt x="9" y="51"/>
                </a:cubicBezTo>
                <a:cubicBezTo>
                  <a:pt x="10" y="52"/>
                  <a:pt x="11" y="52"/>
                  <a:pt x="13" y="52"/>
                </a:cubicBezTo>
                <a:cubicBezTo>
                  <a:pt x="13" y="52"/>
                  <a:pt x="14" y="52"/>
                  <a:pt x="15" y="51"/>
                </a:cubicBezTo>
                <a:close/>
                <a:moveTo>
                  <a:pt x="82" y="46"/>
                </a:moveTo>
                <a:cubicBezTo>
                  <a:pt x="83" y="44"/>
                  <a:pt x="84" y="42"/>
                  <a:pt x="82" y="40"/>
                </a:cubicBezTo>
                <a:cubicBezTo>
                  <a:pt x="80" y="38"/>
                  <a:pt x="80" y="38"/>
                  <a:pt x="80" y="38"/>
                </a:cubicBezTo>
                <a:cubicBezTo>
                  <a:pt x="69" y="29"/>
                  <a:pt x="57" y="19"/>
                  <a:pt x="55" y="17"/>
                </a:cubicBezTo>
                <a:cubicBezTo>
                  <a:pt x="53" y="18"/>
                  <a:pt x="50" y="19"/>
                  <a:pt x="47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20"/>
                  <a:pt x="43" y="21"/>
                  <a:pt x="39" y="21"/>
                </a:cubicBezTo>
                <a:cubicBezTo>
                  <a:pt x="37" y="21"/>
                  <a:pt x="36" y="20"/>
                  <a:pt x="34" y="20"/>
                </a:cubicBezTo>
                <a:cubicBezTo>
                  <a:pt x="32" y="18"/>
                  <a:pt x="32" y="16"/>
                  <a:pt x="32" y="15"/>
                </a:cubicBezTo>
                <a:cubicBezTo>
                  <a:pt x="32" y="13"/>
                  <a:pt x="34" y="11"/>
                  <a:pt x="35" y="10"/>
                </a:cubicBezTo>
                <a:cubicBezTo>
                  <a:pt x="15" y="8"/>
                  <a:pt x="15" y="8"/>
                  <a:pt x="15" y="8"/>
                </a:cubicBezTo>
                <a:cubicBezTo>
                  <a:pt x="13" y="38"/>
                  <a:pt x="13" y="38"/>
                  <a:pt x="13" y="38"/>
                </a:cubicBezTo>
                <a:cubicBezTo>
                  <a:pt x="14" y="36"/>
                  <a:pt x="16" y="35"/>
                  <a:pt x="17" y="35"/>
                </a:cubicBezTo>
                <a:cubicBezTo>
                  <a:pt x="19" y="35"/>
                  <a:pt x="20" y="36"/>
                  <a:pt x="21" y="37"/>
                </a:cubicBezTo>
                <a:cubicBezTo>
                  <a:pt x="23" y="39"/>
                  <a:pt x="24" y="41"/>
                  <a:pt x="24" y="43"/>
                </a:cubicBezTo>
                <a:cubicBezTo>
                  <a:pt x="26" y="43"/>
                  <a:pt x="27" y="43"/>
                  <a:pt x="29" y="44"/>
                </a:cubicBezTo>
                <a:cubicBezTo>
                  <a:pt x="31" y="46"/>
                  <a:pt x="32" y="48"/>
                  <a:pt x="31" y="50"/>
                </a:cubicBezTo>
                <a:cubicBezTo>
                  <a:pt x="33" y="50"/>
                  <a:pt x="35" y="51"/>
                  <a:pt x="36" y="52"/>
                </a:cubicBezTo>
                <a:cubicBezTo>
                  <a:pt x="38" y="53"/>
                  <a:pt x="39" y="55"/>
                  <a:pt x="39" y="57"/>
                </a:cubicBezTo>
                <a:cubicBezTo>
                  <a:pt x="41" y="57"/>
                  <a:pt x="43" y="57"/>
                  <a:pt x="44" y="59"/>
                </a:cubicBezTo>
                <a:cubicBezTo>
                  <a:pt x="47" y="60"/>
                  <a:pt x="48" y="63"/>
                  <a:pt x="47" y="66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49" y="68"/>
                  <a:pt x="49" y="68"/>
                </a:cubicBezTo>
                <a:cubicBezTo>
                  <a:pt x="49" y="68"/>
                  <a:pt x="49" y="68"/>
                  <a:pt x="49" y="68"/>
                </a:cubicBezTo>
                <a:cubicBezTo>
                  <a:pt x="50" y="68"/>
                  <a:pt x="50" y="68"/>
                  <a:pt x="51" y="68"/>
                </a:cubicBezTo>
                <a:cubicBezTo>
                  <a:pt x="52" y="68"/>
                  <a:pt x="53" y="67"/>
                  <a:pt x="54" y="67"/>
                </a:cubicBezTo>
                <a:cubicBezTo>
                  <a:pt x="55" y="65"/>
                  <a:pt x="56" y="64"/>
                  <a:pt x="5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3"/>
                  <a:pt x="45" y="53"/>
                  <a:pt x="45" y="52"/>
                </a:cubicBezTo>
                <a:cubicBezTo>
                  <a:pt x="45" y="52"/>
                  <a:pt x="46" y="52"/>
                  <a:pt x="47" y="52"/>
                </a:cubicBezTo>
                <a:cubicBezTo>
                  <a:pt x="59" y="62"/>
                  <a:pt x="59" y="62"/>
                  <a:pt x="59" y="62"/>
                </a:cubicBezTo>
                <a:cubicBezTo>
                  <a:pt x="60" y="63"/>
                  <a:pt x="60" y="63"/>
                  <a:pt x="61" y="63"/>
                </a:cubicBezTo>
                <a:cubicBezTo>
                  <a:pt x="62" y="63"/>
                  <a:pt x="63" y="62"/>
                  <a:pt x="64" y="61"/>
                </a:cubicBezTo>
                <a:cubicBezTo>
                  <a:pt x="65" y="60"/>
                  <a:pt x="65" y="59"/>
                  <a:pt x="65" y="58"/>
                </a:cubicBezTo>
                <a:cubicBezTo>
                  <a:pt x="65" y="57"/>
                  <a:pt x="65" y="56"/>
                  <a:pt x="64" y="55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55" y="49"/>
                  <a:pt x="55" y="49"/>
                  <a:pt x="55" y="49"/>
                </a:cubicBezTo>
                <a:cubicBezTo>
                  <a:pt x="55" y="49"/>
                  <a:pt x="55" y="48"/>
                  <a:pt x="55" y="48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6"/>
                  <a:pt x="57" y="46"/>
                  <a:pt x="57" y="47"/>
                </a:cubicBezTo>
                <a:cubicBezTo>
                  <a:pt x="68" y="56"/>
                  <a:pt x="68" y="56"/>
                  <a:pt x="68" y="56"/>
                </a:cubicBezTo>
                <a:cubicBezTo>
                  <a:pt x="69" y="56"/>
                  <a:pt x="70" y="56"/>
                  <a:pt x="71" y="56"/>
                </a:cubicBezTo>
                <a:cubicBezTo>
                  <a:pt x="72" y="56"/>
                  <a:pt x="73" y="56"/>
                  <a:pt x="75" y="54"/>
                </a:cubicBezTo>
                <a:cubicBezTo>
                  <a:pt x="75" y="54"/>
                  <a:pt x="76" y="53"/>
                  <a:pt x="76" y="52"/>
                </a:cubicBezTo>
                <a:cubicBezTo>
                  <a:pt x="76" y="51"/>
                  <a:pt x="75" y="50"/>
                  <a:pt x="74" y="49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65" y="41"/>
                  <a:pt x="65" y="41"/>
                  <a:pt x="65" y="41"/>
                </a:cubicBezTo>
                <a:cubicBezTo>
                  <a:pt x="64" y="41"/>
                  <a:pt x="64" y="40"/>
                  <a:pt x="65" y="39"/>
                </a:cubicBezTo>
                <a:cubicBezTo>
                  <a:pt x="65" y="39"/>
                  <a:pt x="66" y="39"/>
                  <a:pt x="67" y="39"/>
                </a:cubicBezTo>
                <a:cubicBezTo>
                  <a:pt x="76" y="47"/>
                  <a:pt x="76" y="47"/>
                  <a:pt x="76" y="47"/>
                </a:cubicBezTo>
                <a:cubicBezTo>
                  <a:pt x="78" y="48"/>
                  <a:pt x="80" y="48"/>
                  <a:pt x="82" y="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792831" y="5502666"/>
            <a:ext cx="1079550" cy="564607"/>
          </a:xfrm>
          <a:custGeom>
            <a:avLst/>
            <a:gdLst/>
            <a:ahLst/>
            <a:cxnLst/>
            <a:rect l="l" t="t" r="r" b="b"/>
            <a:pathLst>
              <a:path w="138" h="72" extrusionOk="0">
                <a:moveTo>
                  <a:pt x="100" y="67"/>
                </a:moveTo>
                <a:cubicBezTo>
                  <a:pt x="98" y="68"/>
                  <a:pt x="96" y="69"/>
                  <a:pt x="94" y="70"/>
                </a:cubicBezTo>
                <a:cubicBezTo>
                  <a:pt x="87" y="71"/>
                  <a:pt x="80" y="71"/>
                  <a:pt x="71" y="72"/>
                </a:cubicBezTo>
                <a:cubicBezTo>
                  <a:pt x="62" y="71"/>
                  <a:pt x="55" y="71"/>
                  <a:pt x="48" y="70"/>
                </a:cubicBezTo>
                <a:cubicBezTo>
                  <a:pt x="46" y="69"/>
                  <a:pt x="44" y="68"/>
                  <a:pt x="42" y="67"/>
                </a:cubicBezTo>
                <a:cubicBezTo>
                  <a:pt x="36" y="65"/>
                  <a:pt x="36" y="60"/>
                  <a:pt x="40" y="57"/>
                </a:cubicBezTo>
                <a:cubicBezTo>
                  <a:pt x="43" y="53"/>
                  <a:pt x="48" y="50"/>
                  <a:pt x="52" y="48"/>
                </a:cubicBezTo>
                <a:cubicBezTo>
                  <a:pt x="54" y="47"/>
                  <a:pt x="57" y="46"/>
                  <a:pt x="59" y="45"/>
                </a:cubicBezTo>
                <a:cubicBezTo>
                  <a:pt x="63" y="44"/>
                  <a:pt x="64" y="40"/>
                  <a:pt x="61" y="37"/>
                </a:cubicBezTo>
                <a:cubicBezTo>
                  <a:pt x="55" y="31"/>
                  <a:pt x="53" y="24"/>
                  <a:pt x="53" y="15"/>
                </a:cubicBezTo>
                <a:cubicBezTo>
                  <a:pt x="53" y="7"/>
                  <a:pt x="58" y="2"/>
                  <a:pt x="66" y="0"/>
                </a:cubicBezTo>
                <a:cubicBezTo>
                  <a:pt x="68" y="0"/>
                  <a:pt x="69" y="0"/>
                  <a:pt x="71" y="0"/>
                </a:cubicBezTo>
                <a:cubicBezTo>
                  <a:pt x="73" y="0"/>
                  <a:pt x="74" y="0"/>
                  <a:pt x="76" y="0"/>
                </a:cubicBezTo>
                <a:cubicBezTo>
                  <a:pt x="84" y="2"/>
                  <a:pt x="89" y="7"/>
                  <a:pt x="89" y="15"/>
                </a:cubicBezTo>
                <a:cubicBezTo>
                  <a:pt x="90" y="24"/>
                  <a:pt x="87" y="31"/>
                  <a:pt x="81" y="37"/>
                </a:cubicBezTo>
                <a:cubicBezTo>
                  <a:pt x="78" y="40"/>
                  <a:pt x="79" y="44"/>
                  <a:pt x="83" y="45"/>
                </a:cubicBezTo>
                <a:cubicBezTo>
                  <a:pt x="86" y="46"/>
                  <a:pt x="88" y="47"/>
                  <a:pt x="90" y="48"/>
                </a:cubicBezTo>
                <a:cubicBezTo>
                  <a:pt x="94" y="50"/>
                  <a:pt x="99" y="53"/>
                  <a:pt x="103" y="57"/>
                </a:cubicBezTo>
                <a:cubicBezTo>
                  <a:pt x="105" y="59"/>
                  <a:pt x="106" y="65"/>
                  <a:pt x="100" y="67"/>
                </a:cubicBezTo>
                <a:close/>
                <a:moveTo>
                  <a:pt x="136" y="61"/>
                </a:moveTo>
                <a:cubicBezTo>
                  <a:pt x="134" y="59"/>
                  <a:pt x="130" y="57"/>
                  <a:pt x="127" y="55"/>
                </a:cubicBezTo>
                <a:cubicBezTo>
                  <a:pt x="126" y="55"/>
                  <a:pt x="124" y="54"/>
                  <a:pt x="123" y="53"/>
                </a:cubicBezTo>
                <a:cubicBezTo>
                  <a:pt x="120" y="52"/>
                  <a:pt x="119" y="50"/>
                  <a:pt x="121" y="47"/>
                </a:cubicBezTo>
                <a:cubicBezTo>
                  <a:pt x="125" y="43"/>
                  <a:pt x="127" y="38"/>
                  <a:pt x="127" y="33"/>
                </a:cubicBezTo>
                <a:cubicBezTo>
                  <a:pt x="127" y="27"/>
                  <a:pt x="123" y="23"/>
                  <a:pt x="118" y="22"/>
                </a:cubicBezTo>
                <a:cubicBezTo>
                  <a:pt x="116" y="22"/>
                  <a:pt x="115" y="22"/>
                  <a:pt x="114" y="22"/>
                </a:cubicBezTo>
                <a:cubicBezTo>
                  <a:pt x="113" y="22"/>
                  <a:pt x="112" y="22"/>
                  <a:pt x="111" y="22"/>
                </a:cubicBezTo>
                <a:cubicBezTo>
                  <a:pt x="105" y="23"/>
                  <a:pt x="102" y="27"/>
                  <a:pt x="101" y="33"/>
                </a:cubicBezTo>
                <a:cubicBezTo>
                  <a:pt x="101" y="38"/>
                  <a:pt x="103" y="43"/>
                  <a:pt x="107" y="47"/>
                </a:cubicBezTo>
                <a:cubicBezTo>
                  <a:pt x="109" y="50"/>
                  <a:pt x="108" y="52"/>
                  <a:pt x="106" y="53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6" y="54"/>
                  <a:pt x="106" y="54"/>
                  <a:pt x="106" y="55"/>
                </a:cubicBezTo>
                <a:cubicBezTo>
                  <a:pt x="108" y="57"/>
                  <a:pt x="109" y="60"/>
                  <a:pt x="109" y="63"/>
                </a:cubicBezTo>
                <a:cubicBezTo>
                  <a:pt x="108" y="66"/>
                  <a:pt x="106" y="68"/>
                  <a:pt x="103" y="70"/>
                </a:cubicBezTo>
                <a:cubicBezTo>
                  <a:pt x="102" y="70"/>
                  <a:pt x="102" y="70"/>
                  <a:pt x="101" y="71"/>
                </a:cubicBezTo>
                <a:cubicBezTo>
                  <a:pt x="105" y="71"/>
                  <a:pt x="109" y="72"/>
                  <a:pt x="114" y="72"/>
                </a:cubicBezTo>
                <a:cubicBezTo>
                  <a:pt x="120" y="72"/>
                  <a:pt x="125" y="71"/>
                  <a:pt x="130" y="70"/>
                </a:cubicBezTo>
                <a:cubicBezTo>
                  <a:pt x="131" y="70"/>
                  <a:pt x="133" y="69"/>
                  <a:pt x="134" y="69"/>
                </a:cubicBezTo>
                <a:cubicBezTo>
                  <a:pt x="138" y="67"/>
                  <a:pt x="138" y="63"/>
                  <a:pt x="136" y="61"/>
                </a:cubicBezTo>
                <a:close/>
                <a:moveTo>
                  <a:pt x="33" y="63"/>
                </a:moveTo>
                <a:cubicBezTo>
                  <a:pt x="32" y="60"/>
                  <a:pt x="33" y="57"/>
                  <a:pt x="36" y="55"/>
                </a:cubicBezTo>
                <a:cubicBezTo>
                  <a:pt x="37" y="54"/>
                  <a:pt x="37" y="53"/>
                  <a:pt x="39" y="52"/>
                </a:cubicBezTo>
                <a:cubicBezTo>
                  <a:pt x="38" y="52"/>
                  <a:pt x="37" y="52"/>
                  <a:pt x="37" y="52"/>
                </a:cubicBezTo>
                <a:cubicBezTo>
                  <a:pt x="34" y="50"/>
                  <a:pt x="33" y="47"/>
                  <a:pt x="35" y="45"/>
                </a:cubicBezTo>
                <a:cubicBezTo>
                  <a:pt x="40" y="40"/>
                  <a:pt x="41" y="35"/>
                  <a:pt x="41" y="28"/>
                </a:cubicBezTo>
                <a:cubicBezTo>
                  <a:pt x="41" y="22"/>
                  <a:pt x="37" y="18"/>
                  <a:pt x="31" y="17"/>
                </a:cubicBezTo>
                <a:cubicBezTo>
                  <a:pt x="30" y="16"/>
                  <a:pt x="28" y="16"/>
                  <a:pt x="27" y="16"/>
                </a:cubicBezTo>
                <a:cubicBezTo>
                  <a:pt x="26" y="16"/>
                  <a:pt x="25" y="16"/>
                  <a:pt x="23" y="17"/>
                </a:cubicBezTo>
                <a:cubicBezTo>
                  <a:pt x="17" y="18"/>
                  <a:pt x="13" y="22"/>
                  <a:pt x="13" y="28"/>
                </a:cubicBezTo>
                <a:cubicBezTo>
                  <a:pt x="13" y="35"/>
                  <a:pt x="15" y="40"/>
                  <a:pt x="19" y="45"/>
                </a:cubicBezTo>
                <a:cubicBezTo>
                  <a:pt x="22" y="47"/>
                  <a:pt x="21" y="50"/>
                  <a:pt x="18" y="52"/>
                </a:cubicBezTo>
                <a:cubicBezTo>
                  <a:pt x="16" y="52"/>
                  <a:pt x="14" y="53"/>
                  <a:pt x="13" y="54"/>
                </a:cubicBezTo>
                <a:cubicBezTo>
                  <a:pt x="9" y="55"/>
                  <a:pt x="6" y="57"/>
                  <a:pt x="3" y="60"/>
                </a:cubicBezTo>
                <a:cubicBezTo>
                  <a:pt x="0" y="63"/>
                  <a:pt x="0" y="66"/>
                  <a:pt x="5" y="68"/>
                </a:cubicBezTo>
                <a:cubicBezTo>
                  <a:pt x="6" y="69"/>
                  <a:pt x="8" y="70"/>
                  <a:pt x="10" y="70"/>
                </a:cubicBezTo>
                <a:cubicBezTo>
                  <a:pt x="15" y="71"/>
                  <a:pt x="20" y="72"/>
                  <a:pt x="27" y="72"/>
                </a:cubicBezTo>
                <a:cubicBezTo>
                  <a:pt x="33" y="72"/>
                  <a:pt x="37" y="71"/>
                  <a:pt x="41" y="71"/>
                </a:cubicBezTo>
                <a:cubicBezTo>
                  <a:pt x="41" y="70"/>
                  <a:pt x="40" y="70"/>
                  <a:pt x="39" y="70"/>
                </a:cubicBezTo>
                <a:cubicBezTo>
                  <a:pt x="35" y="68"/>
                  <a:pt x="33" y="66"/>
                  <a:pt x="33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3826463" y="1921593"/>
            <a:ext cx="727977" cy="611658"/>
          </a:xfrm>
          <a:custGeom>
            <a:avLst/>
            <a:gdLst/>
            <a:ahLst/>
            <a:cxnLst/>
            <a:rect l="l" t="t" r="r" b="b"/>
            <a:pathLst>
              <a:path w="93" h="78" extrusionOk="0">
                <a:moveTo>
                  <a:pt x="12" y="64"/>
                </a:moveTo>
                <a:cubicBezTo>
                  <a:pt x="12" y="43"/>
                  <a:pt x="12" y="43"/>
                  <a:pt x="12" y="43"/>
                </a:cubicBezTo>
                <a:cubicBezTo>
                  <a:pt x="12" y="41"/>
                  <a:pt x="14" y="39"/>
                  <a:pt x="15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22" y="39"/>
                  <a:pt x="24" y="41"/>
                  <a:pt x="24" y="43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5"/>
                  <a:pt x="22" y="67"/>
                  <a:pt x="20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4" y="67"/>
                  <a:pt x="12" y="65"/>
                  <a:pt x="12" y="64"/>
                </a:cubicBezTo>
                <a:close/>
                <a:moveTo>
                  <a:pt x="34" y="32"/>
                </a:moveTo>
                <a:cubicBezTo>
                  <a:pt x="32" y="32"/>
                  <a:pt x="31" y="33"/>
                  <a:pt x="31" y="35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5"/>
                  <a:pt x="32" y="67"/>
                  <a:pt x="34" y="67"/>
                </a:cubicBezTo>
                <a:cubicBezTo>
                  <a:pt x="39" y="67"/>
                  <a:pt x="39" y="67"/>
                  <a:pt x="39" y="67"/>
                </a:cubicBezTo>
                <a:cubicBezTo>
                  <a:pt x="41" y="67"/>
                  <a:pt x="42" y="65"/>
                  <a:pt x="42" y="64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3"/>
                  <a:pt x="41" y="32"/>
                  <a:pt x="39" y="32"/>
                </a:cubicBezTo>
                <a:lnTo>
                  <a:pt x="34" y="32"/>
                </a:lnTo>
                <a:close/>
                <a:moveTo>
                  <a:pt x="53" y="25"/>
                </a:moveTo>
                <a:cubicBezTo>
                  <a:pt x="51" y="25"/>
                  <a:pt x="50" y="27"/>
                  <a:pt x="50" y="29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5"/>
                  <a:pt x="51" y="67"/>
                  <a:pt x="53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60" y="67"/>
                  <a:pt x="61" y="65"/>
                  <a:pt x="61" y="64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27"/>
                  <a:pt x="60" y="25"/>
                  <a:pt x="58" y="25"/>
                </a:cubicBezTo>
                <a:lnTo>
                  <a:pt x="53" y="25"/>
                </a:lnTo>
                <a:close/>
                <a:moveTo>
                  <a:pt x="72" y="19"/>
                </a:moveTo>
                <a:cubicBezTo>
                  <a:pt x="70" y="19"/>
                  <a:pt x="69" y="20"/>
                  <a:pt x="69" y="22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65"/>
                  <a:pt x="70" y="67"/>
                  <a:pt x="72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9" y="67"/>
                  <a:pt x="80" y="65"/>
                  <a:pt x="80" y="64"/>
                </a:cubicBezTo>
                <a:cubicBezTo>
                  <a:pt x="80" y="22"/>
                  <a:pt x="80" y="22"/>
                  <a:pt x="80" y="22"/>
                </a:cubicBezTo>
                <a:cubicBezTo>
                  <a:pt x="80" y="20"/>
                  <a:pt x="79" y="19"/>
                  <a:pt x="77" y="19"/>
                </a:cubicBezTo>
                <a:lnTo>
                  <a:pt x="72" y="19"/>
                </a:lnTo>
                <a:close/>
                <a:moveTo>
                  <a:pt x="14" y="31"/>
                </a:moveTo>
                <a:cubicBezTo>
                  <a:pt x="34" y="28"/>
                  <a:pt x="52" y="20"/>
                  <a:pt x="69" y="10"/>
                </a:cubicBezTo>
                <a:cubicBezTo>
                  <a:pt x="71" y="13"/>
                  <a:pt x="71" y="13"/>
                  <a:pt x="71" y="13"/>
                </a:cubicBezTo>
                <a:cubicBezTo>
                  <a:pt x="77" y="4"/>
                  <a:pt x="77" y="4"/>
                  <a:pt x="77" y="4"/>
                </a:cubicBezTo>
                <a:cubicBezTo>
                  <a:pt x="66" y="3"/>
                  <a:pt x="66" y="3"/>
                  <a:pt x="66" y="3"/>
                </a:cubicBezTo>
                <a:cubicBezTo>
                  <a:pt x="67" y="7"/>
                  <a:pt x="67" y="7"/>
                  <a:pt x="67" y="7"/>
                </a:cubicBezTo>
                <a:cubicBezTo>
                  <a:pt x="51" y="16"/>
                  <a:pt x="33" y="23"/>
                  <a:pt x="13" y="27"/>
                </a:cubicBezTo>
                <a:lnTo>
                  <a:pt x="14" y="31"/>
                </a:lnTo>
                <a:close/>
                <a:moveTo>
                  <a:pt x="93" y="73"/>
                </a:moveTo>
                <a:cubicBezTo>
                  <a:pt x="84" y="67"/>
                  <a:pt x="84" y="67"/>
                  <a:pt x="84" y="67"/>
                </a:cubicBezTo>
                <a:cubicBezTo>
                  <a:pt x="84" y="71"/>
                  <a:pt x="84" y="71"/>
                  <a:pt x="84" y="71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9"/>
                  <a:pt x="7" y="9"/>
                  <a:pt x="7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5" y="0"/>
                  <a:pt x="5" y="0"/>
                  <a:pt x="5" y="0"/>
                </a:cubicBezTo>
                <a:cubicBezTo>
                  <a:pt x="0" y="9"/>
                  <a:pt x="0" y="9"/>
                  <a:pt x="0" y="9"/>
                </a:cubicBezTo>
                <a:cubicBezTo>
                  <a:pt x="3" y="9"/>
                  <a:pt x="3" y="9"/>
                  <a:pt x="3" y="9"/>
                </a:cubicBezTo>
                <a:cubicBezTo>
                  <a:pt x="3" y="71"/>
                  <a:pt x="3" y="71"/>
                  <a:pt x="3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75"/>
                  <a:pt x="3" y="75"/>
                  <a:pt x="3" y="75"/>
                </a:cubicBezTo>
                <a:cubicBezTo>
                  <a:pt x="84" y="75"/>
                  <a:pt x="84" y="75"/>
                  <a:pt x="84" y="75"/>
                </a:cubicBezTo>
                <a:cubicBezTo>
                  <a:pt x="84" y="78"/>
                  <a:pt x="84" y="78"/>
                  <a:pt x="84" y="78"/>
                </a:cubicBezTo>
                <a:lnTo>
                  <a:pt x="93" y="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7621877" y="1921594"/>
            <a:ext cx="657401" cy="588133"/>
          </a:xfrm>
          <a:custGeom>
            <a:avLst/>
            <a:gdLst/>
            <a:ahLst/>
            <a:cxnLst/>
            <a:rect l="l" t="t" r="r" b="b"/>
            <a:pathLst>
              <a:path w="84" h="75" extrusionOk="0">
                <a:moveTo>
                  <a:pt x="57" y="10"/>
                </a:moveTo>
                <a:cubicBezTo>
                  <a:pt x="52" y="10"/>
                  <a:pt x="52" y="10"/>
                  <a:pt x="52" y="10"/>
                </a:cubicBezTo>
                <a:cubicBezTo>
                  <a:pt x="52" y="7"/>
                  <a:pt x="50" y="4"/>
                  <a:pt x="4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5" y="4"/>
                  <a:pt x="32" y="7"/>
                  <a:pt x="32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4"/>
                  <a:pt x="31" y="0"/>
                  <a:pt x="3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3" y="0"/>
                  <a:pt x="57" y="4"/>
                  <a:pt x="57" y="10"/>
                </a:cubicBezTo>
                <a:close/>
                <a:moveTo>
                  <a:pt x="13" y="42"/>
                </a:moveTo>
                <a:cubicBezTo>
                  <a:pt x="34" y="42"/>
                  <a:pt x="34" y="42"/>
                  <a:pt x="34" y="42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6"/>
                  <a:pt x="36" y="34"/>
                  <a:pt x="38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9" y="34"/>
                  <a:pt x="50" y="36"/>
                  <a:pt x="50" y="39"/>
                </a:cubicBezTo>
                <a:cubicBezTo>
                  <a:pt x="50" y="42"/>
                  <a:pt x="50" y="42"/>
                  <a:pt x="50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42"/>
                  <a:pt x="83" y="36"/>
                  <a:pt x="84" y="30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17"/>
                  <a:pt x="80" y="12"/>
                  <a:pt x="74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5" y="12"/>
                  <a:pt x="0" y="17"/>
                  <a:pt x="0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6"/>
                  <a:pt x="7" y="42"/>
                  <a:pt x="13" y="42"/>
                </a:cubicBezTo>
                <a:close/>
                <a:moveTo>
                  <a:pt x="71" y="45"/>
                </a:moveTo>
                <a:cubicBezTo>
                  <a:pt x="50" y="45"/>
                  <a:pt x="50" y="45"/>
                  <a:pt x="50" y="45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50"/>
                  <a:pt x="49" y="52"/>
                  <a:pt x="46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6" y="52"/>
                  <a:pt x="34" y="50"/>
                  <a:pt x="34" y="48"/>
                </a:cubicBezTo>
                <a:cubicBezTo>
                  <a:pt x="34" y="45"/>
                  <a:pt x="34" y="45"/>
                  <a:pt x="34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8" y="45"/>
                  <a:pt x="3" y="42"/>
                  <a:pt x="0" y="3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0"/>
                  <a:pt x="5" y="75"/>
                  <a:pt x="10" y="75"/>
                </a:cubicBezTo>
                <a:cubicBezTo>
                  <a:pt x="13" y="75"/>
                  <a:pt x="13" y="75"/>
                  <a:pt x="13" y="75"/>
                </a:cubicBezTo>
                <a:cubicBezTo>
                  <a:pt x="16" y="75"/>
                  <a:pt x="16" y="75"/>
                  <a:pt x="16" y="75"/>
                </a:cubicBezTo>
                <a:cubicBezTo>
                  <a:pt x="20" y="75"/>
                  <a:pt x="20" y="75"/>
                  <a:pt x="20" y="75"/>
                </a:cubicBezTo>
                <a:cubicBezTo>
                  <a:pt x="64" y="75"/>
                  <a:pt x="64" y="75"/>
                  <a:pt x="64" y="75"/>
                </a:cubicBezTo>
                <a:cubicBezTo>
                  <a:pt x="68" y="75"/>
                  <a:pt x="68" y="75"/>
                  <a:pt x="68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80" y="75"/>
                  <a:pt x="84" y="70"/>
                  <a:pt x="84" y="64"/>
                </a:cubicBezTo>
                <a:cubicBezTo>
                  <a:pt x="84" y="38"/>
                  <a:pt x="84" y="38"/>
                  <a:pt x="84" y="38"/>
                </a:cubicBezTo>
                <a:cubicBezTo>
                  <a:pt x="81" y="42"/>
                  <a:pt x="77" y="45"/>
                  <a:pt x="71" y="45"/>
                </a:cubicBezTo>
                <a:close/>
                <a:moveTo>
                  <a:pt x="46" y="37"/>
                </a:moveTo>
                <a:cubicBezTo>
                  <a:pt x="38" y="37"/>
                  <a:pt x="38" y="37"/>
                  <a:pt x="38" y="37"/>
                </a:cubicBezTo>
                <a:cubicBezTo>
                  <a:pt x="38" y="37"/>
                  <a:pt x="37" y="38"/>
                  <a:pt x="37" y="39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9"/>
                  <a:pt x="38" y="49"/>
                  <a:pt x="38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7" y="49"/>
                  <a:pt x="47" y="49"/>
                  <a:pt x="47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7"/>
                  <a:pt x="46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2018934" y="1702024"/>
            <a:ext cx="829920" cy="36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accent1"/>
                </a:solidFill>
                <a:latin typeface="+mj-lt"/>
                <a:ea typeface="Ubuntu Light"/>
                <a:cs typeface="Ubuntu Light"/>
                <a:sym typeface="Ubuntu Light"/>
              </a:rPr>
              <a:t>LEARN</a:t>
            </a:r>
            <a:endParaRPr sz="3000" b="0" i="0" u="none" strike="noStrike" cap="none" dirty="0">
              <a:solidFill>
                <a:schemeClr val="accent1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5853558" y="1702024"/>
            <a:ext cx="626034" cy="36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accent3"/>
                </a:solidFill>
                <a:latin typeface="+mj-lt"/>
                <a:ea typeface="Ubuntu Light"/>
                <a:cs typeface="Ubuntu Light"/>
                <a:sym typeface="Ubuntu Light"/>
              </a:rPr>
              <a:t>IDEA</a:t>
            </a:r>
            <a:endParaRPr sz="3000" b="0" i="0" u="none" strike="noStrike" cap="none" dirty="0">
              <a:solidFill>
                <a:schemeClr val="accent3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9335302" y="1702024"/>
            <a:ext cx="1032500" cy="36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accent5"/>
                </a:solidFill>
                <a:latin typeface="+mj-lt"/>
                <a:ea typeface="Ubuntu Light"/>
                <a:cs typeface="Ubuntu Light"/>
                <a:sym typeface="Ubuntu Light"/>
              </a:rPr>
              <a:t>PROJECT</a:t>
            </a:r>
            <a:endParaRPr sz="3000" b="0" i="0" u="none" strike="noStrike" cap="none" dirty="0">
              <a:solidFill>
                <a:schemeClr val="accent5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3694457" y="5330148"/>
            <a:ext cx="1329181" cy="36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+mj-lt"/>
                <a:ea typeface="Ubuntu Light"/>
                <a:cs typeface="Ubuntu Light"/>
                <a:sym typeface="Ubuntu Light"/>
              </a:rPr>
              <a:t>RESEARCH</a:t>
            </a:r>
            <a:endParaRPr sz="3000" b="0" i="0" u="none" strike="noStrike" cap="none" dirty="0">
              <a:solidFill>
                <a:schemeClr val="tx1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7410150" y="5330148"/>
            <a:ext cx="1267752" cy="36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accent4">
                    <a:lumMod val="90000"/>
                  </a:schemeClr>
                </a:solidFill>
                <a:latin typeface="+mj-lt"/>
                <a:ea typeface="Ubuntu Light"/>
                <a:cs typeface="Ubuntu Light"/>
                <a:sym typeface="Ubuntu Light"/>
              </a:rPr>
              <a:t>PLANNING</a:t>
            </a:r>
            <a:endParaRPr sz="3000" b="0" i="0" u="none" strike="noStrike" cap="none" dirty="0">
              <a:solidFill>
                <a:schemeClr val="accent4">
                  <a:lumMod val="90000"/>
                </a:schemeClr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1918299" y="3747418"/>
            <a:ext cx="590747" cy="49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01</a:t>
            </a:r>
            <a:endParaRPr sz="3000" b="0" i="0" u="none" strike="noStrike" cap="none" dirty="0">
              <a:solidFill>
                <a:schemeClr val="bg1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3663091" y="3747418"/>
            <a:ext cx="657401" cy="49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02</a:t>
            </a:r>
            <a:endParaRPr sz="3000" b="0" i="0" u="none" strike="noStrike" cap="none" dirty="0">
              <a:solidFill>
                <a:schemeClr val="bg1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5447093" y="3747418"/>
            <a:ext cx="657401" cy="49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03</a:t>
            </a:r>
            <a:endParaRPr sz="3000" b="0" i="0" u="none" strike="noStrike" cap="none" dirty="0">
              <a:solidFill>
                <a:schemeClr val="bg1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7231095" y="3747418"/>
            <a:ext cx="650867" cy="49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30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9013790" y="3747418"/>
            <a:ext cx="657401" cy="49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05</a:t>
            </a:r>
            <a:endParaRPr sz="3000" b="0" i="0" u="none" strike="noStrike" cap="none" dirty="0">
              <a:solidFill>
                <a:schemeClr val="bg1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5484995" y="1950346"/>
            <a:ext cx="1223316" cy="83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consectetur adipiscing elit</a:t>
            </a:r>
            <a:r>
              <a:rPr lang="en" sz="1200" b="0" i="0" u="none" strike="noStrike" cap="none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, </a:t>
            </a:r>
            <a:endParaRPr sz="3000" b="0" i="0" u="none" strike="noStrike" cap="none" dirty="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9192844" y="1976485"/>
            <a:ext cx="1223316" cy="83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consectetur adipiscing elit, </a:t>
            </a:r>
            <a:endParaRPr sz="3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7410149" y="5604609"/>
            <a:ext cx="1223316" cy="83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consectetur adipiscing elit, </a:t>
            </a:r>
            <a:endParaRPr sz="3000" b="0" i="0" u="none" strike="noStrike" cap="none" dirty="0">
              <a:solidFill>
                <a:schemeClr val="tx1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3667357" y="5604609"/>
            <a:ext cx="1223316" cy="83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consectetur adipiscing elit</a:t>
            </a:r>
            <a:r>
              <a:rPr lang="en" sz="1200" b="0" i="0" u="none" strike="noStrike" cap="none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, </a:t>
            </a:r>
            <a:endParaRPr sz="3000" b="0" i="0" u="none" strike="noStrike" cap="none" dirty="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" name="Google Shape;109;p12">
            <a:extLst>
              <a:ext uri="{FF2B5EF4-FFF2-40B4-BE49-F238E27FC236}">
                <a16:creationId xmlns:a16="http://schemas.microsoft.com/office/drawing/2014/main" id="{C87F6B2D-0E68-E93C-10DD-7B0BC30282BD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5" name="Google Shape;110;p12">
            <a:extLst>
              <a:ext uri="{FF2B5EF4-FFF2-40B4-BE49-F238E27FC236}">
                <a16:creationId xmlns:a16="http://schemas.microsoft.com/office/drawing/2014/main" id="{84EEB045-86C3-7A5A-6194-ABE1AD3352DE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>
            <a:off x="3415662" y="5342572"/>
            <a:ext cx="640873" cy="640873"/>
          </a:xfrm>
          <a:custGeom>
            <a:avLst/>
            <a:gdLst/>
            <a:ahLst/>
            <a:cxnLst/>
            <a:rect l="l" t="t" r="r" b="b"/>
            <a:pathLst>
              <a:path w="196" h="196" extrusionOk="0">
                <a:moveTo>
                  <a:pt x="94" y="9"/>
                </a:moveTo>
                <a:cubicBezTo>
                  <a:pt x="3" y="182"/>
                  <a:pt x="3" y="182"/>
                  <a:pt x="3" y="182"/>
                </a:cubicBezTo>
                <a:cubicBezTo>
                  <a:pt x="0" y="189"/>
                  <a:pt x="5" y="196"/>
                  <a:pt x="12" y="196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6"/>
                  <a:pt x="94" y="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3415662" y="4728127"/>
            <a:ext cx="5415045" cy="1255318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61" y="5"/>
                </a:move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8"/>
                  <a:pt x="3" y="14"/>
                </a:cubicBezTo>
                <a:cubicBezTo>
                  <a:pt x="94" y="188"/>
                  <a:pt x="94" y="188"/>
                  <a:pt x="94" y="188"/>
                </a:cubicBezTo>
                <a:cubicBezTo>
                  <a:pt x="94" y="188"/>
                  <a:pt x="94" y="188"/>
                  <a:pt x="94" y="188"/>
                </a:cubicBezTo>
                <a:cubicBezTo>
                  <a:pt x="196" y="384"/>
                  <a:pt x="196" y="384"/>
                  <a:pt x="196" y="384"/>
                </a:cubicBezTo>
                <a:cubicBezTo>
                  <a:pt x="1553" y="384"/>
                  <a:pt x="1553" y="384"/>
                  <a:pt x="1553" y="384"/>
                </a:cubicBezTo>
                <a:cubicBezTo>
                  <a:pt x="1556" y="384"/>
                  <a:pt x="1560" y="382"/>
                  <a:pt x="1561" y="379"/>
                </a:cubicBezTo>
                <a:cubicBezTo>
                  <a:pt x="1657" y="197"/>
                  <a:pt x="1657" y="197"/>
                  <a:pt x="1657" y="197"/>
                </a:cubicBezTo>
                <a:cubicBezTo>
                  <a:pt x="1658" y="194"/>
                  <a:pt x="1658" y="190"/>
                  <a:pt x="1657" y="188"/>
                </a:cubicBezTo>
                <a:lnTo>
                  <a:pt x="1561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7198793" y="3993435"/>
            <a:ext cx="640873" cy="640873"/>
          </a:xfrm>
          <a:custGeom>
            <a:avLst/>
            <a:gdLst/>
            <a:ahLst/>
            <a:cxnLst/>
            <a:rect l="l" t="t" r="r" b="b"/>
            <a:pathLst>
              <a:path w="196" h="196" extrusionOk="0">
                <a:moveTo>
                  <a:pt x="184" y="196"/>
                </a:moveTo>
                <a:cubicBezTo>
                  <a:pt x="191" y="196"/>
                  <a:pt x="196" y="188"/>
                  <a:pt x="193" y="18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1" y="5"/>
                  <a:pt x="101" y="2"/>
                  <a:pt x="102" y="0"/>
                </a:cubicBezTo>
                <a:cubicBezTo>
                  <a:pt x="0" y="196"/>
                  <a:pt x="0" y="196"/>
                  <a:pt x="0" y="196"/>
                </a:cubicBezTo>
                <a:lnTo>
                  <a:pt x="184" y="19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2429907" y="3376348"/>
            <a:ext cx="5415045" cy="1257961"/>
          </a:xfrm>
          <a:custGeom>
            <a:avLst/>
            <a:gdLst/>
            <a:ahLst/>
            <a:cxnLst/>
            <a:rect l="l" t="t" r="r" b="b"/>
            <a:pathLst>
              <a:path w="1658" h="385" extrusionOk="0">
                <a:moveTo>
                  <a:pt x="1564" y="189"/>
                </a:moveTo>
                <a:cubicBezTo>
                  <a:pt x="1564" y="189"/>
                  <a:pt x="1564" y="188"/>
                  <a:pt x="1564" y="188"/>
                </a:cubicBezTo>
                <a:cubicBezTo>
                  <a:pt x="1655" y="14"/>
                  <a:pt x="1655" y="14"/>
                  <a:pt x="1655" y="14"/>
                </a:cubicBezTo>
                <a:cubicBezTo>
                  <a:pt x="1658" y="8"/>
                  <a:pt x="1653" y="0"/>
                  <a:pt x="1646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1" y="0"/>
                  <a:pt x="98" y="2"/>
                  <a:pt x="96" y="5"/>
                </a:cubicBezTo>
                <a:cubicBezTo>
                  <a:pt x="1" y="188"/>
                  <a:pt x="1" y="188"/>
                  <a:pt x="1" y="188"/>
                </a:cubicBezTo>
                <a:cubicBezTo>
                  <a:pt x="0" y="191"/>
                  <a:pt x="0" y="194"/>
                  <a:pt x="1" y="197"/>
                </a:cubicBezTo>
                <a:cubicBezTo>
                  <a:pt x="96" y="380"/>
                  <a:pt x="96" y="380"/>
                  <a:pt x="96" y="380"/>
                </a:cubicBezTo>
                <a:cubicBezTo>
                  <a:pt x="98" y="383"/>
                  <a:pt x="101" y="385"/>
                  <a:pt x="105" y="385"/>
                </a:cubicBezTo>
                <a:cubicBezTo>
                  <a:pt x="1462" y="385"/>
                  <a:pt x="1462" y="385"/>
                  <a:pt x="1462" y="385"/>
                </a:cubicBezTo>
                <a:lnTo>
                  <a:pt x="1564" y="1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3415662" y="2025890"/>
            <a:ext cx="5415045" cy="1255318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3415662" y="2637692"/>
            <a:ext cx="640873" cy="643515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078257" y="3523022"/>
            <a:ext cx="1440312" cy="113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 dirty="0">
                <a:solidFill>
                  <a:srgbClr val="FFFFFF"/>
                </a:solidFill>
                <a:latin typeface="+mn-lt"/>
                <a:ea typeface="Arial"/>
                <a:cs typeface="Arial"/>
                <a:sym typeface="Arial"/>
              </a:rPr>
              <a:t>02</a:t>
            </a:r>
            <a:endParaRPr sz="32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4216422" y="4872158"/>
            <a:ext cx="1433705" cy="113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 dirty="0">
                <a:solidFill>
                  <a:srgbClr val="FFFFFF"/>
                </a:solidFill>
                <a:latin typeface="+mn-lt"/>
                <a:ea typeface="Arial"/>
                <a:cs typeface="Arial"/>
                <a:sym typeface="Arial"/>
              </a:rPr>
              <a:t>03</a:t>
            </a:r>
            <a:endParaRPr sz="32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4281170" y="2176529"/>
            <a:ext cx="1264568" cy="111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 dirty="0">
                <a:solidFill>
                  <a:srgbClr val="FFFFFF"/>
                </a:solidFill>
                <a:latin typeface="+mn-lt"/>
                <a:ea typeface="Arial"/>
                <a:cs typeface="Arial"/>
                <a:sym typeface="Arial"/>
              </a:rPr>
              <a:t>01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5562915" y="4938227"/>
            <a:ext cx="1284389" cy="40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BUSINESS</a:t>
            </a:r>
            <a:endParaRPr sz="3300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4500520" y="3579842"/>
            <a:ext cx="1227569" cy="28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STARTUP</a:t>
            </a:r>
            <a:endParaRPr sz="3300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5490239" y="2245240"/>
            <a:ext cx="1542059" cy="40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EDUCATION</a:t>
            </a:r>
            <a:endParaRPr sz="3300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7416822" y="5137756"/>
            <a:ext cx="780940" cy="521948"/>
          </a:xfrm>
          <a:custGeom>
            <a:avLst/>
            <a:gdLst/>
            <a:ahLst/>
            <a:cxnLst/>
            <a:rect l="l" t="t" r="r" b="b"/>
            <a:pathLst>
              <a:path w="239" h="160" extrusionOk="0">
                <a:moveTo>
                  <a:pt x="190" y="16"/>
                </a:moveTo>
                <a:cubicBezTo>
                  <a:pt x="212" y="71"/>
                  <a:pt x="212" y="71"/>
                  <a:pt x="212" y="71"/>
                </a:cubicBezTo>
                <a:cubicBezTo>
                  <a:pt x="184" y="83"/>
                  <a:pt x="184" y="83"/>
                  <a:pt x="184" y="83"/>
                </a:cubicBezTo>
                <a:cubicBezTo>
                  <a:pt x="170" y="70"/>
                  <a:pt x="125" y="32"/>
                  <a:pt x="121" y="31"/>
                </a:cubicBezTo>
                <a:cubicBezTo>
                  <a:pt x="118" y="31"/>
                  <a:pt x="104" y="36"/>
                  <a:pt x="102" y="37"/>
                </a:cubicBezTo>
                <a:cubicBezTo>
                  <a:pt x="102" y="37"/>
                  <a:pt x="94" y="39"/>
                  <a:pt x="87" y="39"/>
                </a:cubicBezTo>
                <a:cubicBezTo>
                  <a:pt x="83" y="39"/>
                  <a:pt x="80" y="39"/>
                  <a:pt x="79" y="38"/>
                </a:cubicBezTo>
                <a:cubicBezTo>
                  <a:pt x="77" y="36"/>
                  <a:pt x="76" y="35"/>
                  <a:pt x="76" y="34"/>
                </a:cubicBezTo>
                <a:cubicBezTo>
                  <a:pt x="76" y="31"/>
                  <a:pt x="79" y="28"/>
                  <a:pt x="81" y="27"/>
                </a:cubicBezTo>
                <a:cubicBezTo>
                  <a:pt x="93" y="21"/>
                  <a:pt x="124" y="9"/>
                  <a:pt x="128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36" y="8"/>
                  <a:pt x="184" y="15"/>
                  <a:pt x="190" y="16"/>
                </a:cubicBezTo>
                <a:close/>
                <a:moveTo>
                  <a:pt x="209" y="0"/>
                </a:moveTo>
                <a:cubicBezTo>
                  <a:pt x="209" y="0"/>
                  <a:pt x="208" y="0"/>
                  <a:pt x="207" y="1"/>
                </a:cubicBezTo>
                <a:cubicBezTo>
                  <a:pt x="198" y="4"/>
                  <a:pt x="198" y="4"/>
                  <a:pt x="198" y="4"/>
                </a:cubicBezTo>
                <a:cubicBezTo>
                  <a:pt x="196" y="5"/>
                  <a:pt x="195" y="6"/>
                  <a:pt x="195" y="7"/>
                </a:cubicBezTo>
                <a:cubicBezTo>
                  <a:pt x="194" y="9"/>
                  <a:pt x="194" y="11"/>
                  <a:pt x="195" y="12"/>
                </a:cubicBezTo>
                <a:cubicBezTo>
                  <a:pt x="218" y="70"/>
                  <a:pt x="218" y="70"/>
                  <a:pt x="218" y="70"/>
                </a:cubicBezTo>
                <a:cubicBezTo>
                  <a:pt x="219" y="73"/>
                  <a:pt x="222" y="75"/>
                  <a:pt x="226" y="74"/>
                </a:cubicBezTo>
                <a:cubicBezTo>
                  <a:pt x="235" y="70"/>
                  <a:pt x="235" y="70"/>
                  <a:pt x="235" y="70"/>
                </a:cubicBezTo>
                <a:cubicBezTo>
                  <a:pt x="236" y="70"/>
                  <a:pt x="237" y="68"/>
                  <a:pt x="238" y="67"/>
                </a:cubicBezTo>
                <a:cubicBezTo>
                  <a:pt x="239" y="65"/>
                  <a:pt x="239" y="64"/>
                  <a:pt x="238" y="62"/>
                </a:cubicBezTo>
                <a:cubicBezTo>
                  <a:pt x="215" y="4"/>
                  <a:pt x="215" y="4"/>
                  <a:pt x="215" y="4"/>
                </a:cubicBezTo>
                <a:cubicBezTo>
                  <a:pt x="214" y="2"/>
                  <a:pt x="212" y="0"/>
                  <a:pt x="209" y="0"/>
                </a:cubicBezTo>
                <a:close/>
                <a:moveTo>
                  <a:pt x="0" y="80"/>
                </a:moveTo>
                <a:cubicBezTo>
                  <a:pt x="0" y="82"/>
                  <a:pt x="0" y="83"/>
                  <a:pt x="1" y="84"/>
                </a:cubicBezTo>
                <a:cubicBezTo>
                  <a:pt x="2" y="86"/>
                  <a:pt x="4" y="86"/>
                  <a:pt x="6" y="86"/>
                </a:cubicBezTo>
                <a:cubicBezTo>
                  <a:pt x="15" y="87"/>
                  <a:pt x="15" y="87"/>
                  <a:pt x="15" y="87"/>
                </a:cubicBezTo>
                <a:cubicBezTo>
                  <a:pt x="19" y="87"/>
                  <a:pt x="22" y="85"/>
                  <a:pt x="22" y="82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5"/>
                  <a:pt x="27" y="13"/>
                  <a:pt x="25" y="12"/>
                </a:cubicBezTo>
                <a:cubicBezTo>
                  <a:pt x="24" y="10"/>
                  <a:pt x="23" y="10"/>
                  <a:pt x="21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8" y="9"/>
                  <a:pt x="5" y="11"/>
                  <a:pt x="5" y="15"/>
                </a:cubicBezTo>
                <a:lnTo>
                  <a:pt x="0" y="80"/>
                </a:lnTo>
                <a:close/>
                <a:moveTo>
                  <a:pt x="98" y="138"/>
                </a:moveTo>
                <a:cubicBezTo>
                  <a:pt x="98" y="136"/>
                  <a:pt x="96" y="134"/>
                  <a:pt x="94" y="132"/>
                </a:cubicBezTo>
                <a:cubicBezTo>
                  <a:pt x="90" y="129"/>
                  <a:pt x="86" y="129"/>
                  <a:pt x="82" y="134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3" y="145"/>
                  <a:pt x="73" y="145"/>
                  <a:pt x="73" y="145"/>
                </a:cubicBezTo>
                <a:cubicBezTo>
                  <a:pt x="68" y="151"/>
                  <a:pt x="73" y="156"/>
                  <a:pt x="75" y="158"/>
                </a:cubicBezTo>
                <a:cubicBezTo>
                  <a:pt x="77" y="159"/>
                  <a:pt x="78" y="160"/>
                  <a:pt x="80" y="160"/>
                </a:cubicBezTo>
                <a:cubicBezTo>
                  <a:pt x="83" y="160"/>
                  <a:pt x="85" y="158"/>
                  <a:pt x="87" y="156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96" y="145"/>
                  <a:pt x="96" y="145"/>
                  <a:pt x="96" y="145"/>
                </a:cubicBezTo>
                <a:cubicBezTo>
                  <a:pt x="98" y="143"/>
                  <a:pt x="98" y="140"/>
                  <a:pt x="98" y="138"/>
                </a:cubicBezTo>
                <a:close/>
                <a:moveTo>
                  <a:pt x="51" y="134"/>
                </a:moveTo>
                <a:cubicBezTo>
                  <a:pt x="48" y="138"/>
                  <a:pt x="49" y="142"/>
                  <a:pt x="54" y="146"/>
                </a:cubicBezTo>
                <a:cubicBezTo>
                  <a:pt x="58" y="149"/>
                  <a:pt x="63" y="149"/>
                  <a:pt x="66" y="144"/>
                </a:cubicBezTo>
                <a:cubicBezTo>
                  <a:pt x="78" y="131"/>
                  <a:pt x="78" y="131"/>
                  <a:pt x="78" y="131"/>
                </a:cubicBezTo>
                <a:cubicBezTo>
                  <a:pt x="83" y="124"/>
                  <a:pt x="78" y="119"/>
                  <a:pt x="76" y="118"/>
                </a:cubicBezTo>
                <a:cubicBezTo>
                  <a:pt x="72" y="114"/>
                  <a:pt x="68" y="115"/>
                  <a:pt x="64" y="120"/>
                </a:cubicBezTo>
                <a:cubicBezTo>
                  <a:pt x="58" y="127"/>
                  <a:pt x="58" y="127"/>
                  <a:pt x="58" y="127"/>
                </a:cubicBezTo>
                <a:cubicBezTo>
                  <a:pt x="58" y="127"/>
                  <a:pt x="58" y="127"/>
                  <a:pt x="58" y="127"/>
                </a:cubicBezTo>
                <a:cubicBezTo>
                  <a:pt x="57" y="128"/>
                  <a:pt x="57" y="128"/>
                  <a:pt x="57" y="128"/>
                </a:cubicBezTo>
                <a:lnTo>
                  <a:pt x="51" y="134"/>
                </a:lnTo>
                <a:close/>
                <a:moveTo>
                  <a:pt x="35" y="118"/>
                </a:moveTo>
                <a:cubicBezTo>
                  <a:pt x="33" y="120"/>
                  <a:pt x="32" y="122"/>
                  <a:pt x="33" y="125"/>
                </a:cubicBezTo>
                <a:cubicBezTo>
                  <a:pt x="33" y="127"/>
                  <a:pt x="35" y="129"/>
                  <a:pt x="37" y="131"/>
                </a:cubicBezTo>
                <a:cubicBezTo>
                  <a:pt x="41" y="134"/>
                  <a:pt x="45" y="133"/>
                  <a:pt x="49" y="129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63" y="112"/>
                  <a:pt x="64" y="110"/>
                  <a:pt x="63" y="107"/>
                </a:cubicBezTo>
                <a:cubicBezTo>
                  <a:pt x="63" y="105"/>
                  <a:pt x="62" y="103"/>
                  <a:pt x="60" y="101"/>
                </a:cubicBezTo>
                <a:cubicBezTo>
                  <a:pt x="55" y="98"/>
                  <a:pt x="51" y="99"/>
                  <a:pt x="48" y="103"/>
                </a:cubicBezTo>
                <a:cubicBezTo>
                  <a:pt x="41" y="110"/>
                  <a:pt x="41" y="110"/>
                  <a:pt x="41" y="110"/>
                </a:cubicBezTo>
                <a:cubicBezTo>
                  <a:pt x="41" y="110"/>
                  <a:pt x="41" y="110"/>
                  <a:pt x="41" y="110"/>
                </a:cubicBezTo>
                <a:cubicBezTo>
                  <a:pt x="41" y="111"/>
                  <a:pt x="41" y="111"/>
                  <a:pt x="41" y="111"/>
                </a:cubicBezTo>
                <a:lnTo>
                  <a:pt x="35" y="118"/>
                </a:lnTo>
                <a:close/>
                <a:moveTo>
                  <a:pt x="32" y="112"/>
                </a:moveTo>
                <a:cubicBezTo>
                  <a:pt x="45" y="98"/>
                  <a:pt x="45" y="98"/>
                  <a:pt x="45" y="98"/>
                </a:cubicBezTo>
                <a:cubicBezTo>
                  <a:pt x="50" y="91"/>
                  <a:pt x="45" y="86"/>
                  <a:pt x="43" y="85"/>
                </a:cubicBezTo>
                <a:cubicBezTo>
                  <a:pt x="39" y="82"/>
                  <a:pt x="35" y="82"/>
                  <a:pt x="31" y="87"/>
                </a:cubicBezTo>
                <a:cubicBezTo>
                  <a:pt x="27" y="92"/>
                  <a:pt x="27" y="92"/>
                  <a:pt x="27" y="92"/>
                </a:cubicBezTo>
                <a:cubicBezTo>
                  <a:pt x="27" y="92"/>
                  <a:pt x="27" y="92"/>
                  <a:pt x="27" y="92"/>
                </a:cubicBezTo>
                <a:cubicBezTo>
                  <a:pt x="26" y="93"/>
                  <a:pt x="26" y="93"/>
                  <a:pt x="26" y="93"/>
                </a:cubicBezTo>
                <a:cubicBezTo>
                  <a:pt x="21" y="99"/>
                  <a:pt x="21" y="99"/>
                  <a:pt x="21" y="99"/>
                </a:cubicBezTo>
                <a:cubicBezTo>
                  <a:pt x="19" y="102"/>
                  <a:pt x="18" y="104"/>
                  <a:pt x="18" y="106"/>
                </a:cubicBezTo>
                <a:cubicBezTo>
                  <a:pt x="18" y="109"/>
                  <a:pt x="20" y="110"/>
                  <a:pt x="21" y="111"/>
                </a:cubicBezTo>
                <a:cubicBezTo>
                  <a:pt x="23" y="113"/>
                  <a:pt x="25" y="115"/>
                  <a:pt x="28" y="115"/>
                </a:cubicBezTo>
                <a:cubicBezTo>
                  <a:pt x="29" y="115"/>
                  <a:pt x="31" y="114"/>
                  <a:pt x="32" y="112"/>
                </a:cubicBezTo>
                <a:close/>
                <a:moveTo>
                  <a:pt x="181" y="100"/>
                </a:moveTo>
                <a:cubicBezTo>
                  <a:pt x="184" y="96"/>
                  <a:pt x="185" y="92"/>
                  <a:pt x="180" y="87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153" y="63"/>
                  <a:pt x="126" y="41"/>
                  <a:pt x="120" y="37"/>
                </a:cubicBezTo>
                <a:cubicBezTo>
                  <a:pt x="118" y="38"/>
                  <a:pt x="110" y="40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4" y="42"/>
                  <a:pt x="95" y="45"/>
                  <a:pt x="87" y="45"/>
                </a:cubicBezTo>
                <a:cubicBezTo>
                  <a:pt x="82" y="45"/>
                  <a:pt x="78" y="44"/>
                  <a:pt x="76" y="42"/>
                </a:cubicBezTo>
                <a:cubicBezTo>
                  <a:pt x="71" y="39"/>
                  <a:pt x="70" y="35"/>
                  <a:pt x="70" y="33"/>
                </a:cubicBezTo>
                <a:cubicBezTo>
                  <a:pt x="70" y="28"/>
                  <a:pt x="75" y="24"/>
                  <a:pt x="78" y="22"/>
                </a:cubicBezTo>
                <a:cubicBezTo>
                  <a:pt x="32" y="16"/>
                  <a:pt x="32" y="16"/>
                  <a:pt x="32" y="16"/>
                </a:cubicBezTo>
                <a:cubicBezTo>
                  <a:pt x="28" y="82"/>
                  <a:pt x="28" y="82"/>
                  <a:pt x="28" y="82"/>
                </a:cubicBezTo>
                <a:cubicBezTo>
                  <a:pt x="31" y="78"/>
                  <a:pt x="35" y="77"/>
                  <a:pt x="38" y="77"/>
                </a:cubicBezTo>
                <a:cubicBezTo>
                  <a:pt x="41" y="77"/>
                  <a:pt x="44" y="78"/>
                  <a:pt x="47" y="81"/>
                </a:cubicBezTo>
                <a:cubicBezTo>
                  <a:pt x="51" y="84"/>
                  <a:pt x="53" y="89"/>
                  <a:pt x="52" y="94"/>
                </a:cubicBezTo>
                <a:cubicBezTo>
                  <a:pt x="56" y="93"/>
                  <a:pt x="60" y="94"/>
                  <a:pt x="63" y="97"/>
                </a:cubicBezTo>
                <a:cubicBezTo>
                  <a:pt x="68" y="101"/>
                  <a:pt x="70" y="105"/>
                  <a:pt x="69" y="110"/>
                </a:cubicBezTo>
                <a:cubicBezTo>
                  <a:pt x="73" y="110"/>
                  <a:pt x="76" y="111"/>
                  <a:pt x="80" y="114"/>
                </a:cubicBezTo>
                <a:cubicBezTo>
                  <a:pt x="83" y="117"/>
                  <a:pt x="85" y="121"/>
                  <a:pt x="85" y="125"/>
                </a:cubicBezTo>
                <a:cubicBezTo>
                  <a:pt x="90" y="124"/>
                  <a:pt x="94" y="125"/>
                  <a:pt x="98" y="128"/>
                </a:cubicBezTo>
                <a:cubicBezTo>
                  <a:pt x="103" y="132"/>
                  <a:pt x="105" y="138"/>
                  <a:pt x="103" y="144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47"/>
                  <a:pt x="107" y="147"/>
                  <a:pt x="108" y="148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109" y="149"/>
                  <a:pt x="111" y="149"/>
                  <a:pt x="113" y="149"/>
                </a:cubicBezTo>
                <a:cubicBezTo>
                  <a:pt x="115" y="149"/>
                  <a:pt x="118" y="148"/>
                  <a:pt x="119" y="146"/>
                </a:cubicBezTo>
                <a:cubicBezTo>
                  <a:pt x="122" y="143"/>
                  <a:pt x="123" y="140"/>
                  <a:pt x="120" y="137"/>
                </a:cubicBezTo>
                <a:cubicBezTo>
                  <a:pt x="119" y="136"/>
                  <a:pt x="119" y="136"/>
                  <a:pt x="119" y="136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9"/>
                  <a:pt x="98" y="118"/>
                  <a:pt x="98" y="117"/>
                </a:cubicBezTo>
                <a:cubicBezTo>
                  <a:pt x="98" y="116"/>
                  <a:pt x="98" y="115"/>
                  <a:pt x="99" y="115"/>
                </a:cubicBezTo>
                <a:cubicBezTo>
                  <a:pt x="100" y="113"/>
                  <a:pt x="102" y="113"/>
                  <a:pt x="103" y="114"/>
                </a:cubicBezTo>
                <a:cubicBezTo>
                  <a:pt x="130" y="137"/>
                  <a:pt x="130" y="137"/>
                  <a:pt x="130" y="137"/>
                </a:cubicBezTo>
                <a:cubicBezTo>
                  <a:pt x="131" y="137"/>
                  <a:pt x="133" y="138"/>
                  <a:pt x="134" y="138"/>
                </a:cubicBezTo>
                <a:cubicBezTo>
                  <a:pt x="137" y="138"/>
                  <a:pt x="140" y="136"/>
                  <a:pt x="142" y="134"/>
                </a:cubicBezTo>
                <a:cubicBezTo>
                  <a:pt x="143" y="132"/>
                  <a:pt x="144" y="130"/>
                  <a:pt x="144" y="128"/>
                </a:cubicBezTo>
                <a:cubicBezTo>
                  <a:pt x="144" y="125"/>
                  <a:pt x="142" y="123"/>
                  <a:pt x="140" y="121"/>
                </a:cubicBezTo>
                <a:cubicBezTo>
                  <a:pt x="137" y="119"/>
                  <a:pt x="137" y="119"/>
                  <a:pt x="137" y="119"/>
                </a:cubicBezTo>
                <a:cubicBezTo>
                  <a:pt x="137" y="119"/>
                  <a:pt x="137" y="119"/>
                  <a:pt x="137" y="119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6"/>
                  <a:pt x="121" y="105"/>
                  <a:pt x="121" y="105"/>
                </a:cubicBezTo>
                <a:cubicBezTo>
                  <a:pt x="121" y="104"/>
                  <a:pt x="121" y="103"/>
                  <a:pt x="122" y="102"/>
                </a:cubicBezTo>
                <a:cubicBezTo>
                  <a:pt x="123" y="101"/>
                  <a:pt x="125" y="101"/>
                  <a:pt x="126" y="102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2" y="123"/>
                  <a:pt x="154" y="123"/>
                  <a:pt x="156" y="123"/>
                </a:cubicBezTo>
                <a:cubicBezTo>
                  <a:pt x="159" y="123"/>
                  <a:pt x="162" y="122"/>
                  <a:pt x="164" y="119"/>
                </a:cubicBezTo>
                <a:cubicBezTo>
                  <a:pt x="166" y="117"/>
                  <a:pt x="167" y="115"/>
                  <a:pt x="166" y="113"/>
                </a:cubicBezTo>
                <a:cubicBezTo>
                  <a:pt x="166" y="110"/>
                  <a:pt x="165" y="108"/>
                  <a:pt x="162" y="106"/>
                </a:cubicBezTo>
                <a:cubicBezTo>
                  <a:pt x="155" y="101"/>
                  <a:pt x="155" y="101"/>
                  <a:pt x="155" y="101"/>
                </a:cubicBezTo>
                <a:cubicBezTo>
                  <a:pt x="155" y="101"/>
                  <a:pt x="155" y="101"/>
                  <a:pt x="155" y="101"/>
                </a:cubicBezTo>
                <a:cubicBezTo>
                  <a:pt x="143" y="90"/>
                  <a:pt x="143" y="90"/>
                  <a:pt x="143" y="90"/>
                </a:cubicBezTo>
                <a:cubicBezTo>
                  <a:pt x="141" y="89"/>
                  <a:pt x="141" y="87"/>
                  <a:pt x="142" y="86"/>
                </a:cubicBezTo>
                <a:cubicBezTo>
                  <a:pt x="143" y="84"/>
                  <a:pt x="146" y="84"/>
                  <a:pt x="147" y="85"/>
                </a:cubicBezTo>
                <a:cubicBezTo>
                  <a:pt x="167" y="102"/>
                  <a:pt x="167" y="102"/>
                  <a:pt x="167" y="102"/>
                </a:cubicBezTo>
                <a:cubicBezTo>
                  <a:pt x="172" y="105"/>
                  <a:pt x="177" y="104"/>
                  <a:pt x="181" y="1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7445892" y="2385308"/>
            <a:ext cx="685800" cy="574803"/>
          </a:xfrm>
          <a:custGeom>
            <a:avLst/>
            <a:gdLst/>
            <a:ahLst/>
            <a:cxnLst/>
            <a:rect l="l" t="t" r="r" b="b"/>
            <a:pathLst>
              <a:path w="210" h="176" extrusionOk="0">
                <a:moveTo>
                  <a:pt x="28" y="143"/>
                </a:moveTo>
                <a:cubicBezTo>
                  <a:pt x="28" y="96"/>
                  <a:pt x="28" y="96"/>
                  <a:pt x="28" y="96"/>
                </a:cubicBezTo>
                <a:cubicBezTo>
                  <a:pt x="28" y="92"/>
                  <a:pt x="31" y="89"/>
                  <a:pt x="35" y="89"/>
                </a:cubicBezTo>
                <a:cubicBezTo>
                  <a:pt x="47" y="89"/>
                  <a:pt x="47" y="89"/>
                  <a:pt x="47" y="89"/>
                </a:cubicBezTo>
                <a:cubicBezTo>
                  <a:pt x="51" y="89"/>
                  <a:pt x="54" y="92"/>
                  <a:pt x="54" y="96"/>
                </a:cubicBezTo>
                <a:cubicBezTo>
                  <a:pt x="54" y="143"/>
                  <a:pt x="54" y="143"/>
                  <a:pt x="54" y="143"/>
                </a:cubicBezTo>
                <a:cubicBezTo>
                  <a:pt x="54" y="147"/>
                  <a:pt x="51" y="150"/>
                  <a:pt x="47" y="150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1" y="150"/>
                  <a:pt x="28" y="147"/>
                  <a:pt x="28" y="143"/>
                </a:cubicBezTo>
                <a:close/>
                <a:moveTo>
                  <a:pt x="77" y="72"/>
                </a:moveTo>
                <a:cubicBezTo>
                  <a:pt x="73" y="72"/>
                  <a:pt x="70" y="75"/>
                  <a:pt x="70" y="79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70" y="147"/>
                  <a:pt x="73" y="150"/>
                  <a:pt x="77" y="150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92" y="150"/>
                  <a:pt x="95" y="147"/>
                  <a:pt x="95" y="143"/>
                </a:cubicBezTo>
                <a:cubicBezTo>
                  <a:pt x="95" y="79"/>
                  <a:pt x="95" y="79"/>
                  <a:pt x="95" y="79"/>
                </a:cubicBezTo>
                <a:cubicBezTo>
                  <a:pt x="95" y="75"/>
                  <a:pt x="92" y="72"/>
                  <a:pt x="89" y="72"/>
                </a:cubicBezTo>
                <a:lnTo>
                  <a:pt x="77" y="72"/>
                </a:lnTo>
                <a:close/>
                <a:moveTo>
                  <a:pt x="119" y="58"/>
                </a:moveTo>
                <a:cubicBezTo>
                  <a:pt x="115" y="58"/>
                  <a:pt x="112" y="61"/>
                  <a:pt x="112" y="65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12" y="147"/>
                  <a:pt x="115" y="150"/>
                  <a:pt x="119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4" y="150"/>
                  <a:pt x="137" y="147"/>
                  <a:pt x="137" y="143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1"/>
                  <a:pt x="134" y="58"/>
                  <a:pt x="131" y="58"/>
                </a:cubicBezTo>
                <a:lnTo>
                  <a:pt x="119" y="58"/>
                </a:lnTo>
                <a:close/>
                <a:moveTo>
                  <a:pt x="161" y="43"/>
                </a:moveTo>
                <a:cubicBezTo>
                  <a:pt x="157" y="43"/>
                  <a:pt x="154" y="46"/>
                  <a:pt x="154" y="50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4" y="147"/>
                  <a:pt x="157" y="150"/>
                  <a:pt x="161" y="150"/>
                </a:cubicBezTo>
                <a:cubicBezTo>
                  <a:pt x="173" y="150"/>
                  <a:pt x="173" y="150"/>
                  <a:pt x="173" y="150"/>
                </a:cubicBezTo>
                <a:cubicBezTo>
                  <a:pt x="176" y="150"/>
                  <a:pt x="179" y="147"/>
                  <a:pt x="179" y="143"/>
                </a:cubicBezTo>
                <a:cubicBezTo>
                  <a:pt x="179" y="50"/>
                  <a:pt x="179" y="50"/>
                  <a:pt x="179" y="50"/>
                </a:cubicBezTo>
                <a:cubicBezTo>
                  <a:pt x="179" y="46"/>
                  <a:pt x="176" y="43"/>
                  <a:pt x="173" y="43"/>
                </a:cubicBezTo>
                <a:lnTo>
                  <a:pt x="161" y="43"/>
                </a:lnTo>
                <a:close/>
                <a:moveTo>
                  <a:pt x="31" y="71"/>
                </a:moveTo>
                <a:cubicBezTo>
                  <a:pt x="76" y="63"/>
                  <a:pt x="118" y="46"/>
                  <a:pt x="156" y="24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73" y="10"/>
                  <a:pt x="173" y="10"/>
                  <a:pt x="173" y="10"/>
                </a:cubicBezTo>
                <a:cubicBezTo>
                  <a:pt x="148" y="9"/>
                  <a:pt x="148" y="9"/>
                  <a:pt x="148" y="9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15" y="38"/>
                  <a:pt x="74" y="54"/>
                  <a:pt x="30" y="62"/>
                </a:cubicBezTo>
                <a:lnTo>
                  <a:pt x="31" y="71"/>
                </a:lnTo>
                <a:close/>
                <a:moveTo>
                  <a:pt x="210" y="164"/>
                </a:moveTo>
                <a:cubicBezTo>
                  <a:pt x="188" y="151"/>
                  <a:pt x="188" y="151"/>
                  <a:pt x="188" y="151"/>
                </a:cubicBezTo>
                <a:cubicBezTo>
                  <a:pt x="188" y="159"/>
                  <a:pt x="188" y="159"/>
                  <a:pt x="188" y="159"/>
                </a:cubicBezTo>
                <a:cubicBezTo>
                  <a:pt x="17" y="159"/>
                  <a:pt x="17" y="159"/>
                  <a:pt x="17" y="159"/>
                </a:cubicBezTo>
                <a:cubicBezTo>
                  <a:pt x="17" y="22"/>
                  <a:pt x="17" y="22"/>
                  <a:pt x="17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59"/>
                  <a:pt x="8" y="159"/>
                  <a:pt x="8" y="159"/>
                </a:cubicBezTo>
                <a:cubicBezTo>
                  <a:pt x="8" y="164"/>
                  <a:pt x="8" y="164"/>
                  <a:pt x="8" y="164"/>
                </a:cubicBezTo>
                <a:cubicBezTo>
                  <a:pt x="8" y="168"/>
                  <a:pt x="8" y="168"/>
                  <a:pt x="8" y="168"/>
                </a:cubicBezTo>
                <a:cubicBezTo>
                  <a:pt x="188" y="168"/>
                  <a:pt x="188" y="168"/>
                  <a:pt x="188" y="168"/>
                </a:cubicBezTo>
                <a:cubicBezTo>
                  <a:pt x="188" y="176"/>
                  <a:pt x="188" y="176"/>
                  <a:pt x="188" y="176"/>
                </a:cubicBezTo>
                <a:lnTo>
                  <a:pt x="210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3242560" y="3682910"/>
            <a:ext cx="445307" cy="650123"/>
          </a:xfrm>
          <a:custGeom>
            <a:avLst/>
            <a:gdLst/>
            <a:ahLst/>
            <a:cxnLst/>
            <a:rect l="l" t="t" r="r" b="b"/>
            <a:pathLst>
              <a:path w="136" h="199" extrusionOk="0">
                <a:moveTo>
                  <a:pt x="136" y="133"/>
                </a:moveTo>
                <a:cubicBezTo>
                  <a:pt x="136" y="112"/>
                  <a:pt x="120" y="96"/>
                  <a:pt x="89" y="88"/>
                </a:cubicBezTo>
                <a:cubicBezTo>
                  <a:pt x="85" y="87"/>
                  <a:pt x="67" y="83"/>
                  <a:pt x="64" y="82"/>
                </a:cubicBezTo>
                <a:cubicBezTo>
                  <a:pt x="39" y="76"/>
                  <a:pt x="32" y="72"/>
                  <a:pt x="32" y="65"/>
                </a:cubicBezTo>
                <a:cubicBezTo>
                  <a:pt x="32" y="58"/>
                  <a:pt x="42" y="50"/>
                  <a:pt x="66" y="50"/>
                </a:cubicBezTo>
                <a:cubicBezTo>
                  <a:pt x="84" y="50"/>
                  <a:pt x="102" y="63"/>
                  <a:pt x="102" y="63"/>
                </a:cubicBezTo>
                <a:cubicBezTo>
                  <a:pt x="109" y="68"/>
                  <a:pt x="113" y="68"/>
                  <a:pt x="119" y="62"/>
                </a:cubicBezTo>
                <a:cubicBezTo>
                  <a:pt x="119" y="62"/>
                  <a:pt x="126" y="56"/>
                  <a:pt x="126" y="50"/>
                </a:cubicBezTo>
                <a:cubicBezTo>
                  <a:pt x="126" y="41"/>
                  <a:pt x="105" y="28"/>
                  <a:pt x="82" y="24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4"/>
                  <a:pt x="78" y="0"/>
                  <a:pt x="7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8" y="0"/>
                  <a:pt x="54" y="4"/>
                  <a:pt x="54" y="8"/>
                </a:cubicBezTo>
                <a:cubicBezTo>
                  <a:pt x="54" y="23"/>
                  <a:pt x="54" y="23"/>
                  <a:pt x="54" y="23"/>
                </a:cubicBezTo>
                <a:cubicBezTo>
                  <a:pt x="19" y="26"/>
                  <a:pt x="0" y="44"/>
                  <a:pt x="0" y="66"/>
                </a:cubicBezTo>
                <a:cubicBezTo>
                  <a:pt x="0" y="92"/>
                  <a:pt x="24" y="102"/>
                  <a:pt x="51" y="109"/>
                </a:cubicBezTo>
                <a:cubicBezTo>
                  <a:pt x="55" y="110"/>
                  <a:pt x="76" y="115"/>
                  <a:pt x="80" y="116"/>
                </a:cubicBezTo>
                <a:cubicBezTo>
                  <a:pt x="99" y="121"/>
                  <a:pt x="104" y="128"/>
                  <a:pt x="104" y="133"/>
                </a:cubicBezTo>
                <a:cubicBezTo>
                  <a:pt x="104" y="142"/>
                  <a:pt x="95" y="150"/>
                  <a:pt x="70" y="150"/>
                </a:cubicBezTo>
                <a:cubicBezTo>
                  <a:pt x="52" y="150"/>
                  <a:pt x="28" y="135"/>
                  <a:pt x="28" y="135"/>
                </a:cubicBezTo>
                <a:cubicBezTo>
                  <a:pt x="21" y="131"/>
                  <a:pt x="15" y="132"/>
                  <a:pt x="10" y="138"/>
                </a:cubicBezTo>
                <a:cubicBezTo>
                  <a:pt x="10" y="138"/>
                  <a:pt x="5" y="143"/>
                  <a:pt x="5" y="150"/>
                </a:cubicBezTo>
                <a:cubicBezTo>
                  <a:pt x="5" y="159"/>
                  <a:pt x="30" y="172"/>
                  <a:pt x="54" y="176"/>
                </a:cubicBezTo>
                <a:cubicBezTo>
                  <a:pt x="54" y="192"/>
                  <a:pt x="54" y="192"/>
                  <a:pt x="54" y="192"/>
                </a:cubicBezTo>
                <a:cubicBezTo>
                  <a:pt x="54" y="196"/>
                  <a:pt x="58" y="199"/>
                  <a:pt x="63" y="199"/>
                </a:cubicBezTo>
                <a:cubicBezTo>
                  <a:pt x="73" y="199"/>
                  <a:pt x="73" y="199"/>
                  <a:pt x="73" y="199"/>
                </a:cubicBezTo>
                <a:cubicBezTo>
                  <a:pt x="78" y="199"/>
                  <a:pt x="82" y="196"/>
                  <a:pt x="82" y="192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20" y="173"/>
                  <a:pt x="136" y="154"/>
                  <a:pt x="136" y="1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5432098" y="2489697"/>
            <a:ext cx="1614736" cy="61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nnscing elit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5490240" y="5214397"/>
            <a:ext cx="1614736" cy="6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nnscing elit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4137139" y="3857333"/>
            <a:ext cx="1614736" cy="61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nnscing elit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9DC00854-25B4-C172-AACB-72157A34A2F1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388B3003-979C-43A5-2934-4180732020E9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/>
          <p:nvPr/>
        </p:nvSpPr>
        <p:spPr>
          <a:xfrm>
            <a:off x="4483395" y="1332415"/>
            <a:ext cx="3225210" cy="1387081"/>
          </a:xfrm>
          <a:custGeom>
            <a:avLst/>
            <a:gdLst/>
            <a:ahLst/>
            <a:cxnLst/>
            <a:rect l="l" t="t" r="r" b="b"/>
            <a:pathLst>
              <a:path w="5991" h="3848" extrusionOk="0">
                <a:moveTo>
                  <a:pt x="5990" y="1862"/>
                </a:moveTo>
                <a:lnTo>
                  <a:pt x="3059" y="0"/>
                </a:lnTo>
                <a:lnTo>
                  <a:pt x="0" y="1862"/>
                </a:lnTo>
                <a:lnTo>
                  <a:pt x="716" y="1862"/>
                </a:lnTo>
                <a:lnTo>
                  <a:pt x="716" y="3847"/>
                </a:lnTo>
                <a:lnTo>
                  <a:pt x="5408" y="3847"/>
                </a:lnTo>
                <a:lnTo>
                  <a:pt x="5408" y="1862"/>
                </a:lnTo>
                <a:lnTo>
                  <a:pt x="5990" y="186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4860135" y="2521375"/>
            <a:ext cx="2523560" cy="1340846"/>
          </a:xfrm>
          <a:custGeom>
            <a:avLst/>
            <a:gdLst/>
            <a:ahLst/>
            <a:cxnLst/>
            <a:rect l="l" t="t" r="r" b="b"/>
            <a:pathLst>
              <a:path w="4693" h="3719" extrusionOk="0">
                <a:moveTo>
                  <a:pt x="2782" y="496"/>
                </a:moveTo>
                <a:lnTo>
                  <a:pt x="2315" y="0"/>
                </a:lnTo>
                <a:lnTo>
                  <a:pt x="1847" y="496"/>
                </a:lnTo>
                <a:lnTo>
                  <a:pt x="0" y="496"/>
                </a:lnTo>
                <a:lnTo>
                  <a:pt x="0" y="3718"/>
                </a:lnTo>
                <a:lnTo>
                  <a:pt x="4692" y="3718"/>
                </a:lnTo>
                <a:lnTo>
                  <a:pt x="4692" y="496"/>
                </a:lnTo>
                <a:lnTo>
                  <a:pt x="2782" y="496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4860135" y="3675692"/>
            <a:ext cx="2523560" cy="1339251"/>
          </a:xfrm>
          <a:custGeom>
            <a:avLst/>
            <a:gdLst/>
            <a:ahLst/>
            <a:cxnLst/>
            <a:rect l="l" t="t" r="r" b="b"/>
            <a:pathLst>
              <a:path w="4693" h="3715" extrusionOk="0">
                <a:moveTo>
                  <a:pt x="2782" y="492"/>
                </a:moveTo>
                <a:lnTo>
                  <a:pt x="2315" y="0"/>
                </a:lnTo>
                <a:lnTo>
                  <a:pt x="1847" y="492"/>
                </a:lnTo>
                <a:lnTo>
                  <a:pt x="0" y="492"/>
                </a:lnTo>
                <a:lnTo>
                  <a:pt x="0" y="3714"/>
                </a:lnTo>
                <a:lnTo>
                  <a:pt x="4692" y="3714"/>
                </a:lnTo>
                <a:lnTo>
                  <a:pt x="4692" y="492"/>
                </a:lnTo>
                <a:lnTo>
                  <a:pt x="2782" y="492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4860135" y="4836376"/>
            <a:ext cx="2523560" cy="1340846"/>
          </a:xfrm>
          <a:custGeom>
            <a:avLst/>
            <a:gdLst/>
            <a:ahLst/>
            <a:cxnLst/>
            <a:rect l="l" t="t" r="r" b="b"/>
            <a:pathLst>
              <a:path w="4693" h="3724" extrusionOk="0">
                <a:moveTo>
                  <a:pt x="2782" y="491"/>
                </a:moveTo>
                <a:lnTo>
                  <a:pt x="2315" y="0"/>
                </a:lnTo>
                <a:lnTo>
                  <a:pt x="1847" y="491"/>
                </a:lnTo>
                <a:lnTo>
                  <a:pt x="0" y="491"/>
                </a:lnTo>
                <a:lnTo>
                  <a:pt x="0" y="3723"/>
                </a:lnTo>
                <a:lnTo>
                  <a:pt x="4692" y="3723"/>
                </a:lnTo>
                <a:lnTo>
                  <a:pt x="4692" y="491"/>
                </a:lnTo>
                <a:lnTo>
                  <a:pt x="2782" y="491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4860135" y="6183598"/>
            <a:ext cx="2523560" cy="82296"/>
          </a:xfrm>
          <a:custGeom>
            <a:avLst/>
            <a:gdLst/>
            <a:ahLst/>
            <a:cxnLst/>
            <a:rect l="l" t="t" r="r" b="b"/>
            <a:pathLst>
              <a:path w="5361" h="211" extrusionOk="0">
                <a:moveTo>
                  <a:pt x="0" y="0"/>
                </a:moveTo>
                <a:lnTo>
                  <a:pt x="5360" y="0"/>
                </a:lnTo>
                <a:lnTo>
                  <a:pt x="5360" y="210"/>
                </a:lnTo>
                <a:lnTo>
                  <a:pt x="0" y="210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5821547" y="1784678"/>
            <a:ext cx="575762" cy="50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01</a:t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5821547" y="2927691"/>
            <a:ext cx="575762" cy="50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02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5821547" y="4164868"/>
            <a:ext cx="575762" cy="50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03</a:t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5821547" y="5342175"/>
            <a:ext cx="575762" cy="50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04</a:t>
            </a:r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9324512" y="1989898"/>
            <a:ext cx="11658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DESIGN</a:t>
            </a:r>
            <a:endParaRPr sz="11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8279291" y="2359189"/>
            <a:ext cx="2210725" cy="63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26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</a:t>
            </a:r>
            <a:endParaRPr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8873067" y="4293916"/>
            <a:ext cx="15948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accent4">
                    <a:lumMod val="9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STRATEGY</a:t>
            </a:r>
            <a:endParaRPr sz="1100" dirty="0">
              <a:solidFill>
                <a:schemeClr val="accent4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8279291" y="4663207"/>
            <a:ext cx="2210725" cy="63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26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</a:t>
            </a:r>
            <a:endParaRPr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1681877" y="1989898"/>
            <a:ext cx="174712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rPr>
              <a:t>IMPROVE</a:t>
            </a:r>
            <a:endParaRPr sz="11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1670656" y="2359189"/>
            <a:ext cx="2210725" cy="63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6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</a:t>
            </a:r>
            <a:endParaRPr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1681877" y="4293916"/>
            <a:ext cx="1988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accent3"/>
                </a:solidFill>
                <a:latin typeface="+mj-lt"/>
                <a:ea typeface="Arial"/>
                <a:cs typeface="Arial"/>
                <a:sym typeface="Arial"/>
              </a:rPr>
              <a:t>DEVELOPMENT</a:t>
            </a:r>
            <a:endParaRPr sz="11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1670656" y="4663207"/>
            <a:ext cx="2210725" cy="63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6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rPr>
              <a:t>Due to the fact that mobile lorem</a:t>
            </a:r>
            <a:endParaRPr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10635807" y="4405833"/>
            <a:ext cx="55756" cy="832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10635807" y="2089668"/>
            <a:ext cx="55756" cy="832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1476459" y="4405833"/>
            <a:ext cx="55756" cy="8321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1476459" y="2089668"/>
            <a:ext cx="55756" cy="832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10864670" y="4297788"/>
            <a:ext cx="442429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10864670" y="2003462"/>
            <a:ext cx="442429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831433" y="4297788"/>
            <a:ext cx="442429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831433" y="2003462"/>
            <a:ext cx="442429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BC9AFE3C-6558-F86A-ED36-CD359CDAD256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5134376A-200B-AF93-011D-81D321180FED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7"/>
          <p:cNvGrpSpPr/>
          <p:nvPr/>
        </p:nvGrpSpPr>
        <p:grpSpPr>
          <a:xfrm>
            <a:off x="1724644" y="1728409"/>
            <a:ext cx="8742712" cy="5219179"/>
            <a:chOff x="1918144" y="1498937"/>
            <a:chExt cx="20575262" cy="12282912"/>
          </a:xfrm>
        </p:grpSpPr>
        <p:grpSp>
          <p:nvGrpSpPr>
            <p:cNvPr id="267" name="Google Shape;267;p17"/>
            <p:cNvGrpSpPr/>
            <p:nvPr/>
          </p:nvGrpSpPr>
          <p:grpSpPr>
            <a:xfrm>
              <a:off x="6816538" y="5765557"/>
              <a:ext cx="7596854" cy="6234604"/>
              <a:chOff x="4090988" y="3459163"/>
              <a:chExt cx="4559300" cy="3741737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4333875" y="3898900"/>
                <a:ext cx="4316413" cy="3302000"/>
              </a:xfrm>
              <a:custGeom>
                <a:avLst/>
                <a:gdLst/>
                <a:ahLst/>
                <a:cxnLst/>
                <a:rect l="l" t="t" r="r" b="b"/>
                <a:pathLst>
                  <a:path w="11990" h="9173" extrusionOk="0">
                    <a:moveTo>
                      <a:pt x="10128" y="7015"/>
                    </a:moveTo>
                    <a:lnTo>
                      <a:pt x="10079" y="4813"/>
                    </a:lnTo>
                    <a:cubicBezTo>
                      <a:pt x="9454" y="5015"/>
                      <a:pt x="8788" y="5081"/>
                      <a:pt x="8118" y="5001"/>
                    </a:cubicBezTo>
                    <a:cubicBezTo>
                      <a:pt x="6895" y="4855"/>
                      <a:pt x="5801" y="4241"/>
                      <a:pt x="5039" y="3272"/>
                    </a:cubicBezTo>
                    <a:cubicBezTo>
                      <a:pt x="4528" y="2624"/>
                      <a:pt x="4208" y="1868"/>
                      <a:pt x="4095" y="1072"/>
                    </a:cubicBezTo>
                    <a:lnTo>
                      <a:pt x="2135" y="0"/>
                    </a:lnTo>
                    <a:lnTo>
                      <a:pt x="2135" y="0"/>
                    </a:lnTo>
                    <a:lnTo>
                      <a:pt x="0" y="890"/>
                    </a:lnTo>
                    <a:cubicBezTo>
                      <a:pt x="35" y="1544"/>
                      <a:pt x="144" y="2191"/>
                      <a:pt x="328" y="2826"/>
                    </a:cubicBezTo>
                    <a:cubicBezTo>
                      <a:pt x="640" y="3904"/>
                      <a:pt x="1151" y="4899"/>
                      <a:pt x="1847" y="5784"/>
                    </a:cubicBezTo>
                    <a:cubicBezTo>
                      <a:pt x="2543" y="6669"/>
                      <a:pt x="3390" y="7400"/>
                      <a:pt x="4364" y="7956"/>
                    </a:cubicBezTo>
                    <a:cubicBezTo>
                      <a:pt x="5374" y="8533"/>
                      <a:pt x="6475" y="8895"/>
                      <a:pt x="7637" y="9034"/>
                    </a:cubicBezTo>
                    <a:cubicBezTo>
                      <a:pt x="8798" y="9172"/>
                      <a:pt x="9954" y="9079"/>
                      <a:pt x="11071" y="8756"/>
                    </a:cubicBezTo>
                    <a:cubicBezTo>
                      <a:pt x="11384" y="8666"/>
                      <a:pt x="11690" y="8558"/>
                      <a:pt x="11989" y="8434"/>
                    </a:cubicBezTo>
                    <a:lnTo>
                      <a:pt x="10128" y="7015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090988" y="3459163"/>
                <a:ext cx="1987550" cy="1101725"/>
              </a:xfrm>
              <a:custGeom>
                <a:avLst/>
                <a:gdLst/>
                <a:ahLst/>
                <a:cxnLst/>
                <a:rect l="l" t="t" r="r" b="b"/>
                <a:pathLst>
                  <a:path w="5522" h="3061" extrusionOk="0">
                    <a:moveTo>
                      <a:pt x="2872" y="0"/>
                    </a:moveTo>
                    <a:lnTo>
                      <a:pt x="85" y="1165"/>
                    </a:lnTo>
                    <a:lnTo>
                      <a:pt x="0" y="2773"/>
                    </a:lnTo>
                    <a:lnTo>
                      <a:pt x="2787" y="1610"/>
                    </a:lnTo>
                    <a:lnTo>
                      <a:pt x="5436" y="3060"/>
                    </a:lnTo>
                    <a:lnTo>
                      <a:pt x="5521" y="1452"/>
                    </a:lnTo>
                    <a:lnTo>
                      <a:pt x="2872" y="0"/>
                    </a:ln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5561013" y="5449888"/>
                <a:ext cx="917575" cy="825500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291" extrusionOk="0">
                    <a:moveTo>
                      <a:pt x="1156" y="1150"/>
                    </a:moveTo>
                    <a:cubicBezTo>
                      <a:pt x="1132" y="1150"/>
                      <a:pt x="1114" y="1172"/>
                      <a:pt x="1114" y="1199"/>
                    </a:cubicBezTo>
                    <a:lnTo>
                      <a:pt x="1114" y="1460"/>
                    </a:lnTo>
                    <a:cubicBezTo>
                      <a:pt x="1114" y="1487"/>
                      <a:pt x="1132" y="1509"/>
                      <a:pt x="1156" y="1509"/>
                    </a:cubicBezTo>
                    <a:lnTo>
                      <a:pt x="1393" y="1509"/>
                    </a:lnTo>
                    <a:cubicBezTo>
                      <a:pt x="1416" y="1509"/>
                      <a:pt x="1435" y="1487"/>
                      <a:pt x="1435" y="1460"/>
                    </a:cubicBezTo>
                    <a:lnTo>
                      <a:pt x="1435" y="1199"/>
                    </a:lnTo>
                    <a:cubicBezTo>
                      <a:pt x="1435" y="1172"/>
                      <a:pt x="1416" y="1150"/>
                      <a:pt x="1393" y="1150"/>
                    </a:cubicBezTo>
                    <a:lnTo>
                      <a:pt x="1156" y="1150"/>
                    </a:lnTo>
                    <a:close/>
                    <a:moveTo>
                      <a:pt x="1521" y="1379"/>
                    </a:moveTo>
                    <a:lnTo>
                      <a:pt x="1521" y="1471"/>
                    </a:lnTo>
                    <a:cubicBezTo>
                      <a:pt x="1521" y="1541"/>
                      <a:pt x="1466" y="1597"/>
                      <a:pt x="1399" y="1597"/>
                    </a:cubicBezTo>
                    <a:lnTo>
                      <a:pt x="1150" y="1597"/>
                    </a:lnTo>
                    <a:cubicBezTo>
                      <a:pt x="1083" y="1597"/>
                      <a:pt x="1028" y="1541"/>
                      <a:pt x="1028" y="1471"/>
                    </a:cubicBezTo>
                    <a:lnTo>
                      <a:pt x="1028" y="1379"/>
                    </a:lnTo>
                    <a:lnTo>
                      <a:pt x="386" y="1379"/>
                    </a:lnTo>
                    <a:cubicBezTo>
                      <a:pt x="226" y="1379"/>
                      <a:pt x="85" y="1291"/>
                      <a:pt x="0" y="1157"/>
                    </a:cubicBezTo>
                    <a:lnTo>
                      <a:pt x="0" y="1950"/>
                    </a:lnTo>
                    <a:cubicBezTo>
                      <a:pt x="0" y="2138"/>
                      <a:pt x="133" y="2290"/>
                      <a:pt x="297" y="2290"/>
                    </a:cubicBezTo>
                    <a:lnTo>
                      <a:pt x="2252" y="2290"/>
                    </a:lnTo>
                    <a:cubicBezTo>
                      <a:pt x="2416" y="2290"/>
                      <a:pt x="2548" y="2138"/>
                      <a:pt x="2548" y="1950"/>
                    </a:cubicBezTo>
                    <a:lnTo>
                      <a:pt x="2548" y="1157"/>
                    </a:lnTo>
                    <a:cubicBezTo>
                      <a:pt x="2464" y="1291"/>
                      <a:pt x="2323" y="1379"/>
                      <a:pt x="2163" y="1379"/>
                    </a:cubicBezTo>
                    <a:lnTo>
                      <a:pt x="1521" y="1379"/>
                    </a:lnTo>
                    <a:close/>
                    <a:moveTo>
                      <a:pt x="1028" y="1274"/>
                    </a:moveTo>
                    <a:lnTo>
                      <a:pt x="1028" y="1182"/>
                    </a:lnTo>
                    <a:cubicBezTo>
                      <a:pt x="1028" y="1112"/>
                      <a:pt x="1083" y="1056"/>
                      <a:pt x="1150" y="1056"/>
                    </a:cubicBezTo>
                    <a:lnTo>
                      <a:pt x="1399" y="1056"/>
                    </a:lnTo>
                    <a:cubicBezTo>
                      <a:pt x="1466" y="1056"/>
                      <a:pt x="1521" y="1112"/>
                      <a:pt x="1521" y="1182"/>
                    </a:cubicBezTo>
                    <a:lnTo>
                      <a:pt x="1521" y="1274"/>
                    </a:lnTo>
                    <a:lnTo>
                      <a:pt x="2163" y="1274"/>
                    </a:lnTo>
                    <a:cubicBezTo>
                      <a:pt x="2356" y="1274"/>
                      <a:pt x="2517" y="1117"/>
                      <a:pt x="2548" y="911"/>
                    </a:cubicBezTo>
                    <a:lnTo>
                      <a:pt x="2548" y="711"/>
                    </a:lnTo>
                    <a:cubicBezTo>
                      <a:pt x="2548" y="524"/>
                      <a:pt x="2416" y="371"/>
                      <a:pt x="2252" y="371"/>
                    </a:cubicBezTo>
                    <a:lnTo>
                      <a:pt x="297" y="371"/>
                    </a:lnTo>
                    <a:cubicBezTo>
                      <a:pt x="133" y="371"/>
                      <a:pt x="0" y="524"/>
                      <a:pt x="0" y="711"/>
                    </a:cubicBezTo>
                    <a:lnTo>
                      <a:pt x="0" y="911"/>
                    </a:lnTo>
                    <a:cubicBezTo>
                      <a:pt x="32" y="1117"/>
                      <a:pt x="193" y="1274"/>
                      <a:pt x="386" y="1274"/>
                    </a:cubicBezTo>
                    <a:lnTo>
                      <a:pt x="1028" y="1274"/>
                    </a:lnTo>
                    <a:close/>
                    <a:moveTo>
                      <a:pt x="1582" y="307"/>
                    </a:moveTo>
                    <a:cubicBezTo>
                      <a:pt x="1571" y="214"/>
                      <a:pt x="1501" y="144"/>
                      <a:pt x="1418" y="144"/>
                    </a:cubicBezTo>
                    <a:lnTo>
                      <a:pt x="1131" y="144"/>
                    </a:lnTo>
                    <a:cubicBezTo>
                      <a:pt x="1048" y="144"/>
                      <a:pt x="978" y="214"/>
                      <a:pt x="967" y="307"/>
                    </a:cubicBezTo>
                    <a:lnTo>
                      <a:pt x="816" y="307"/>
                    </a:lnTo>
                    <a:cubicBezTo>
                      <a:pt x="822" y="136"/>
                      <a:pt x="944" y="0"/>
                      <a:pt x="1093" y="0"/>
                    </a:cubicBezTo>
                    <a:lnTo>
                      <a:pt x="1456" y="0"/>
                    </a:lnTo>
                    <a:cubicBezTo>
                      <a:pt x="1605" y="0"/>
                      <a:pt x="1727" y="136"/>
                      <a:pt x="1733" y="307"/>
                    </a:cubicBezTo>
                    <a:lnTo>
                      <a:pt x="1582" y="3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271" name="Google Shape;271;p17"/>
            <p:cNvGrpSpPr/>
            <p:nvPr/>
          </p:nvGrpSpPr>
          <p:grpSpPr>
            <a:xfrm>
              <a:off x="13463786" y="2620479"/>
              <a:ext cx="4187264" cy="9078135"/>
              <a:chOff x="8080375" y="1571625"/>
              <a:chExt cx="2513013" cy="5448300"/>
            </a:xfrm>
          </p:grpSpPr>
          <p:sp>
            <p:nvSpPr>
              <p:cNvPr id="272" name="Google Shape;272;p17"/>
              <p:cNvSpPr/>
              <p:nvPr/>
            </p:nvSpPr>
            <p:spPr>
              <a:xfrm>
                <a:off x="8478838" y="1571625"/>
                <a:ext cx="2114550" cy="5095875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4154" extrusionOk="0">
                    <a:moveTo>
                      <a:pt x="2131" y="2321"/>
                    </a:moveTo>
                    <a:lnTo>
                      <a:pt x="247" y="3466"/>
                    </a:lnTo>
                    <a:cubicBezTo>
                      <a:pt x="437" y="3638"/>
                      <a:pt x="614" y="3828"/>
                      <a:pt x="776" y="4034"/>
                    </a:cubicBezTo>
                    <a:cubicBezTo>
                      <a:pt x="1485" y="4934"/>
                      <a:pt x="1828" y="6040"/>
                      <a:pt x="1755" y="7174"/>
                    </a:cubicBezTo>
                    <a:cubicBezTo>
                      <a:pt x="1750" y="7260"/>
                      <a:pt x="1742" y="7346"/>
                      <a:pt x="1732" y="7433"/>
                    </a:cubicBezTo>
                    <a:cubicBezTo>
                      <a:pt x="1586" y="8657"/>
                      <a:pt x="972" y="9750"/>
                      <a:pt x="3" y="10512"/>
                    </a:cubicBezTo>
                    <a:cubicBezTo>
                      <a:pt x="2" y="10513"/>
                      <a:pt x="1" y="10514"/>
                      <a:pt x="0" y="10515"/>
                    </a:cubicBezTo>
                    <a:lnTo>
                      <a:pt x="50" y="12751"/>
                    </a:lnTo>
                    <a:lnTo>
                      <a:pt x="50" y="12751"/>
                    </a:lnTo>
                    <a:lnTo>
                      <a:pt x="1889" y="14153"/>
                    </a:lnTo>
                    <a:cubicBezTo>
                      <a:pt x="2103" y="14014"/>
                      <a:pt x="2312" y="13864"/>
                      <a:pt x="2515" y="13704"/>
                    </a:cubicBezTo>
                    <a:cubicBezTo>
                      <a:pt x="3400" y="13008"/>
                      <a:pt x="4130" y="12161"/>
                      <a:pt x="4687" y="11187"/>
                    </a:cubicBezTo>
                    <a:cubicBezTo>
                      <a:pt x="5263" y="10177"/>
                      <a:pt x="5626" y="9076"/>
                      <a:pt x="5765" y="7914"/>
                    </a:cubicBezTo>
                    <a:cubicBezTo>
                      <a:pt x="5784" y="7751"/>
                      <a:pt x="5799" y="7589"/>
                      <a:pt x="5809" y="7427"/>
                    </a:cubicBezTo>
                    <a:cubicBezTo>
                      <a:pt x="5873" y="6431"/>
                      <a:pt x="5765" y="5441"/>
                      <a:pt x="5487" y="4480"/>
                    </a:cubicBezTo>
                    <a:cubicBezTo>
                      <a:pt x="5175" y="3402"/>
                      <a:pt x="4664" y="2407"/>
                      <a:pt x="3968" y="1522"/>
                    </a:cubicBezTo>
                    <a:cubicBezTo>
                      <a:pt x="3516" y="948"/>
                      <a:pt x="3001" y="439"/>
                      <a:pt x="2429" y="0"/>
                    </a:cubicBezTo>
                    <a:lnTo>
                      <a:pt x="2131" y="232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 dirty="0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8080375" y="5010150"/>
                <a:ext cx="1406525" cy="2009775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5584" extrusionOk="0">
                    <a:moveTo>
                      <a:pt x="68" y="3751"/>
                    </a:moveTo>
                    <a:lnTo>
                      <a:pt x="2470" y="5583"/>
                    </a:lnTo>
                    <a:lnTo>
                      <a:pt x="3906" y="4852"/>
                    </a:lnTo>
                    <a:lnTo>
                      <a:pt x="1504" y="3020"/>
                    </a:lnTo>
                    <a:lnTo>
                      <a:pt x="1504" y="3020"/>
                    </a:lnTo>
                    <a:lnTo>
                      <a:pt x="1436" y="0"/>
                    </a:lnTo>
                    <a:lnTo>
                      <a:pt x="0" y="732"/>
                    </a:lnTo>
                    <a:lnTo>
                      <a:pt x="68" y="3751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9428163" y="3825875"/>
                <a:ext cx="806450" cy="962025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2674" extrusionOk="0">
                    <a:moveTo>
                      <a:pt x="257" y="1282"/>
                    </a:moveTo>
                    <a:cubicBezTo>
                      <a:pt x="301" y="1273"/>
                      <a:pt x="330" y="1230"/>
                      <a:pt x="321" y="1186"/>
                    </a:cubicBezTo>
                    <a:cubicBezTo>
                      <a:pt x="312" y="1142"/>
                      <a:pt x="269" y="1113"/>
                      <a:pt x="225" y="1122"/>
                    </a:cubicBezTo>
                    <a:lnTo>
                      <a:pt x="77" y="1152"/>
                    </a:lnTo>
                    <a:cubicBezTo>
                      <a:pt x="33" y="1161"/>
                      <a:pt x="5" y="1204"/>
                      <a:pt x="14" y="1248"/>
                    </a:cubicBezTo>
                    <a:cubicBezTo>
                      <a:pt x="23" y="1292"/>
                      <a:pt x="66" y="1321"/>
                      <a:pt x="110" y="1312"/>
                    </a:cubicBezTo>
                    <a:lnTo>
                      <a:pt x="257" y="1282"/>
                    </a:lnTo>
                    <a:close/>
                    <a:moveTo>
                      <a:pt x="222" y="903"/>
                    </a:moveTo>
                    <a:cubicBezTo>
                      <a:pt x="266" y="911"/>
                      <a:pt x="308" y="881"/>
                      <a:pt x="316" y="837"/>
                    </a:cubicBezTo>
                    <a:cubicBezTo>
                      <a:pt x="324" y="794"/>
                      <a:pt x="295" y="752"/>
                      <a:pt x="251" y="744"/>
                    </a:cubicBezTo>
                    <a:lnTo>
                      <a:pt x="103" y="717"/>
                    </a:lnTo>
                    <a:cubicBezTo>
                      <a:pt x="58" y="709"/>
                      <a:pt x="16" y="738"/>
                      <a:pt x="8" y="782"/>
                    </a:cubicBezTo>
                    <a:cubicBezTo>
                      <a:pt x="0" y="826"/>
                      <a:pt x="29" y="868"/>
                      <a:pt x="74" y="876"/>
                    </a:cubicBezTo>
                    <a:lnTo>
                      <a:pt x="222" y="903"/>
                    </a:lnTo>
                    <a:close/>
                    <a:moveTo>
                      <a:pt x="361" y="577"/>
                    </a:moveTo>
                    <a:cubicBezTo>
                      <a:pt x="395" y="607"/>
                      <a:pt x="446" y="604"/>
                      <a:pt x="476" y="571"/>
                    </a:cubicBezTo>
                    <a:cubicBezTo>
                      <a:pt x="506" y="537"/>
                      <a:pt x="503" y="486"/>
                      <a:pt x="469" y="456"/>
                    </a:cubicBezTo>
                    <a:lnTo>
                      <a:pt x="357" y="356"/>
                    </a:lnTo>
                    <a:cubicBezTo>
                      <a:pt x="323" y="326"/>
                      <a:pt x="272" y="329"/>
                      <a:pt x="242" y="363"/>
                    </a:cubicBezTo>
                    <a:cubicBezTo>
                      <a:pt x="212" y="396"/>
                      <a:pt x="215" y="448"/>
                      <a:pt x="249" y="477"/>
                    </a:cubicBezTo>
                    <a:lnTo>
                      <a:pt x="361" y="577"/>
                    </a:lnTo>
                    <a:close/>
                    <a:moveTo>
                      <a:pt x="653" y="347"/>
                    </a:moveTo>
                    <a:cubicBezTo>
                      <a:pt x="675" y="386"/>
                      <a:pt x="724" y="401"/>
                      <a:pt x="764" y="380"/>
                    </a:cubicBezTo>
                    <a:cubicBezTo>
                      <a:pt x="803" y="358"/>
                      <a:pt x="818" y="309"/>
                      <a:pt x="796" y="269"/>
                    </a:cubicBezTo>
                    <a:lnTo>
                      <a:pt x="725" y="137"/>
                    </a:lnTo>
                    <a:cubicBezTo>
                      <a:pt x="703" y="98"/>
                      <a:pt x="654" y="83"/>
                      <a:pt x="615" y="105"/>
                    </a:cubicBezTo>
                    <a:cubicBezTo>
                      <a:pt x="575" y="126"/>
                      <a:pt x="560" y="175"/>
                      <a:pt x="582" y="215"/>
                    </a:cubicBezTo>
                    <a:lnTo>
                      <a:pt x="653" y="347"/>
                    </a:lnTo>
                    <a:close/>
                    <a:moveTo>
                      <a:pt x="2130" y="1312"/>
                    </a:moveTo>
                    <a:cubicBezTo>
                      <a:pt x="2174" y="1321"/>
                      <a:pt x="2217" y="1292"/>
                      <a:pt x="2226" y="1248"/>
                    </a:cubicBezTo>
                    <a:cubicBezTo>
                      <a:pt x="2235" y="1204"/>
                      <a:pt x="2207" y="1161"/>
                      <a:pt x="2163" y="1152"/>
                    </a:cubicBezTo>
                    <a:lnTo>
                      <a:pt x="2015" y="1122"/>
                    </a:lnTo>
                    <a:cubicBezTo>
                      <a:pt x="1971" y="1113"/>
                      <a:pt x="1928" y="1142"/>
                      <a:pt x="1920" y="1186"/>
                    </a:cubicBezTo>
                    <a:cubicBezTo>
                      <a:pt x="1911" y="1230"/>
                      <a:pt x="1939" y="1273"/>
                      <a:pt x="1983" y="1282"/>
                    </a:cubicBezTo>
                    <a:lnTo>
                      <a:pt x="2130" y="1312"/>
                    </a:lnTo>
                    <a:close/>
                    <a:moveTo>
                      <a:pt x="2167" y="876"/>
                    </a:moveTo>
                    <a:cubicBezTo>
                      <a:pt x="2211" y="868"/>
                      <a:pt x="2240" y="826"/>
                      <a:pt x="2232" y="782"/>
                    </a:cubicBezTo>
                    <a:cubicBezTo>
                      <a:pt x="2224" y="738"/>
                      <a:pt x="2182" y="709"/>
                      <a:pt x="2138" y="717"/>
                    </a:cubicBezTo>
                    <a:lnTo>
                      <a:pt x="1990" y="744"/>
                    </a:lnTo>
                    <a:cubicBezTo>
                      <a:pt x="1945" y="752"/>
                      <a:pt x="1916" y="794"/>
                      <a:pt x="1924" y="837"/>
                    </a:cubicBezTo>
                    <a:cubicBezTo>
                      <a:pt x="1932" y="881"/>
                      <a:pt x="1974" y="911"/>
                      <a:pt x="2019" y="903"/>
                    </a:cubicBezTo>
                    <a:lnTo>
                      <a:pt x="2167" y="876"/>
                    </a:lnTo>
                    <a:close/>
                    <a:moveTo>
                      <a:pt x="1991" y="477"/>
                    </a:moveTo>
                    <a:cubicBezTo>
                      <a:pt x="2025" y="448"/>
                      <a:pt x="2028" y="396"/>
                      <a:pt x="1998" y="363"/>
                    </a:cubicBezTo>
                    <a:cubicBezTo>
                      <a:pt x="1968" y="329"/>
                      <a:pt x="1917" y="326"/>
                      <a:pt x="1883" y="356"/>
                    </a:cubicBezTo>
                    <a:lnTo>
                      <a:pt x="1771" y="456"/>
                    </a:lnTo>
                    <a:cubicBezTo>
                      <a:pt x="1737" y="486"/>
                      <a:pt x="1734" y="537"/>
                      <a:pt x="1764" y="571"/>
                    </a:cubicBezTo>
                    <a:cubicBezTo>
                      <a:pt x="1794" y="604"/>
                      <a:pt x="1845" y="607"/>
                      <a:pt x="1879" y="577"/>
                    </a:cubicBezTo>
                    <a:lnTo>
                      <a:pt x="1991" y="477"/>
                    </a:lnTo>
                    <a:close/>
                    <a:moveTo>
                      <a:pt x="1658" y="215"/>
                    </a:moveTo>
                    <a:cubicBezTo>
                      <a:pt x="1680" y="175"/>
                      <a:pt x="1665" y="126"/>
                      <a:pt x="1625" y="105"/>
                    </a:cubicBezTo>
                    <a:cubicBezTo>
                      <a:pt x="1586" y="83"/>
                      <a:pt x="1537" y="98"/>
                      <a:pt x="1515" y="137"/>
                    </a:cubicBezTo>
                    <a:lnTo>
                      <a:pt x="1444" y="269"/>
                    </a:lnTo>
                    <a:cubicBezTo>
                      <a:pt x="1422" y="309"/>
                      <a:pt x="1437" y="358"/>
                      <a:pt x="1476" y="380"/>
                    </a:cubicBezTo>
                    <a:cubicBezTo>
                      <a:pt x="1516" y="401"/>
                      <a:pt x="1565" y="386"/>
                      <a:pt x="1587" y="347"/>
                    </a:cubicBezTo>
                    <a:lnTo>
                      <a:pt x="1658" y="215"/>
                    </a:lnTo>
                    <a:close/>
                    <a:moveTo>
                      <a:pt x="1207" y="82"/>
                    </a:moveTo>
                    <a:cubicBezTo>
                      <a:pt x="1207" y="37"/>
                      <a:pt x="1170" y="0"/>
                      <a:pt x="1125" y="0"/>
                    </a:cubicBezTo>
                    <a:cubicBezTo>
                      <a:pt x="1081" y="0"/>
                      <a:pt x="1044" y="37"/>
                      <a:pt x="1044" y="82"/>
                    </a:cubicBezTo>
                    <a:lnTo>
                      <a:pt x="1044" y="232"/>
                    </a:lnTo>
                    <a:cubicBezTo>
                      <a:pt x="1044" y="277"/>
                      <a:pt x="1081" y="313"/>
                      <a:pt x="1125" y="313"/>
                    </a:cubicBezTo>
                    <a:cubicBezTo>
                      <a:pt x="1170" y="313"/>
                      <a:pt x="1207" y="277"/>
                      <a:pt x="1207" y="232"/>
                    </a:cubicBezTo>
                    <a:lnTo>
                      <a:pt x="1207" y="82"/>
                    </a:lnTo>
                    <a:close/>
                    <a:moveTo>
                      <a:pt x="1125" y="358"/>
                    </a:moveTo>
                    <a:cubicBezTo>
                      <a:pt x="730" y="359"/>
                      <a:pt x="446" y="616"/>
                      <a:pt x="385" y="853"/>
                    </a:cubicBezTo>
                    <a:cubicBezTo>
                      <a:pt x="339" y="1034"/>
                      <a:pt x="381" y="1205"/>
                      <a:pt x="468" y="1372"/>
                    </a:cubicBezTo>
                    <a:cubicBezTo>
                      <a:pt x="546" y="1523"/>
                      <a:pt x="628" y="1647"/>
                      <a:pt x="695" y="1802"/>
                    </a:cubicBezTo>
                    <a:cubicBezTo>
                      <a:pt x="732" y="1886"/>
                      <a:pt x="747" y="2004"/>
                      <a:pt x="766" y="2093"/>
                    </a:cubicBezTo>
                    <a:cubicBezTo>
                      <a:pt x="782" y="2164"/>
                      <a:pt x="809" y="2188"/>
                      <a:pt x="895" y="2189"/>
                    </a:cubicBezTo>
                    <a:cubicBezTo>
                      <a:pt x="913" y="2189"/>
                      <a:pt x="931" y="2189"/>
                      <a:pt x="949" y="2189"/>
                    </a:cubicBezTo>
                    <a:lnTo>
                      <a:pt x="949" y="1317"/>
                    </a:lnTo>
                    <a:lnTo>
                      <a:pt x="815" y="1317"/>
                    </a:lnTo>
                    <a:cubicBezTo>
                      <a:pt x="756" y="1317"/>
                      <a:pt x="700" y="1294"/>
                      <a:pt x="658" y="1252"/>
                    </a:cubicBezTo>
                    <a:cubicBezTo>
                      <a:pt x="617" y="1210"/>
                      <a:pt x="593" y="1155"/>
                      <a:pt x="593" y="1095"/>
                    </a:cubicBezTo>
                    <a:cubicBezTo>
                      <a:pt x="593" y="1036"/>
                      <a:pt x="617" y="981"/>
                      <a:pt x="658" y="939"/>
                    </a:cubicBezTo>
                    <a:cubicBezTo>
                      <a:pt x="700" y="897"/>
                      <a:pt x="756" y="874"/>
                      <a:pt x="815" y="874"/>
                    </a:cubicBezTo>
                    <a:cubicBezTo>
                      <a:pt x="936" y="874"/>
                      <a:pt x="1035" y="972"/>
                      <a:pt x="1037" y="1093"/>
                    </a:cubicBezTo>
                    <a:lnTo>
                      <a:pt x="1037" y="1230"/>
                    </a:lnTo>
                    <a:lnTo>
                      <a:pt x="1214" y="1230"/>
                    </a:lnTo>
                    <a:lnTo>
                      <a:pt x="1214" y="1093"/>
                    </a:lnTo>
                    <a:lnTo>
                      <a:pt x="1214" y="1093"/>
                    </a:lnTo>
                    <a:cubicBezTo>
                      <a:pt x="1215" y="1034"/>
                      <a:pt x="1238" y="980"/>
                      <a:pt x="1279" y="939"/>
                    </a:cubicBezTo>
                    <a:cubicBezTo>
                      <a:pt x="1321" y="897"/>
                      <a:pt x="1377" y="874"/>
                      <a:pt x="1436" y="874"/>
                    </a:cubicBezTo>
                    <a:cubicBezTo>
                      <a:pt x="1495" y="874"/>
                      <a:pt x="1551" y="897"/>
                      <a:pt x="1592" y="939"/>
                    </a:cubicBezTo>
                    <a:cubicBezTo>
                      <a:pt x="1634" y="981"/>
                      <a:pt x="1657" y="1036"/>
                      <a:pt x="1657" y="1095"/>
                    </a:cubicBezTo>
                    <a:cubicBezTo>
                      <a:pt x="1657" y="1155"/>
                      <a:pt x="1634" y="1210"/>
                      <a:pt x="1592" y="1252"/>
                    </a:cubicBezTo>
                    <a:cubicBezTo>
                      <a:pt x="1551" y="1294"/>
                      <a:pt x="1495" y="1317"/>
                      <a:pt x="1436" y="1317"/>
                    </a:cubicBezTo>
                    <a:lnTo>
                      <a:pt x="1302" y="1317"/>
                    </a:lnTo>
                    <a:lnTo>
                      <a:pt x="1302" y="2189"/>
                    </a:lnTo>
                    <a:cubicBezTo>
                      <a:pt x="1320" y="2189"/>
                      <a:pt x="1338" y="2189"/>
                      <a:pt x="1356" y="2189"/>
                    </a:cubicBezTo>
                    <a:cubicBezTo>
                      <a:pt x="1442" y="2188"/>
                      <a:pt x="1469" y="2164"/>
                      <a:pt x="1485" y="2093"/>
                    </a:cubicBezTo>
                    <a:cubicBezTo>
                      <a:pt x="1504" y="2004"/>
                      <a:pt x="1519" y="1886"/>
                      <a:pt x="1555" y="1802"/>
                    </a:cubicBezTo>
                    <a:cubicBezTo>
                      <a:pt x="1623" y="1647"/>
                      <a:pt x="1704" y="1523"/>
                      <a:pt x="1783" y="1372"/>
                    </a:cubicBezTo>
                    <a:cubicBezTo>
                      <a:pt x="1869" y="1205"/>
                      <a:pt x="1911" y="1034"/>
                      <a:pt x="1865" y="853"/>
                    </a:cubicBezTo>
                    <a:cubicBezTo>
                      <a:pt x="1805" y="616"/>
                      <a:pt x="1521" y="359"/>
                      <a:pt x="1125" y="358"/>
                    </a:cubicBezTo>
                    <a:close/>
                    <a:moveTo>
                      <a:pt x="1436" y="961"/>
                    </a:moveTo>
                    <a:cubicBezTo>
                      <a:pt x="1362" y="961"/>
                      <a:pt x="1302" y="1021"/>
                      <a:pt x="1302" y="1095"/>
                    </a:cubicBezTo>
                    <a:lnTo>
                      <a:pt x="1302" y="1230"/>
                    </a:lnTo>
                    <a:lnTo>
                      <a:pt x="1436" y="1230"/>
                    </a:lnTo>
                    <a:cubicBezTo>
                      <a:pt x="1510" y="1230"/>
                      <a:pt x="1570" y="1169"/>
                      <a:pt x="1570" y="1095"/>
                    </a:cubicBezTo>
                    <a:cubicBezTo>
                      <a:pt x="1570" y="1021"/>
                      <a:pt x="1510" y="961"/>
                      <a:pt x="1436" y="961"/>
                    </a:cubicBezTo>
                    <a:close/>
                    <a:moveTo>
                      <a:pt x="681" y="1095"/>
                    </a:moveTo>
                    <a:cubicBezTo>
                      <a:pt x="681" y="1169"/>
                      <a:pt x="741" y="1230"/>
                      <a:pt x="815" y="1230"/>
                    </a:cubicBezTo>
                    <a:lnTo>
                      <a:pt x="949" y="1230"/>
                    </a:lnTo>
                    <a:lnTo>
                      <a:pt x="949" y="1095"/>
                    </a:lnTo>
                    <a:cubicBezTo>
                      <a:pt x="949" y="1021"/>
                      <a:pt x="889" y="961"/>
                      <a:pt x="815" y="961"/>
                    </a:cubicBezTo>
                    <a:cubicBezTo>
                      <a:pt x="741" y="961"/>
                      <a:pt x="681" y="1021"/>
                      <a:pt x="681" y="1095"/>
                    </a:cubicBezTo>
                    <a:close/>
                    <a:moveTo>
                      <a:pt x="1214" y="1317"/>
                    </a:moveTo>
                    <a:lnTo>
                      <a:pt x="1037" y="1317"/>
                    </a:lnTo>
                    <a:lnTo>
                      <a:pt x="1037" y="2189"/>
                    </a:lnTo>
                    <a:cubicBezTo>
                      <a:pt x="1065" y="2189"/>
                      <a:pt x="1093" y="2189"/>
                      <a:pt x="1121" y="2189"/>
                    </a:cubicBezTo>
                    <a:lnTo>
                      <a:pt x="1130" y="2189"/>
                    </a:lnTo>
                    <a:cubicBezTo>
                      <a:pt x="1130" y="2190"/>
                      <a:pt x="1130" y="2188"/>
                      <a:pt x="1130" y="2189"/>
                    </a:cubicBezTo>
                    <a:cubicBezTo>
                      <a:pt x="1158" y="2189"/>
                      <a:pt x="1186" y="2189"/>
                      <a:pt x="1214" y="2189"/>
                    </a:cubicBezTo>
                    <a:lnTo>
                      <a:pt x="1214" y="1317"/>
                    </a:lnTo>
                    <a:close/>
                    <a:moveTo>
                      <a:pt x="1407" y="2244"/>
                    </a:moveTo>
                    <a:lnTo>
                      <a:pt x="844" y="2244"/>
                    </a:lnTo>
                    <a:cubicBezTo>
                      <a:pt x="792" y="2244"/>
                      <a:pt x="751" y="2286"/>
                      <a:pt x="751" y="2337"/>
                    </a:cubicBezTo>
                    <a:cubicBezTo>
                      <a:pt x="751" y="2389"/>
                      <a:pt x="792" y="2430"/>
                      <a:pt x="844" y="2430"/>
                    </a:cubicBezTo>
                    <a:lnTo>
                      <a:pt x="1407" y="2430"/>
                    </a:lnTo>
                    <a:cubicBezTo>
                      <a:pt x="1459" y="2430"/>
                      <a:pt x="1500" y="2389"/>
                      <a:pt x="1500" y="2337"/>
                    </a:cubicBezTo>
                    <a:cubicBezTo>
                      <a:pt x="1500" y="2286"/>
                      <a:pt x="1459" y="2244"/>
                      <a:pt x="1407" y="2244"/>
                    </a:cubicBezTo>
                    <a:close/>
                    <a:moveTo>
                      <a:pt x="1407" y="2673"/>
                    </a:moveTo>
                    <a:lnTo>
                      <a:pt x="844" y="2673"/>
                    </a:lnTo>
                    <a:cubicBezTo>
                      <a:pt x="792" y="2673"/>
                      <a:pt x="751" y="2632"/>
                      <a:pt x="751" y="2580"/>
                    </a:cubicBezTo>
                    <a:cubicBezTo>
                      <a:pt x="751" y="2529"/>
                      <a:pt x="792" y="2487"/>
                      <a:pt x="844" y="2487"/>
                    </a:cubicBezTo>
                    <a:lnTo>
                      <a:pt x="1407" y="2487"/>
                    </a:lnTo>
                    <a:cubicBezTo>
                      <a:pt x="1459" y="2487"/>
                      <a:pt x="1500" y="2529"/>
                      <a:pt x="1500" y="2580"/>
                    </a:cubicBezTo>
                    <a:cubicBezTo>
                      <a:pt x="1500" y="2632"/>
                      <a:pt x="1459" y="2673"/>
                      <a:pt x="1407" y="26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275" name="Google Shape;275;p17"/>
            <p:cNvGrpSpPr/>
            <p:nvPr/>
          </p:nvGrpSpPr>
          <p:grpSpPr>
            <a:xfrm>
              <a:off x="7258276" y="1498937"/>
              <a:ext cx="8181432" cy="4668681"/>
              <a:chOff x="4356100" y="898525"/>
              <a:chExt cx="4910138" cy="2801938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4356100" y="898525"/>
                <a:ext cx="4510088" cy="2801938"/>
              </a:xfrm>
              <a:custGeom>
                <a:avLst/>
                <a:gdLst/>
                <a:ahLst/>
                <a:cxnLst/>
                <a:rect l="l" t="t" r="r" b="b"/>
                <a:pathLst>
                  <a:path w="12526" h="7783" extrusionOk="0">
                    <a:moveTo>
                      <a:pt x="2157" y="6723"/>
                    </a:moveTo>
                    <a:lnTo>
                      <a:pt x="4091" y="7782"/>
                    </a:lnTo>
                    <a:cubicBezTo>
                      <a:pt x="4315" y="6731"/>
                      <a:pt x="4894" y="5800"/>
                      <a:pt x="5749" y="5127"/>
                    </a:cubicBezTo>
                    <a:cubicBezTo>
                      <a:pt x="6717" y="4365"/>
                      <a:pt x="7925" y="4026"/>
                      <a:pt x="9148" y="4172"/>
                    </a:cubicBezTo>
                    <a:cubicBezTo>
                      <a:pt x="9555" y="4220"/>
                      <a:pt x="9949" y="4321"/>
                      <a:pt x="10320" y="4469"/>
                    </a:cubicBezTo>
                    <a:lnTo>
                      <a:pt x="12230" y="3309"/>
                    </a:lnTo>
                    <a:lnTo>
                      <a:pt x="12230" y="3309"/>
                    </a:lnTo>
                    <a:lnTo>
                      <a:pt x="12525" y="1014"/>
                    </a:lnTo>
                    <a:cubicBezTo>
                      <a:pt x="11620" y="554"/>
                      <a:pt x="10648" y="260"/>
                      <a:pt x="9629" y="139"/>
                    </a:cubicBezTo>
                    <a:cubicBezTo>
                      <a:pt x="8466" y="0"/>
                      <a:pt x="7312" y="93"/>
                      <a:pt x="6195" y="416"/>
                    </a:cubicBezTo>
                    <a:cubicBezTo>
                      <a:pt x="5117" y="728"/>
                      <a:pt x="4122" y="1239"/>
                      <a:pt x="3237" y="1935"/>
                    </a:cubicBezTo>
                    <a:cubicBezTo>
                      <a:pt x="2352" y="2631"/>
                      <a:pt x="1621" y="3478"/>
                      <a:pt x="1065" y="4453"/>
                    </a:cubicBezTo>
                    <a:cubicBezTo>
                      <a:pt x="505" y="5433"/>
                      <a:pt x="147" y="6499"/>
                      <a:pt x="0" y="7624"/>
                    </a:cubicBezTo>
                    <a:lnTo>
                      <a:pt x="2157" y="672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7712075" y="935038"/>
                <a:ext cx="1554163" cy="1960562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5444" extrusionOk="0">
                    <a:moveTo>
                      <a:pt x="3933" y="3875"/>
                    </a:moveTo>
                    <a:lnTo>
                      <a:pt x="4318" y="879"/>
                    </a:lnTo>
                    <a:lnTo>
                      <a:pt x="2966" y="0"/>
                    </a:lnTo>
                    <a:lnTo>
                      <a:pt x="2581" y="2996"/>
                    </a:lnTo>
                    <a:lnTo>
                      <a:pt x="0" y="4565"/>
                    </a:lnTo>
                    <a:lnTo>
                      <a:pt x="1351" y="5443"/>
                    </a:lnTo>
                    <a:lnTo>
                      <a:pt x="3933" y="3875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5630863" y="1441450"/>
                <a:ext cx="1571625" cy="817563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2272" extrusionOk="0">
                    <a:moveTo>
                      <a:pt x="1116" y="1737"/>
                    </a:moveTo>
                    <a:cubicBezTo>
                      <a:pt x="1145" y="1709"/>
                      <a:pt x="1175" y="1682"/>
                      <a:pt x="1208" y="1656"/>
                    </a:cubicBezTo>
                    <a:cubicBezTo>
                      <a:pt x="1189" y="1649"/>
                      <a:pt x="1170" y="1642"/>
                      <a:pt x="1151" y="1634"/>
                    </a:cubicBezTo>
                    <a:cubicBezTo>
                      <a:pt x="1054" y="1596"/>
                      <a:pt x="1026" y="1497"/>
                      <a:pt x="1098" y="1425"/>
                    </a:cubicBezTo>
                    <a:cubicBezTo>
                      <a:pt x="1245" y="1281"/>
                      <a:pt x="1300" y="1101"/>
                      <a:pt x="1292" y="903"/>
                    </a:cubicBezTo>
                    <a:cubicBezTo>
                      <a:pt x="1284" y="695"/>
                      <a:pt x="1162" y="585"/>
                      <a:pt x="971" y="537"/>
                    </a:cubicBezTo>
                    <a:cubicBezTo>
                      <a:pt x="930" y="527"/>
                      <a:pt x="889" y="522"/>
                      <a:pt x="850" y="522"/>
                    </a:cubicBezTo>
                    <a:cubicBezTo>
                      <a:pt x="811" y="522"/>
                      <a:pt x="770" y="527"/>
                      <a:pt x="729" y="537"/>
                    </a:cubicBezTo>
                    <a:cubicBezTo>
                      <a:pt x="537" y="585"/>
                      <a:pt x="415" y="695"/>
                      <a:pt x="407" y="903"/>
                    </a:cubicBezTo>
                    <a:cubicBezTo>
                      <a:pt x="400" y="1101"/>
                      <a:pt x="455" y="1278"/>
                      <a:pt x="601" y="1425"/>
                    </a:cubicBezTo>
                    <a:cubicBezTo>
                      <a:pt x="673" y="1498"/>
                      <a:pt x="646" y="1596"/>
                      <a:pt x="549" y="1634"/>
                    </a:cubicBezTo>
                    <a:cubicBezTo>
                      <a:pt x="497" y="1655"/>
                      <a:pt x="444" y="1674"/>
                      <a:pt x="393" y="1697"/>
                    </a:cubicBezTo>
                    <a:cubicBezTo>
                      <a:pt x="279" y="1750"/>
                      <a:pt x="171" y="1813"/>
                      <a:pt x="82" y="1902"/>
                    </a:cubicBezTo>
                    <a:cubicBezTo>
                      <a:pt x="0" y="1983"/>
                      <a:pt x="2" y="2101"/>
                      <a:pt x="146" y="2169"/>
                    </a:cubicBezTo>
                    <a:cubicBezTo>
                      <a:pt x="194" y="2192"/>
                      <a:pt x="246" y="2208"/>
                      <a:pt x="297" y="2221"/>
                    </a:cubicBezTo>
                    <a:cubicBezTo>
                      <a:pt x="465" y="2260"/>
                      <a:pt x="636" y="2267"/>
                      <a:pt x="850" y="2271"/>
                    </a:cubicBezTo>
                    <a:cubicBezTo>
                      <a:pt x="1021" y="2268"/>
                      <a:pt x="1164" y="2263"/>
                      <a:pt x="1300" y="2240"/>
                    </a:cubicBezTo>
                    <a:cubicBezTo>
                      <a:pt x="1273" y="2230"/>
                      <a:pt x="1247" y="2220"/>
                      <a:pt x="1222" y="2208"/>
                    </a:cubicBezTo>
                    <a:cubicBezTo>
                      <a:pt x="1112" y="2156"/>
                      <a:pt x="1043" y="2077"/>
                      <a:pt x="1027" y="1985"/>
                    </a:cubicBezTo>
                    <a:cubicBezTo>
                      <a:pt x="1012" y="1899"/>
                      <a:pt x="1045" y="1809"/>
                      <a:pt x="1116" y="1737"/>
                    </a:cubicBezTo>
                    <a:close/>
                    <a:moveTo>
                      <a:pt x="4011" y="1753"/>
                    </a:moveTo>
                    <a:cubicBezTo>
                      <a:pt x="3965" y="1732"/>
                      <a:pt x="3918" y="1714"/>
                      <a:pt x="3871" y="1696"/>
                    </a:cubicBezTo>
                    <a:cubicBezTo>
                      <a:pt x="3783" y="1662"/>
                      <a:pt x="3758" y="1572"/>
                      <a:pt x="3823" y="1507"/>
                    </a:cubicBezTo>
                    <a:cubicBezTo>
                      <a:pt x="3956" y="1377"/>
                      <a:pt x="4005" y="1214"/>
                      <a:pt x="3998" y="1036"/>
                    </a:cubicBezTo>
                    <a:cubicBezTo>
                      <a:pt x="3991" y="848"/>
                      <a:pt x="3881" y="748"/>
                      <a:pt x="3708" y="706"/>
                    </a:cubicBezTo>
                    <a:cubicBezTo>
                      <a:pt x="3671" y="696"/>
                      <a:pt x="3634" y="692"/>
                      <a:pt x="3599" y="691"/>
                    </a:cubicBezTo>
                    <a:cubicBezTo>
                      <a:pt x="3563" y="692"/>
                      <a:pt x="3527" y="696"/>
                      <a:pt x="3490" y="706"/>
                    </a:cubicBezTo>
                    <a:cubicBezTo>
                      <a:pt x="3317" y="748"/>
                      <a:pt x="3207" y="848"/>
                      <a:pt x="3199" y="1036"/>
                    </a:cubicBezTo>
                    <a:cubicBezTo>
                      <a:pt x="3192" y="1214"/>
                      <a:pt x="3242" y="1374"/>
                      <a:pt x="3374" y="1507"/>
                    </a:cubicBezTo>
                    <a:cubicBezTo>
                      <a:pt x="3439" y="1573"/>
                      <a:pt x="3414" y="1662"/>
                      <a:pt x="3327" y="1696"/>
                    </a:cubicBezTo>
                    <a:cubicBezTo>
                      <a:pt x="3324" y="1697"/>
                      <a:pt x="3320" y="1699"/>
                      <a:pt x="3317" y="1700"/>
                    </a:cubicBezTo>
                    <a:cubicBezTo>
                      <a:pt x="3330" y="1712"/>
                      <a:pt x="3343" y="1725"/>
                      <a:pt x="3356" y="1737"/>
                    </a:cubicBezTo>
                    <a:cubicBezTo>
                      <a:pt x="3417" y="1798"/>
                      <a:pt x="3446" y="1896"/>
                      <a:pt x="3430" y="1987"/>
                    </a:cubicBezTo>
                    <a:cubicBezTo>
                      <a:pt x="3414" y="2083"/>
                      <a:pt x="3350" y="2161"/>
                      <a:pt x="3251" y="2208"/>
                    </a:cubicBezTo>
                    <a:cubicBezTo>
                      <a:pt x="3226" y="2220"/>
                      <a:pt x="3200" y="2230"/>
                      <a:pt x="3173" y="2240"/>
                    </a:cubicBezTo>
                    <a:cubicBezTo>
                      <a:pt x="3301" y="2263"/>
                      <a:pt x="3437" y="2268"/>
                      <a:pt x="3599" y="2271"/>
                    </a:cubicBezTo>
                    <a:cubicBezTo>
                      <a:pt x="3792" y="2268"/>
                      <a:pt x="3947" y="2261"/>
                      <a:pt x="4098" y="2226"/>
                    </a:cubicBezTo>
                    <a:cubicBezTo>
                      <a:pt x="4144" y="2214"/>
                      <a:pt x="4191" y="2199"/>
                      <a:pt x="4234" y="2179"/>
                    </a:cubicBezTo>
                    <a:cubicBezTo>
                      <a:pt x="4364" y="2117"/>
                      <a:pt x="4342" y="1988"/>
                      <a:pt x="4293" y="1938"/>
                    </a:cubicBezTo>
                    <a:cubicBezTo>
                      <a:pt x="4212" y="1857"/>
                      <a:pt x="4115" y="1801"/>
                      <a:pt x="4011" y="1753"/>
                    </a:cubicBezTo>
                    <a:close/>
                    <a:moveTo>
                      <a:pt x="2954" y="2205"/>
                    </a:moveTo>
                    <a:cubicBezTo>
                      <a:pt x="2737" y="2257"/>
                      <a:pt x="2514" y="2266"/>
                      <a:pt x="2237" y="2271"/>
                    </a:cubicBezTo>
                    <a:cubicBezTo>
                      <a:pt x="1959" y="2266"/>
                      <a:pt x="1737" y="2257"/>
                      <a:pt x="1519" y="2205"/>
                    </a:cubicBezTo>
                    <a:cubicBezTo>
                      <a:pt x="1452" y="2189"/>
                      <a:pt x="1385" y="2168"/>
                      <a:pt x="1323" y="2138"/>
                    </a:cubicBezTo>
                    <a:cubicBezTo>
                      <a:pt x="1136" y="2050"/>
                      <a:pt x="1134" y="1898"/>
                      <a:pt x="1239" y="1792"/>
                    </a:cubicBezTo>
                    <a:cubicBezTo>
                      <a:pt x="1356" y="1676"/>
                      <a:pt x="1495" y="1595"/>
                      <a:pt x="1644" y="1526"/>
                    </a:cubicBezTo>
                    <a:cubicBezTo>
                      <a:pt x="1710" y="1496"/>
                      <a:pt x="1778" y="1470"/>
                      <a:pt x="1846" y="1444"/>
                    </a:cubicBezTo>
                    <a:cubicBezTo>
                      <a:pt x="1971" y="1395"/>
                      <a:pt x="2008" y="1267"/>
                      <a:pt x="1914" y="1173"/>
                    </a:cubicBezTo>
                    <a:cubicBezTo>
                      <a:pt x="1723" y="981"/>
                      <a:pt x="1652" y="752"/>
                      <a:pt x="1662" y="495"/>
                    </a:cubicBezTo>
                    <a:cubicBezTo>
                      <a:pt x="1673" y="225"/>
                      <a:pt x="1831" y="81"/>
                      <a:pt x="2080" y="20"/>
                    </a:cubicBezTo>
                    <a:cubicBezTo>
                      <a:pt x="2133" y="7"/>
                      <a:pt x="2186" y="0"/>
                      <a:pt x="2237" y="0"/>
                    </a:cubicBezTo>
                    <a:cubicBezTo>
                      <a:pt x="2288" y="0"/>
                      <a:pt x="2340" y="7"/>
                      <a:pt x="2394" y="20"/>
                    </a:cubicBezTo>
                    <a:cubicBezTo>
                      <a:pt x="2643" y="81"/>
                      <a:pt x="2801" y="225"/>
                      <a:pt x="2811" y="495"/>
                    </a:cubicBezTo>
                    <a:cubicBezTo>
                      <a:pt x="2821" y="752"/>
                      <a:pt x="2750" y="985"/>
                      <a:pt x="2559" y="1173"/>
                    </a:cubicBezTo>
                    <a:cubicBezTo>
                      <a:pt x="2465" y="1266"/>
                      <a:pt x="2502" y="1395"/>
                      <a:pt x="2628" y="1444"/>
                    </a:cubicBezTo>
                    <a:cubicBezTo>
                      <a:pt x="2695" y="1470"/>
                      <a:pt x="2764" y="1496"/>
                      <a:pt x="2829" y="1526"/>
                    </a:cubicBezTo>
                    <a:cubicBezTo>
                      <a:pt x="2978" y="1595"/>
                      <a:pt x="3118" y="1676"/>
                      <a:pt x="3234" y="1792"/>
                    </a:cubicBezTo>
                    <a:cubicBezTo>
                      <a:pt x="3306" y="1863"/>
                      <a:pt x="3337" y="2050"/>
                      <a:pt x="3150" y="2138"/>
                    </a:cubicBezTo>
                    <a:cubicBezTo>
                      <a:pt x="3088" y="2168"/>
                      <a:pt x="3021" y="2189"/>
                      <a:pt x="2954" y="2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sp>
          <p:nvSpPr>
            <p:cNvPr id="279" name="Google Shape;279;p17"/>
            <p:cNvSpPr/>
            <p:nvPr/>
          </p:nvSpPr>
          <p:spPr>
            <a:xfrm>
              <a:off x="2147607" y="1992781"/>
              <a:ext cx="2852793" cy="1086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i="0" u="none" strike="noStrike" cap="none" dirty="0">
                  <a:solidFill>
                    <a:schemeClr val="tx1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A</a:t>
              </a:r>
              <a:endParaRPr sz="2400" b="0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918144" y="3032333"/>
              <a:ext cx="3311721" cy="2468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dolor sit amet,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consectetur</a:t>
              </a:r>
              <a:endParaRPr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adipiscing elit</a:t>
              </a:r>
              <a:endParaRPr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218485" y="8468767"/>
              <a:ext cx="2830158" cy="1086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i="0" u="none" strike="noStrike" cap="none" dirty="0">
                  <a:solidFill>
                    <a:schemeClr val="accent5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C</a:t>
              </a:r>
              <a:endParaRPr sz="2400" b="0" i="0" u="none" strike="noStrike" cap="none" dirty="0">
                <a:solidFill>
                  <a:schemeClr val="accent5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977702" y="9508319"/>
              <a:ext cx="3311721" cy="4273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dolor sit amet,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consectetur</a:t>
              </a:r>
              <a:endParaRPr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adipiscing elit</a:t>
              </a:r>
              <a:endParaRPr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9411148" y="5250726"/>
              <a:ext cx="2852793" cy="1086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i="0" u="none" strike="noStrike" cap="none" dirty="0">
                  <a:solidFill>
                    <a:schemeClr val="accent1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B</a:t>
              </a:r>
              <a:endParaRPr sz="2400" b="0" i="0" u="none" strike="noStrike" cap="none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9181685" y="6290278"/>
              <a:ext cx="3311721" cy="4273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Lorem ipsum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dolor sit amet,</a:t>
              </a:r>
              <a:endParaRPr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consectetur</a:t>
              </a:r>
              <a:endParaRPr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solidFill>
                    <a:schemeClr val="tx1"/>
                  </a:solidFill>
                  <a:latin typeface="+mn-lt"/>
                  <a:ea typeface="Open Sans"/>
                  <a:cs typeface="Open Sans"/>
                  <a:sym typeface="Open Sans"/>
                </a:rPr>
                <a:t>adipiscing elit</a:t>
              </a:r>
              <a:endParaRPr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98FF129D-253A-3390-75F8-86139B8A2BD1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8129641D-D2ED-3ED2-58A4-5CADBC31133C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8"/>
          <p:cNvGrpSpPr/>
          <p:nvPr/>
        </p:nvGrpSpPr>
        <p:grpSpPr>
          <a:xfrm>
            <a:off x="1738982" y="1633920"/>
            <a:ext cx="8521977" cy="4649811"/>
            <a:chOff x="3530046" y="3387749"/>
            <a:chExt cx="17043954" cy="9299621"/>
          </a:xfrm>
        </p:grpSpPr>
        <p:grpSp>
          <p:nvGrpSpPr>
            <p:cNvPr id="293" name="Google Shape;293;p18"/>
            <p:cNvGrpSpPr/>
            <p:nvPr/>
          </p:nvGrpSpPr>
          <p:grpSpPr>
            <a:xfrm>
              <a:off x="7493512" y="6067941"/>
              <a:ext cx="2749029" cy="3655009"/>
              <a:chOff x="4078288" y="2779713"/>
              <a:chExt cx="1965325" cy="2613025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4191000" y="3098800"/>
                <a:ext cx="1577975" cy="2293938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6373" extrusionOk="0">
                    <a:moveTo>
                      <a:pt x="2072" y="4772"/>
                    </a:moveTo>
                    <a:lnTo>
                      <a:pt x="4383" y="4347"/>
                    </a:lnTo>
                    <a:cubicBezTo>
                      <a:pt x="4336" y="4208"/>
                      <a:pt x="4295" y="4067"/>
                      <a:pt x="4261" y="3922"/>
                    </a:cubicBezTo>
                    <a:cubicBezTo>
                      <a:pt x="4065" y="3098"/>
                      <a:pt x="4098" y="2257"/>
                      <a:pt x="4348" y="1470"/>
                    </a:cubicBezTo>
                    <a:lnTo>
                      <a:pt x="2657" y="0"/>
                    </a:lnTo>
                    <a:lnTo>
                      <a:pt x="2657" y="0"/>
                    </a:lnTo>
                    <a:lnTo>
                      <a:pt x="552" y="17"/>
                    </a:lnTo>
                    <a:cubicBezTo>
                      <a:pt x="394" y="471"/>
                      <a:pt x="274" y="938"/>
                      <a:pt x="193" y="1417"/>
                    </a:cubicBezTo>
                    <a:cubicBezTo>
                      <a:pt x="0" y="2564"/>
                      <a:pt x="39" y="3721"/>
                      <a:pt x="309" y="4860"/>
                    </a:cubicBezTo>
                    <a:cubicBezTo>
                      <a:pt x="433" y="5383"/>
                      <a:pt x="603" y="5888"/>
                      <a:pt x="816" y="6372"/>
                    </a:cubicBezTo>
                    <a:lnTo>
                      <a:pt x="2072" y="477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dirty="0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4078288" y="2779713"/>
                <a:ext cx="1965325" cy="1098550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3050" extrusionOk="0">
                    <a:moveTo>
                      <a:pt x="3296" y="0"/>
                    </a:moveTo>
                    <a:lnTo>
                      <a:pt x="433" y="23"/>
                    </a:lnTo>
                    <a:lnTo>
                      <a:pt x="0" y="1193"/>
                    </a:lnTo>
                    <a:lnTo>
                      <a:pt x="2864" y="1170"/>
                    </a:lnTo>
                    <a:lnTo>
                      <a:pt x="5025" y="3049"/>
                    </a:lnTo>
                    <a:lnTo>
                      <a:pt x="5457" y="1879"/>
                    </a:lnTo>
                    <a:lnTo>
                      <a:pt x="3296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dirty="0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4595813" y="3584575"/>
                <a:ext cx="684212" cy="8159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68" extrusionOk="0">
                    <a:moveTo>
                      <a:pt x="218" y="1088"/>
                    </a:moveTo>
                    <a:cubicBezTo>
                      <a:pt x="255" y="1080"/>
                      <a:pt x="279" y="1043"/>
                      <a:pt x="271" y="1006"/>
                    </a:cubicBezTo>
                    <a:cubicBezTo>
                      <a:pt x="264" y="969"/>
                      <a:pt x="227" y="945"/>
                      <a:pt x="190" y="952"/>
                    </a:cubicBezTo>
                    <a:lnTo>
                      <a:pt x="65" y="978"/>
                    </a:lnTo>
                    <a:cubicBezTo>
                      <a:pt x="28" y="985"/>
                      <a:pt x="4" y="1022"/>
                      <a:pt x="11" y="1059"/>
                    </a:cubicBezTo>
                    <a:cubicBezTo>
                      <a:pt x="19" y="1096"/>
                      <a:pt x="55" y="1121"/>
                      <a:pt x="93" y="1113"/>
                    </a:cubicBezTo>
                    <a:lnTo>
                      <a:pt x="218" y="1088"/>
                    </a:lnTo>
                    <a:close/>
                    <a:moveTo>
                      <a:pt x="187" y="766"/>
                    </a:moveTo>
                    <a:cubicBezTo>
                      <a:pt x="225" y="773"/>
                      <a:pt x="261" y="748"/>
                      <a:pt x="268" y="711"/>
                    </a:cubicBezTo>
                    <a:cubicBezTo>
                      <a:pt x="274" y="673"/>
                      <a:pt x="250" y="637"/>
                      <a:pt x="212" y="630"/>
                    </a:cubicBezTo>
                    <a:lnTo>
                      <a:pt x="87" y="608"/>
                    </a:lnTo>
                    <a:cubicBezTo>
                      <a:pt x="49" y="601"/>
                      <a:pt x="13" y="626"/>
                      <a:pt x="6" y="663"/>
                    </a:cubicBezTo>
                    <a:cubicBezTo>
                      <a:pt x="0" y="701"/>
                      <a:pt x="25" y="737"/>
                      <a:pt x="62" y="743"/>
                    </a:cubicBezTo>
                    <a:lnTo>
                      <a:pt x="187" y="766"/>
                    </a:lnTo>
                    <a:close/>
                    <a:moveTo>
                      <a:pt x="306" y="489"/>
                    </a:moveTo>
                    <a:cubicBezTo>
                      <a:pt x="335" y="515"/>
                      <a:pt x="378" y="512"/>
                      <a:pt x="403" y="484"/>
                    </a:cubicBezTo>
                    <a:cubicBezTo>
                      <a:pt x="429" y="455"/>
                      <a:pt x="426" y="412"/>
                      <a:pt x="398" y="386"/>
                    </a:cubicBezTo>
                    <a:lnTo>
                      <a:pt x="302" y="302"/>
                    </a:lnTo>
                    <a:cubicBezTo>
                      <a:pt x="274" y="276"/>
                      <a:pt x="230" y="279"/>
                      <a:pt x="205" y="307"/>
                    </a:cubicBezTo>
                    <a:cubicBezTo>
                      <a:pt x="180" y="336"/>
                      <a:pt x="182" y="379"/>
                      <a:pt x="211" y="405"/>
                    </a:cubicBezTo>
                    <a:lnTo>
                      <a:pt x="306" y="489"/>
                    </a:lnTo>
                    <a:close/>
                    <a:moveTo>
                      <a:pt x="554" y="294"/>
                    </a:moveTo>
                    <a:cubicBezTo>
                      <a:pt x="572" y="328"/>
                      <a:pt x="614" y="340"/>
                      <a:pt x="647" y="322"/>
                    </a:cubicBezTo>
                    <a:cubicBezTo>
                      <a:pt x="681" y="304"/>
                      <a:pt x="693" y="262"/>
                      <a:pt x="675" y="228"/>
                    </a:cubicBezTo>
                    <a:lnTo>
                      <a:pt x="614" y="116"/>
                    </a:lnTo>
                    <a:cubicBezTo>
                      <a:pt x="596" y="83"/>
                      <a:pt x="554" y="70"/>
                      <a:pt x="521" y="88"/>
                    </a:cubicBezTo>
                    <a:cubicBezTo>
                      <a:pt x="487" y="107"/>
                      <a:pt x="475" y="148"/>
                      <a:pt x="493" y="182"/>
                    </a:cubicBezTo>
                    <a:lnTo>
                      <a:pt x="554" y="294"/>
                    </a:lnTo>
                    <a:close/>
                    <a:moveTo>
                      <a:pt x="1806" y="1113"/>
                    </a:moveTo>
                    <a:cubicBezTo>
                      <a:pt x="1844" y="1121"/>
                      <a:pt x="1880" y="1096"/>
                      <a:pt x="1888" y="1059"/>
                    </a:cubicBezTo>
                    <a:cubicBezTo>
                      <a:pt x="1895" y="1022"/>
                      <a:pt x="1871" y="985"/>
                      <a:pt x="1834" y="978"/>
                    </a:cubicBezTo>
                    <a:lnTo>
                      <a:pt x="1709" y="952"/>
                    </a:lnTo>
                    <a:cubicBezTo>
                      <a:pt x="1671" y="945"/>
                      <a:pt x="1635" y="969"/>
                      <a:pt x="1627" y="1006"/>
                    </a:cubicBezTo>
                    <a:cubicBezTo>
                      <a:pt x="1620" y="1043"/>
                      <a:pt x="1644" y="1080"/>
                      <a:pt x="1681" y="1088"/>
                    </a:cubicBezTo>
                    <a:lnTo>
                      <a:pt x="1806" y="1113"/>
                    </a:lnTo>
                    <a:close/>
                    <a:moveTo>
                      <a:pt x="1837" y="743"/>
                    </a:moveTo>
                    <a:cubicBezTo>
                      <a:pt x="1874" y="737"/>
                      <a:pt x="1899" y="701"/>
                      <a:pt x="1892" y="663"/>
                    </a:cubicBezTo>
                    <a:cubicBezTo>
                      <a:pt x="1886" y="626"/>
                      <a:pt x="1850" y="601"/>
                      <a:pt x="1812" y="608"/>
                    </a:cubicBezTo>
                    <a:lnTo>
                      <a:pt x="1687" y="630"/>
                    </a:lnTo>
                    <a:cubicBezTo>
                      <a:pt x="1649" y="637"/>
                      <a:pt x="1625" y="673"/>
                      <a:pt x="1631" y="711"/>
                    </a:cubicBezTo>
                    <a:cubicBezTo>
                      <a:pt x="1638" y="748"/>
                      <a:pt x="1674" y="773"/>
                      <a:pt x="1711" y="766"/>
                    </a:cubicBezTo>
                    <a:lnTo>
                      <a:pt x="1837" y="743"/>
                    </a:lnTo>
                    <a:close/>
                    <a:moveTo>
                      <a:pt x="1688" y="405"/>
                    </a:moveTo>
                    <a:cubicBezTo>
                      <a:pt x="1717" y="379"/>
                      <a:pt x="1719" y="336"/>
                      <a:pt x="1694" y="307"/>
                    </a:cubicBezTo>
                    <a:cubicBezTo>
                      <a:pt x="1669" y="279"/>
                      <a:pt x="1625" y="276"/>
                      <a:pt x="1597" y="302"/>
                    </a:cubicBezTo>
                    <a:lnTo>
                      <a:pt x="1501" y="386"/>
                    </a:lnTo>
                    <a:cubicBezTo>
                      <a:pt x="1473" y="412"/>
                      <a:pt x="1470" y="455"/>
                      <a:pt x="1495" y="484"/>
                    </a:cubicBezTo>
                    <a:cubicBezTo>
                      <a:pt x="1521" y="512"/>
                      <a:pt x="1564" y="515"/>
                      <a:pt x="1593" y="489"/>
                    </a:cubicBezTo>
                    <a:lnTo>
                      <a:pt x="1688" y="405"/>
                    </a:lnTo>
                    <a:close/>
                    <a:moveTo>
                      <a:pt x="1406" y="182"/>
                    </a:moveTo>
                    <a:cubicBezTo>
                      <a:pt x="1424" y="148"/>
                      <a:pt x="1412" y="107"/>
                      <a:pt x="1378" y="88"/>
                    </a:cubicBezTo>
                    <a:cubicBezTo>
                      <a:pt x="1345" y="70"/>
                      <a:pt x="1303" y="83"/>
                      <a:pt x="1285" y="116"/>
                    </a:cubicBezTo>
                    <a:lnTo>
                      <a:pt x="1224" y="228"/>
                    </a:lnTo>
                    <a:cubicBezTo>
                      <a:pt x="1206" y="262"/>
                      <a:pt x="1218" y="304"/>
                      <a:pt x="1252" y="322"/>
                    </a:cubicBezTo>
                    <a:cubicBezTo>
                      <a:pt x="1285" y="340"/>
                      <a:pt x="1327" y="328"/>
                      <a:pt x="1345" y="294"/>
                    </a:cubicBezTo>
                    <a:lnTo>
                      <a:pt x="1406" y="182"/>
                    </a:lnTo>
                    <a:close/>
                    <a:moveTo>
                      <a:pt x="1023" y="69"/>
                    </a:moveTo>
                    <a:cubicBezTo>
                      <a:pt x="1023" y="31"/>
                      <a:pt x="992" y="0"/>
                      <a:pt x="954" y="0"/>
                    </a:cubicBezTo>
                    <a:cubicBezTo>
                      <a:pt x="916" y="0"/>
                      <a:pt x="885" y="31"/>
                      <a:pt x="885" y="69"/>
                    </a:cubicBezTo>
                    <a:lnTo>
                      <a:pt x="885" y="197"/>
                    </a:lnTo>
                    <a:cubicBezTo>
                      <a:pt x="885" y="235"/>
                      <a:pt x="916" y="266"/>
                      <a:pt x="954" y="266"/>
                    </a:cubicBezTo>
                    <a:cubicBezTo>
                      <a:pt x="992" y="266"/>
                      <a:pt x="1023" y="235"/>
                      <a:pt x="1023" y="197"/>
                    </a:cubicBezTo>
                    <a:lnTo>
                      <a:pt x="1023" y="69"/>
                    </a:lnTo>
                    <a:close/>
                    <a:moveTo>
                      <a:pt x="954" y="304"/>
                    </a:moveTo>
                    <a:cubicBezTo>
                      <a:pt x="619" y="304"/>
                      <a:pt x="378" y="522"/>
                      <a:pt x="326" y="724"/>
                    </a:cubicBezTo>
                    <a:cubicBezTo>
                      <a:pt x="287" y="877"/>
                      <a:pt x="323" y="1023"/>
                      <a:pt x="397" y="1164"/>
                    </a:cubicBezTo>
                    <a:cubicBezTo>
                      <a:pt x="463" y="1292"/>
                      <a:pt x="532" y="1398"/>
                      <a:pt x="589" y="1528"/>
                    </a:cubicBezTo>
                    <a:cubicBezTo>
                      <a:pt x="621" y="1599"/>
                      <a:pt x="633" y="1699"/>
                      <a:pt x="650" y="1775"/>
                    </a:cubicBezTo>
                    <a:cubicBezTo>
                      <a:pt x="663" y="1835"/>
                      <a:pt x="686" y="1855"/>
                      <a:pt x="759" y="1856"/>
                    </a:cubicBezTo>
                    <a:cubicBezTo>
                      <a:pt x="774" y="1856"/>
                      <a:pt x="789" y="1856"/>
                      <a:pt x="805" y="1856"/>
                    </a:cubicBezTo>
                    <a:lnTo>
                      <a:pt x="805" y="1117"/>
                    </a:lnTo>
                    <a:lnTo>
                      <a:pt x="691" y="1117"/>
                    </a:lnTo>
                    <a:cubicBezTo>
                      <a:pt x="641" y="1117"/>
                      <a:pt x="593" y="1098"/>
                      <a:pt x="558" y="1062"/>
                    </a:cubicBezTo>
                    <a:cubicBezTo>
                      <a:pt x="522" y="1027"/>
                      <a:pt x="503" y="980"/>
                      <a:pt x="503" y="930"/>
                    </a:cubicBezTo>
                    <a:cubicBezTo>
                      <a:pt x="503" y="879"/>
                      <a:pt x="522" y="832"/>
                      <a:pt x="558" y="797"/>
                    </a:cubicBezTo>
                    <a:cubicBezTo>
                      <a:pt x="593" y="761"/>
                      <a:pt x="641" y="742"/>
                      <a:pt x="691" y="742"/>
                    </a:cubicBezTo>
                    <a:cubicBezTo>
                      <a:pt x="794" y="742"/>
                      <a:pt x="877" y="825"/>
                      <a:pt x="879" y="927"/>
                    </a:cubicBezTo>
                    <a:lnTo>
                      <a:pt x="879" y="1043"/>
                    </a:lnTo>
                    <a:lnTo>
                      <a:pt x="1029" y="1043"/>
                    </a:lnTo>
                    <a:lnTo>
                      <a:pt x="1029" y="927"/>
                    </a:lnTo>
                    <a:lnTo>
                      <a:pt x="1029" y="927"/>
                    </a:lnTo>
                    <a:cubicBezTo>
                      <a:pt x="1030" y="878"/>
                      <a:pt x="1050" y="832"/>
                      <a:pt x="1084" y="797"/>
                    </a:cubicBezTo>
                    <a:cubicBezTo>
                      <a:pt x="1120" y="761"/>
                      <a:pt x="1167" y="742"/>
                      <a:pt x="1217" y="742"/>
                    </a:cubicBezTo>
                    <a:cubicBezTo>
                      <a:pt x="1267" y="742"/>
                      <a:pt x="1315" y="761"/>
                      <a:pt x="1350" y="797"/>
                    </a:cubicBezTo>
                    <a:cubicBezTo>
                      <a:pt x="1386" y="832"/>
                      <a:pt x="1405" y="879"/>
                      <a:pt x="1405" y="930"/>
                    </a:cubicBezTo>
                    <a:cubicBezTo>
                      <a:pt x="1405" y="980"/>
                      <a:pt x="1386" y="1027"/>
                      <a:pt x="1350" y="1062"/>
                    </a:cubicBezTo>
                    <a:cubicBezTo>
                      <a:pt x="1315" y="1098"/>
                      <a:pt x="1267" y="1117"/>
                      <a:pt x="1217" y="1117"/>
                    </a:cubicBezTo>
                    <a:lnTo>
                      <a:pt x="1104" y="1117"/>
                    </a:lnTo>
                    <a:lnTo>
                      <a:pt x="1104" y="1856"/>
                    </a:lnTo>
                    <a:cubicBezTo>
                      <a:pt x="1119" y="1856"/>
                      <a:pt x="1134" y="1856"/>
                      <a:pt x="1149" y="1856"/>
                    </a:cubicBezTo>
                    <a:cubicBezTo>
                      <a:pt x="1222" y="1855"/>
                      <a:pt x="1245" y="1835"/>
                      <a:pt x="1259" y="1775"/>
                    </a:cubicBezTo>
                    <a:cubicBezTo>
                      <a:pt x="1275" y="1699"/>
                      <a:pt x="1287" y="1599"/>
                      <a:pt x="1319" y="1528"/>
                    </a:cubicBezTo>
                    <a:cubicBezTo>
                      <a:pt x="1376" y="1398"/>
                      <a:pt x="1445" y="1292"/>
                      <a:pt x="1512" y="1164"/>
                    </a:cubicBezTo>
                    <a:cubicBezTo>
                      <a:pt x="1585" y="1023"/>
                      <a:pt x="1621" y="877"/>
                      <a:pt x="1582" y="724"/>
                    </a:cubicBezTo>
                    <a:cubicBezTo>
                      <a:pt x="1530" y="522"/>
                      <a:pt x="1289" y="304"/>
                      <a:pt x="954" y="304"/>
                    </a:cubicBezTo>
                    <a:close/>
                    <a:moveTo>
                      <a:pt x="1217" y="816"/>
                    </a:moveTo>
                    <a:cubicBezTo>
                      <a:pt x="1155" y="816"/>
                      <a:pt x="1104" y="867"/>
                      <a:pt x="1104" y="930"/>
                    </a:cubicBezTo>
                    <a:lnTo>
                      <a:pt x="1104" y="1043"/>
                    </a:lnTo>
                    <a:lnTo>
                      <a:pt x="1217" y="1043"/>
                    </a:lnTo>
                    <a:cubicBezTo>
                      <a:pt x="1280" y="1043"/>
                      <a:pt x="1331" y="992"/>
                      <a:pt x="1331" y="930"/>
                    </a:cubicBezTo>
                    <a:cubicBezTo>
                      <a:pt x="1331" y="867"/>
                      <a:pt x="1280" y="816"/>
                      <a:pt x="1217" y="816"/>
                    </a:cubicBezTo>
                    <a:close/>
                    <a:moveTo>
                      <a:pt x="577" y="930"/>
                    </a:moveTo>
                    <a:cubicBezTo>
                      <a:pt x="577" y="992"/>
                      <a:pt x="628" y="1043"/>
                      <a:pt x="691" y="1043"/>
                    </a:cubicBezTo>
                    <a:lnTo>
                      <a:pt x="805" y="1043"/>
                    </a:lnTo>
                    <a:lnTo>
                      <a:pt x="805" y="930"/>
                    </a:lnTo>
                    <a:cubicBezTo>
                      <a:pt x="805" y="867"/>
                      <a:pt x="754" y="816"/>
                      <a:pt x="691" y="816"/>
                    </a:cubicBezTo>
                    <a:cubicBezTo>
                      <a:pt x="628" y="816"/>
                      <a:pt x="577" y="867"/>
                      <a:pt x="577" y="930"/>
                    </a:cubicBezTo>
                    <a:close/>
                    <a:moveTo>
                      <a:pt x="1029" y="1117"/>
                    </a:moveTo>
                    <a:lnTo>
                      <a:pt x="879" y="1117"/>
                    </a:lnTo>
                    <a:lnTo>
                      <a:pt x="879" y="1856"/>
                    </a:lnTo>
                    <a:cubicBezTo>
                      <a:pt x="903" y="1856"/>
                      <a:pt x="926" y="1856"/>
                      <a:pt x="950" y="1856"/>
                    </a:cubicBezTo>
                    <a:lnTo>
                      <a:pt x="958" y="1856"/>
                    </a:lnTo>
                    <a:cubicBezTo>
                      <a:pt x="958" y="1857"/>
                      <a:pt x="958" y="1855"/>
                      <a:pt x="958" y="1856"/>
                    </a:cubicBezTo>
                    <a:cubicBezTo>
                      <a:pt x="982" y="1856"/>
                      <a:pt x="1006" y="1856"/>
                      <a:pt x="1029" y="1856"/>
                    </a:cubicBezTo>
                    <a:lnTo>
                      <a:pt x="1029" y="1117"/>
                    </a:lnTo>
                    <a:close/>
                    <a:moveTo>
                      <a:pt x="1193" y="1903"/>
                    </a:moveTo>
                    <a:lnTo>
                      <a:pt x="715" y="1903"/>
                    </a:lnTo>
                    <a:cubicBezTo>
                      <a:pt x="671" y="1903"/>
                      <a:pt x="636" y="1938"/>
                      <a:pt x="636" y="1982"/>
                    </a:cubicBezTo>
                    <a:cubicBezTo>
                      <a:pt x="636" y="2025"/>
                      <a:pt x="671" y="2061"/>
                      <a:pt x="715" y="2061"/>
                    </a:cubicBezTo>
                    <a:lnTo>
                      <a:pt x="1193" y="2061"/>
                    </a:lnTo>
                    <a:cubicBezTo>
                      <a:pt x="1237" y="2061"/>
                      <a:pt x="1272" y="2025"/>
                      <a:pt x="1272" y="1982"/>
                    </a:cubicBezTo>
                    <a:cubicBezTo>
                      <a:pt x="1272" y="1938"/>
                      <a:pt x="1237" y="1903"/>
                      <a:pt x="1193" y="1903"/>
                    </a:cubicBezTo>
                    <a:close/>
                    <a:moveTo>
                      <a:pt x="1193" y="2267"/>
                    </a:moveTo>
                    <a:lnTo>
                      <a:pt x="715" y="2267"/>
                    </a:lnTo>
                    <a:cubicBezTo>
                      <a:pt x="671" y="2267"/>
                      <a:pt x="636" y="2232"/>
                      <a:pt x="636" y="2188"/>
                    </a:cubicBezTo>
                    <a:cubicBezTo>
                      <a:pt x="636" y="2144"/>
                      <a:pt x="671" y="2109"/>
                      <a:pt x="715" y="2109"/>
                    </a:cubicBezTo>
                    <a:lnTo>
                      <a:pt x="1193" y="2109"/>
                    </a:lnTo>
                    <a:cubicBezTo>
                      <a:pt x="1237" y="2109"/>
                      <a:pt x="1272" y="2144"/>
                      <a:pt x="1272" y="2188"/>
                    </a:cubicBezTo>
                    <a:cubicBezTo>
                      <a:pt x="1272" y="2232"/>
                      <a:pt x="1237" y="2267"/>
                      <a:pt x="1193" y="22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297" name="Google Shape;297;p18"/>
            <p:cNvGrpSpPr/>
            <p:nvPr/>
          </p:nvGrpSpPr>
          <p:grpSpPr>
            <a:xfrm>
              <a:off x="10864290" y="9931681"/>
              <a:ext cx="3808225" cy="2755689"/>
              <a:chOff x="6488113" y="5541963"/>
              <a:chExt cx="2722562" cy="1970087"/>
            </a:xfrm>
          </p:grpSpPr>
          <p:sp>
            <p:nvSpPr>
              <p:cNvPr id="298" name="Google Shape;298;p18"/>
              <p:cNvSpPr/>
              <p:nvPr/>
            </p:nvSpPr>
            <p:spPr>
              <a:xfrm>
                <a:off x="6826250" y="5541963"/>
                <a:ext cx="2384425" cy="1730375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4807" extrusionOk="0">
                    <a:moveTo>
                      <a:pt x="4782" y="2157"/>
                    </a:moveTo>
                    <a:lnTo>
                      <a:pt x="3854" y="0"/>
                    </a:lnTo>
                    <a:cubicBezTo>
                      <a:pt x="3440" y="255"/>
                      <a:pt x="2982" y="445"/>
                      <a:pt x="2495" y="561"/>
                    </a:cubicBezTo>
                    <a:cubicBezTo>
                      <a:pt x="2016" y="674"/>
                      <a:pt x="1532" y="711"/>
                      <a:pt x="1057" y="672"/>
                    </a:cubicBezTo>
                    <a:lnTo>
                      <a:pt x="0" y="2648"/>
                    </a:lnTo>
                    <a:lnTo>
                      <a:pt x="0" y="2648"/>
                    </a:lnTo>
                    <a:lnTo>
                      <a:pt x="485" y="4697"/>
                    </a:lnTo>
                    <a:cubicBezTo>
                      <a:pt x="1468" y="4806"/>
                      <a:pt x="2457" y="4744"/>
                      <a:pt x="3432" y="4513"/>
                    </a:cubicBezTo>
                    <a:cubicBezTo>
                      <a:pt x="3709" y="4447"/>
                      <a:pt x="3981" y="4369"/>
                      <a:pt x="4247" y="4278"/>
                    </a:cubicBezTo>
                    <a:cubicBezTo>
                      <a:pt x="5076" y="3995"/>
                      <a:pt x="5851" y="3590"/>
                      <a:pt x="6561" y="3069"/>
                    </a:cubicBezTo>
                    <a:cubicBezTo>
                      <a:pt x="6581" y="3054"/>
                      <a:pt x="6601" y="3039"/>
                      <a:pt x="6621" y="3024"/>
                    </a:cubicBezTo>
                    <a:lnTo>
                      <a:pt x="4782" y="2157"/>
                    </a:lnTo>
                  </a:path>
                </a:pathLst>
              </a:custGeom>
              <a:solidFill>
                <a:srgbClr val="A7ED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6488113" y="5541963"/>
                <a:ext cx="931862" cy="1970087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5473" extrusionOk="0">
                    <a:moveTo>
                      <a:pt x="0" y="2525"/>
                    </a:moveTo>
                    <a:lnTo>
                      <a:pt x="0" y="2525"/>
                    </a:lnTo>
                    <a:lnTo>
                      <a:pt x="660" y="5311"/>
                    </a:lnTo>
                    <a:lnTo>
                      <a:pt x="1897" y="5472"/>
                    </a:lnTo>
                    <a:lnTo>
                      <a:pt x="1237" y="2686"/>
                    </a:lnTo>
                    <a:lnTo>
                      <a:pt x="1237" y="2686"/>
                    </a:lnTo>
                    <a:lnTo>
                      <a:pt x="2587" y="161"/>
                    </a:lnTo>
                    <a:lnTo>
                      <a:pt x="1351" y="0"/>
                    </a:lnTo>
                    <a:lnTo>
                      <a:pt x="0" y="2525"/>
                    </a:lnTo>
                  </a:path>
                </a:pathLst>
              </a:custGeom>
              <a:solidFill>
                <a:srgbClr val="45CF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7297738" y="6202363"/>
                <a:ext cx="1009650" cy="674687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1874" extrusionOk="0">
                    <a:moveTo>
                      <a:pt x="2110" y="1017"/>
                    </a:moveTo>
                    <a:lnTo>
                      <a:pt x="2057" y="968"/>
                    </a:lnTo>
                    <a:cubicBezTo>
                      <a:pt x="1793" y="740"/>
                      <a:pt x="1482" y="478"/>
                      <a:pt x="1413" y="434"/>
                    </a:cubicBezTo>
                    <a:cubicBezTo>
                      <a:pt x="1380" y="441"/>
                      <a:pt x="1293" y="468"/>
                      <a:pt x="1225" y="493"/>
                    </a:cubicBezTo>
                    <a:lnTo>
                      <a:pt x="1222" y="494"/>
                    </a:lnTo>
                    <a:cubicBezTo>
                      <a:pt x="1218" y="495"/>
                      <a:pt x="1112" y="525"/>
                      <a:pt x="1017" y="525"/>
                    </a:cubicBezTo>
                    <a:cubicBezTo>
                      <a:pt x="962" y="525"/>
                      <a:pt x="919" y="516"/>
                      <a:pt x="888" y="495"/>
                    </a:cubicBezTo>
                    <a:cubicBezTo>
                      <a:pt x="831" y="460"/>
                      <a:pt x="824" y="413"/>
                      <a:pt x="825" y="389"/>
                    </a:cubicBezTo>
                    <a:cubicBezTo>
                      <a:pt x="828" y="329"/>
                      <a:pt x="878" y="279"/>
                      <a:pt x="915" y="257"/>
                    </a:cubicBezTo>
                    <a:lnTo>
                      <a:pt x="383" y="190"/>
                    </a:lnTo>
                    <a:lnTo>
                      <a:pt x="328" y="958"/>
                    </a:lnTo>
                    <a:cubicBezTo>
                      <a:pt x="371" y="913"/>
                      <a:pt x="415" y="903"/>
                      <a:pt x="445" y="903"/>
                    </a:cubicBezTo>
                    <a:cubicBezTo>
                      <a:pt x="481" y="903"/>
                      <a:pt x="517" y="917"/>
                      <a:pt x="550" y="944"/>
                    </a:cubicBezTo>
                    <a:cubicBezTo>
                      <a:pt x="601" y="986"/>
                      <a:pt x="625" y="1041"/>
                      <a:pt x="617" y="1097"/>
                    </a:cubicBezTo>
                    <a:cubicBezTo>
                      <a:pt x="661" y="1090"/>
                      <a:pt x="704" y="1105"/>
                      <a:pt x="743" y="1137"/>
                    </a:cubicBezTo>
                    <a:cubicBezTo>
                      <a:pt x="794" y="1179"/>
                      <a:pt x="818" y="1234"/>
                      <a:pt x="810" y="1291"/>
                    </a:cubicBezTo>
                    <a:cubicBezTo>
                      <a:pt x="854" y="1284"/>
                      <a:pt x="897" y="1298"/>
                      <a:pt x="936" y="1330"/>
                    </a:cubicBezTo>
                    <a:cubicBezTo>
                      <a:pt x="980" y="1366"/>
                      <a:pt x="1005" y="1414"/>
                      <a:pt x="1005" y="1463"/>
                    </a:cubicBezTo>
                    <a:cubicBezTo>
                      <a:pt x="1053" y="1449"/>
                      <a:pt x="1104" y="1462"/>
                      <a:pt x="1149" y="1498"/>
                    </a:cubicBezTo>
                    <a:cubicBezTo>
                      <a:pt x="1210" y="1549"/>
                      <a:pt x="1232" y="1618"/>
                      <a:pt x="1208" y="1685"/>
                    </a:cubicBezTo>
                    <a:lnTo>
                      <a:pt x="1254" y="1722"/>
                    </a:lnTo>
                    <a:cubicBezTo>
                      <a:pt x="1257" y="1725"/>
                      <a:pt x="1261" y="1728"/>
                      <a:pt x="1265" y="1730"/>
                    </a:cubicBezTo>
                    <a:lnTo>
                      <a:pt x="1267" y="1732"/>
                    </a:lnTo>
                    <a:cubicBezTo>
                      <a:pt x="1285" y="1744"/>
                      <a:pt x="1304" y="1751"/>
                      <a:pt x="1322" y="1751"/>
                    </a:cubicBezTo>
                    <a:cubicBezTo>
                      <a:pt x="1356" y="1751"/>
                      <a:pt x="1380" y="1729"/>
                      <a:pt x="1395" y="1711"/>
                    </a:cubicBezTo>
                    <a:cubicBezTo>
                      <a:pt x="1427" y="1672"/>
                      <a:pt x="1447" y="1641"/>
                      <a:pt x="1406" y="1599"/>
                    </a:cubicBezTo>
                    <a:lnTo>
                      <a:pt x="1403" y="1596"/>
                    </a:lnTo>
                    <a:lnTo>
                      <a:pt x="1166" y="1395"/>
                    </a:lnTo>
                    <a:cubicBezTo>
                      <a:pt x="1158" y="1389"/>
                      <a:pt x="1153" y="1379"/>
                      <a:pt x="1153" y="1369"/>
                    </a:cubicBezTo>
                    <a:cubicBezTo>
                      <a:pt x="1152" y="1359"/>
                      <a:pt x="1155" y="1349"/>
                      <a:pt x="1162" y="1342"/>
                    </a:cubicBezTo>
                    <a:cubicBezTo>
                      <a:pt x="1175" y="1326"/>
                      <a:pt x="1200" y="1324"/>
                      <a:pt x="1215" y="1337"/>
                    </a:cubicBezTo>
                    <a:lnTo>
                      <a:pt x="1525" y="1600"/>
                    </a:lnTo>
                    <a:cubicBezTo>
                      <a:pt x="1541" y="1609"/>
                      <a:pt x="1559" y="1614"/>
                      <a:pt x="1577" y="1614"/>
                    </a:cubicBezTo>
                    <a:cubicBezTo>
                      <a:pt x="1609" y="1614"/>
                      <a:pt x="1639" y="1599"/>
                      <a:pt x="1662" y="1570"/>
                    </a:cubicBezTo>
                    <a:cubicBezTo>
                      <a:pt x="1681" y="1546"/>
                      <a:pt x="1690" y="1521"/>
                      <a:pt x="1688" y="1496"/>
                    </a:cubicBezTo>
                    <a:cubicBezTo>
                      <a:pt x="1685" y="1469"/>
                      <a:pt x="1669" y="1442"/>
                      <a:pt x="1641" y="1420"/>
                    </a:cubicBezTo>
                    <a:lnTo>
                      <a:pt x="1605" y="1390"/>
                    </a:lnTo>
                    <a:lnTo>
                      <a:pt x="1605" y="1390"/>
                    </a:lnTo>
                    <a:lnTo>
                      <a:pt x="1433" y="1250"/>
                    </a:lnTo>
                    <a:cubicBezTo>
                      <a:pt x="1425" y="1243"/>
                      <a:pt x="1420" y="1234"/>
                      <a:pt x="1419" y="1224"/>
                    </a:cubicBezTo>
                    <a:cubicBezTo>
                      <a:pt x="1418" y="1214"/>
                      <a:pt x="1421" y="1204"/>
                      <a:pt x="1427" y="1196"/>
                    </a:cubicBezTo>
                    <a:cubicBezTo>
                      <a:pt x="1440" y="1180"/>
                      <a:pt x="1465" y="1178"/>
                      <a:pt x="1481" y="1191"/>
                    </a:cubicBezTo>
                    <a:lnTo>
                      <a:pt x="1764" y="1421"/>
                    </a:lnTo>
                    <a:cubicBezTo>
                      <a:pt x="1785" y="1438"/>
                      <a:pt x="1807" y="1447"/>
                      <a:pt x="1830" y="1447"/>
                    </a:cubicBezTo>
                    <a:cubicBezTo>
                      <a:pt x="1864" y="1447"/>
                      <a:pt x="1898" y="1428"/>
                      <a:pt x="1925" y="1395"/>
                    </a:cubicBezTo>
                    <a:cubicBezTo>
                      <a:pt x="1946" y="1370"/>
                      <a:pt x="1955" y="1344"/>
                      <a:pt x="1953" y="1319"/>
                    </a:cubicBezTo>
                    <a:cubicBezTo>
                      <a:pt x="1951" y="1293"/>
                      <a:pt x="1936" y="1268"/>
                      <a:pt x="1908" y="1245"/>
                    </a:cubicBezTo>
                    <a:lnTo>
                      <a:pt x="1824" y="1177"/>
                    </a:lnTo>
                    <a:lnTo>
                      <a:pt x="1825" y="1177"/>
                    </a:lnTo>
                    <a:lnTo>
                      <a:pt x="1677" y="1057"/>
                    </a:lnTo>
                    <a:cubicBezTo>
                      <a:pt x="1661" y="1044"/>
                      <a:pt x="1658" y="1020"/>
                      <a:pt x="1671" y="1003"/>
                    </a:cubicBezTo>
                    <a:cubicBezTo>
                      <a:pt x="1684" y="988"/>
                      <a:pt x="1709" y="985"/>
                      <a:pt x="1725" y="998"/>
                    </a:cubicBezTo>
                    <a:lnTo>
                      <a:pt x="1966" y="1194"/>
                    </a:lnTo>
                    <a:cubicBezTo>
                      <a:pt x="2017" y="1235"/>
                      <a:pt x="2077" y="1223"/>
                      <a:pt x="2123" y="1167"/>
                    </a:cubicBezTo>
                    <a:cubicBezTo>
                      <a:pt x="2154" y="1129"/>
                      <a:pt x="2177" y="1072"/>
                      <a:pt x="2110" y="1017"/>
                    </a:cubicBezTo>
                    <a:close/>
                    <a:moveTo>
                      <a:pt x="526" y="1145"/>
                    </a:moveTo>
                    <a:cubicBezTo>
                      <a:pt x="588" y="1069"/>
                      <a:pt x="528" y="1011"/>
                      <a:pt x="508" y="994"/>
                    </a:cubicBezTo>
                    <a:cubicBezTo>
                      <a:pt x="459" y="954"/>
                      <a:pt x="410" y="961"/>
                      <a:pt x="366" y="1014"/>
                    </a:cubicBezTo>
                    <a:lnTo>
                      <a:pt x="319" y="1075"/>
                    </a:lnTo>
                    <a:lnTo>
                      <a:pt x="319" y="1075"/>
                    </a:lnTo>
                    <a:lnTo>
                      <a:pt x="311" y="1085"/>
                    </a:lnTo>
                    <a:lnTo>
                      <a:pt x="245" y="1161"/>
                    </a:lnTo>
                    <a:cubicBezTo>
                      <a:pt x="220" y="1190"/>
                      <a:pt x="209" y="1217"/>
                      <a:pt x="212" y="1243"/>
                    </a:cubicBezTo>
                    <a:cubicBezTo>
                      <a:pt x="214" y="1272"/>
                      <a:pt x="233" y="1291"/>
                      <a:pt x="244" y="1300"/>
                    </a:cubicBezTo>
                    <a:cubicBezTo>
                      <a:pt x="269" y="1319"/>
                      <a:pt x="296" y="1341"/>
                      <a:pt x="327" y="1341"/>
                    </a:cubicBezTo>
                    <a:cubicBezTo>
                      <a:pt x="345" y="1341"/>
                      <a:pt x="363" y="1333"/>
                      <a:pt x="381" y="1316"/>
                    </a:cubicBezTo>
                    <a:lnTo>
                      <a:pt x="526" y="1145"/>
                    </a:lnTo>
                    <a:close/>
                    <a:moveTo>
                      <a:pt x="412" y="1380"/>
                    </a:moveTo>
                    <a:cubicBezTo>
                      <a:pt x="390" y="1407"/>
                      <a:pt x="382" y="1435"/>
                      <a:pt x="387" y="1462"/>
                    </a:cubicBezTo>
                    <a:cubicBezTo>
                      <a:pt x="391" y="1487"/>
                      <a:pt x="406" y="1511"/>
                      <a:pt x="431" y="1530"/>
                    </a:cubicBezTo>
                    <a:cubicBezTo>
                      <a:pt x="479" y="1570"/>
                      <a:pt x="529" y="1564"/>
                      <a:pt x="573" y="1511"/>
                    </a:cubicBezTo>
                    <a:lnTo>
                      <a:pt x="719" y="1338"/>
                    </a:lnTo>
                    <a:cubicBezTo>
                      <a:pt x="741" y="1311"/>
                      <a:pt x="750" y="1283"/>
                      <a:pt x="745" y="1255"/>
                    </a:cubicBezTo>
                    <a:cubicBezTo>
                      <a:pt x="741" y="1230"/>
                      <a:pt x="725" y="1207"/>
                      <a:pt x="701" y="1187"/>
                    </a:cubicBezTo>
                    <a:cubicBezTo>
                      <a:pt x="652" y="1147"/>
                      <a:pt x="603" y="1154"/>
                      <a:pt x="559" y="1207"/>
                    </a:cubicBezTo>
                    <a:lnTo>
                      <a:pt x="486" y="1294"/>
                    </a:lnTo>
                    <a:lnTo>
                      <a:pt x="486" y="1294"/>
                    </a:lnTo>
                    <a:lnTo>
                      <a:pt x="479" y="1303"/>
                    </a:lnTo>
                    <a:lnTo>
                      <a:pt x="412" y="1380"/>
                    </a:lnTo>
                    <a:close/>
                    <a:moveTo>
                      <a:pt x="605" y="1573"/>
                    </a:moveTo>
                    <a:cubicBezTo>
                      <a:pt x="568" y="1619"/>
                      <a:pt x="577" y="1660"/>
                      <a:pt x="637" y="1710"/>
                    </a:cubicBezTo>
                    <a:cubicBezTo>
                      <a:pt x="686" y="1750"/>
                      <a:pt x="736" y="1743"/>
                      <a:pt x="779" y="1690"/>
                    </a:cubicBezTo>
                    <a:lnTo>
                      <a:pt x="912" y="1531"/>
                    </a:lnTo>
                    <a:cubicBezTo>
                      <a:pt x="974" y="1455"/>
                      <a:pt x="914" y="1397"/>
                      <a:pt x="894" y="1380"/>
                    </a:cubicBezTo>
                    <a:cubicBezTo>
                      <a:pt x="846" y="1340"/>
                      <a:pt x="796" y="1347"/>
                      <a:pt x="752" y="1400"/>
                    </a:cubicBezTo>
                    <a:lnTo>
                      <a:pt x="679" y="1487"/>
                    </a:lnTo>
                    <a:lnTo>
                      <a:pt x="680" y="1487"/>
                    </a:lnTo>
                    <a:lnTo>
                      <a:pt x="672" y="1496"/>
                    </a:lnTo>
                    <a:lnTo>
                      <a:pt x="605" y="1573"/>
                    </a:lnTo>
                    <a:close/>
                    <a:moveTo>
                      <a:pt x="1107" y="1549"/>
                    </a:moveTo>
                    <a:cubicBezTo>
                      <a:pt x="1058" y="1509"/>
                      <a:pt x="1009" y="1515"/>
                      <a:pt x="965" y="1569"/>
                    </a:cubicBezTo>
                    <a:lnTo>
                      <a:pt x="913" y="1632"/>
                    </a:lnTo>
                    <a:lnTo>
                      <a:pt x="906" y="1641"/>
                    </a:lnTo>
                    <a:lnTo>
                      <a:pt x="861" y="1696"/>
                    </a:lnTo>
                    <a:cubicBezTo>
                      <a:pt x="799" y="1771"/>
                      <a:pt x="859" y="1830"/>
                      <a:pt x="879" y="1847"/>
                    </a:cubicBezTo>
                    <a:cubicBezTo>
                      <a:pt x="900" y="1864"/>
                      <a:pt x="921" y="1873"/>
                      <a:pt x="942" y="1873"/>
                    </a:cubicBezTo>
                    <a:cubicBezTo>
                      <a:pt x="970" y="1873"/>
                      <a:pt x="996" y="1857"/>
                      <a:pt x="1021" y="1827"/>
                    </a:cubicBezTo>
                    <a:lnTo>
                      <a:pt x="1098" y="1733"/>
                    </a:lnTo>
                    <a:lnTo>
                      <a:pt x="1098" y="1733"/>
                    </a:lnTo>
                    <a:lnTo>
                      <a:pt x="1125" y="1700"/>
                    </a:lnTo>
                    <a:cubicBezTo>
                      <a:pt x="1147" y="1673"/>
                      <a:pt x="1156" y="1645"/>
                      <a:pt x="1151" y="1617"/>
                    </a:cubicBezTo>
                    <a:cubicBezTo>
                      <a:pt x="1146" y="1592"/>
                      <a:pt x="1131" y="1569"/>
                      <a:pt x="1107" y="1549"/>
                    </a:cubicBezTo>
                    <a:close/>
                    <a:moveTo>
                      <a:pt x="1" y="935"/>
                    </a:moveTo>
                    <a:cubicBezTo>
                      <a:pt x="0" y="954"/>
                      <a:pt x="6" y="973"/>
                      <a:pt x="18" y="988"/>
                    </a:cubicBezTo>
                    <a:cubicBezTo>
                      <a:pt x="31" y="1002"/>
                      <a:pt x="49" y="1011"/>
                      <a:pt x="67" y="1013"/>
                    </a:cubicBezTo>
                    <a:lnTo>
                      <a:pt x="182" y="1021"/>
                    </a:lnTo>
                    <a:cubicBezTo>
                      <a:pt x="223" y="1025"/>
                      <a:pt x="257" y="994"/>
                      <a:pt x="260" y="955"/>
                    </a:cubicBezTo>
                    <a:lnTo>
                      <a:pt x="318" y="189"/>
                    </a:lnTo>
                    <a:cubicBezTo>
                      <a:pt x="319" y="169"/>
                      <a:pt x="313" y="151"/>
                      <a:pt x="300" y="136"/>
                    </a:cubicBezTo>
                    <a:cubicBezTo>
                      <a:pt x="288" y="121"/>
                      <a:pt x="270" y="112"/>
                      <a:pt x="251" y="111"/>
                    </a:cubicBezTo>
                    <a:lnTo>
                      <a:pt x="135" y="102"/>
                    </a:lnTo>
                    <a:cubicBezTo>
                      <a:pt x="134" y="102"/>
                      <a:pt x="132" y="102"/>
                      <a:pt x="130" y="102"/>
                    </a:cubicBezTo>
                    <a:cubicBezTo>
                      <a:pt x="92" y="102"/>
                      <a:pt x="61" y="131"/>
                      <a:pt x="58" y="169"/>
                    </a:cubicBezTo>
                    <a:lnTo>
                      <a:pt x="1" y="935"/>
                    </a:lnTo>
                    <a:close/>
                    <a:moveTo>
                      <a:pt x="2432" y="5"/>
                    </a:moveTo>
                    <a:lnTo>
                      <a:pt x="2325" y="48"/>
                    </a:lnTo>
                    <a:cubicBezTo>
                      <a:pt x="2307" y="55"/>
                      <a:pt x="2292" y="68"/>
                      <a:pt x="2285" y="86"/>
                    </a:cubicBezTo>
                    <a:cubicBezTo>
                      <a:pt x="2277" y="104"/>
                      <a:pt x="2277" y="124"/>
                      <a:pt x="2284" y="142"/>
                    </a:cubicBezTo>
                    <a:lnTo>
                      <a:pt x="2554" y="823"/>
                    </a:lnTo>
                    <a:cubicBezTo>
                      <a:pt x="2568" y="860"/>
                      <a:pt x="2611" y="879"/>
                      <a:pt x="2648" y="864"/>
                    </a:cubicBezTo>
                    <a:lnTo>
                      <a:pt x="2755" y="821"/>
                    </a:lnTo>
                    <a:cubicBezTo>
                      <a:pt x="2773" y="814"/>
                      <a:pt x="2787" y="801"/>
                      <a:pt x="2795" y="783"/>
                    </a:cubicBezTo>
                    <a:cubicBezTo>
                      <a:pt x="2803" y="765"/>
                      <a:pt x="2803" y="745"/>
                      <a:pt x="2796" y="727"/>
                    </a:cubicBezTo>
                    <a:lnTo>
                      <a:pt x="2526" y="46"/>
                    </a:lnTo>
                    <a:cubicBezTo>
                      <a:pt x="2515" y="18"/>
                      <a:pt x="2489" y="0"/>
                      <a:pt x="2459" y="0"/>
                    </a:cubicBezTo>
                    <a:cubicBezTo>
                      <a:pt x="2450" y="0"/>
                      <a:pt x="2441" y="2"/>
                      <a:pt x="2432" y="5"/>
                    </a:cubicBezTo>
                    <a:close/>
                    <a:moveTo>
                      <a:pt x="2489" y="831"/>
                    </a:moveTo>
                    <a:lnTo>
                      <a:pt x="2164" y="971"/>
                    </a:lnTo>
                    <a:cubicBezTo>
                      <a:pt x="1993" y="823"/>
                      <a:pt x="1466" y="368"/>
                      <a:pt x="1422" y="365"/>
                    </a:cubicBezTo>
                    <a:cubicBezTo>
                      <a:pt x="1384" y="365"/>
                      <a:pt x="1221" y="422"/>
                      <a:pt x="1203" y="429"/>
                    </a:cubicBezTo>
                    <a:cubicBezTo>
                      <a:pt x="1202" y="429"/>
                      <a:pt x="1103" y="458"/>
                      <a:pt x="1017" y="458"/>
                    </a:cubicBezTo>
                    <a:cubicBezTo>
                      <a:pt x="975" y="458"/>
                      <a:pt x="944" y="451"/>
                      <a:pt x="924" y="438"/>
                    </a:cubicBezTo>
                    <a:cubicBezTo>
                      <a:pt x="903" y="425"/>
                      <a:pt x="892" y="409"/>
                      <a:pt x="893" y="391"/>
                    </a:cubicBezTo>
                    <a:cubicBezTo>
                      <a:pt x="894" y="358"/>
                      <a:pt x="933" y="324"/>
                      <a:pt x="953" y="313"/>
                    </a:cubicBezTo>
                    <a:cubicBezTo>
                      <a:pt x="1091" y="239"/>
                      <a:pt x="1461" y="100"/>
                      <a:pt x="1499" y="95"/>
                    </a:cubicBezTo>
                    <a:cubicBezTo>
                      <a:pt x="1500" y="95"/>
                      <a:pt x="1503" y="95"/>
                      <a:pt x="1505" y="95"/>
                    </a:cubicBezTo>
                    <a:cubicBezTo>
                      <a:pt x="1595" y="95"/>
                      <a:pt x="2161" y="172"/>
                      <a:pt x="2230" y="182"/>
                    </a:cubicBezTo>
                    <a:lnTo>
                      <a:pt x="2489" y="8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301" name="Google Shape;301;p18"/>
            <p:cNvGrpSpPr/>
            <p:nvPr/>
          </p:nvGrpSpPr>
          <p:grpSpPr>
            <a:xfrm>
              <a:off x="7882106" y="8785881"/>
              <a:ext cx="3390765" cy="3392985"/>
              <a:chOff x="4356100" y="4722813"/>
              <a:chExt cx="2424113" cy="2425700"/>
            </a:xfrm>
          </p:grpSpPr>
          <p:sp>
            <p:nvSpPr>
              <p:cNvPr id="302" name="Google Shape;302;p18"/>
              <p:cNvSpPr/>
              <p:nvPr/>
            </p:nvSpPr>
            <p:spPr>
              <a:xfrm>
                <a:off x="4700588" y="5054600"/>
                <a:ext cx="2079625" cy="2093913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5818" extrusionOk="0">
                    <a:moveTo>
                      <a:pt x="4666" y="3839"/>
                    </a:moveTo>
                    <a:lnTo>
                      <a:pt x="5774" y="1767"/>
                    </a:lnTo>
                    <a:cubicBezTo>
                      <a:pt x="5477" y="1660"/>
                      <a:pt x="5188" y="1521"/>
                      <a:pt x="4912" y="1351"/>
                    </a:cubicBezTo>
                    <a:cubicBezTo>
                      <a:pt x="4342" y="1000"/>
                      <a:pt x="3866" y="539"/>
                      <a:pt x="3503" y="0"/>
                    </a:cubicBezTo>
                    <a:lnTo>
                      <a:pt x="1300" y="405"/>
                    </a:lnTo>
                    <a:lnTo>
                      <a:pt x="0" y="2062"/>
                    </a:lnTo>
                    <a:cubicBezTo>
                      <a:pt x="106" y="2230"/>
                      <a:pt x="218" y="2394"/>
                      <a:pt x="336" y="2555"/>
                    </a:cubicBezTo>
                    <a:cubicBezTo>
                      <a:pt x="1000" y="3459"/>
                      <a:pt x="1822" y="4218"/>
                      <a:pt x="2780" y="4808"/>
                    </a:cubicBezTo>
                    <a:cubicBezTo>
                      <a:pt x="3517" y="5263"/>
                      <a:pt x="4306" y="5600"/>
                      <a:pt x="5134" y="5817"/>
                    </a:cubicBezTo>
                    <a:lnTo>
                      <a:pt x="4666" y="3839"/>
                    </a:lnTo>
                  </a:path>
                </a:pathLst>
              </a:custGeom>
              <a:solidFill>
                <a:srgbClr val="BCDCC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4356100" y="4722813"/>
                <a:ext cx="1882775" cy="1382712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3839" extrusionOk="0">
                    <a:moveTo>
                      <a:pt x="1768" y="518"/>
                    </a:moveTo>
                    <a:lnTo>
                      <a:pt x="0" y="2771"/>
                    </a:lnTo>
                    <a:lnTo>
                      <a:pt x="645" y="3838"/>
                    </a:lnTo>
                    <a:lnTo>
                      <a:pt x="2413" y="1585"/>
                    </a:lnTo>
                    <a:lnTo>
                      <a:pt x="2413" y="1585"/>
                    </a:lnTo>
                    <a:lnTo>
                      <a:pt x="5229" y="1067"/>
                    </a:lnTo>
                    <a:lnTo>
                      <a:pt x="4584" y="0"/>
                    </a:lnTo>
                    <a:lnTo>
                      <a:pt x="1768" y="518"/>
                    </a:lnTo>
                  </a:path>
                </a:pathLst>
              </a:custGeom>
              <a:solidFill>
                <a:srgbClr val="7DA2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5340350" y="5516563"/>
                <a:ext cx="873125" cy="730250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29" extrusionOk="0">
                    <a:moveTo>
                      <a:pt x="2423" y="1886"/>
                    </a:moveTo>
                    <a:lnTo>
                      <a:pt x="2176" y="1744"/>
                    </a:lnTo>
                    <a:lnTo>
                      <a:pt x="2176" y="1832"/>
                    </a:lnTo>
                    <a:lnTo>
                      <a:pt x="198" y="1832"/>
                    </a:lnTo>
                    <a:lnTo>
                      <a:pt x="198" y="249"/>
                    </a:lnTo>
                    <a:lnTo>
                      <a:pt x="288" y="249"/>
                    </a:lnTo>
                    <a:lnTo>
                      <a:pt x="144" y="0"/>
                    </a:lnTo>
                    <a:lnTo>
                      <a:pt x="0" y="249"/>
                    </a:lnTo>
                    <a:lnTo>
                      <a:pt x="90" y="249"/>
                    </a:lnTo>
                    <a:lnTo>
                      <a:pt x="90" y="1940"/>
                    </a:lnTo>
                    <a:lnTo>
                      <a:pt x="2176" y="1940"/>
                    </a:lnTo>
                    <a:lnTo>
                      <a:pt x="2176" y="2028"/>
                    </a:lnTo>
                    <a:lnTo>
                      <a:pt x="2423" y="1886"/>
                    </a:lnTo>
                    <a:close/>
                    <a:moveTo>
                      <a:pt x="363" y="814"/>
                    </a:moveTo>
                    <a:cubicBezTo>
                      <a:pt x="880" y="719"/>
                      <a:pt x="1365" y="533"/>
                      <a:pt x="1801" y="273"/>
                    </a:cubicBezTo>
                    <a:lnTo>
                      <a:pt x="1840" y="349"/>
                    </a:lnTo>
                    <a:lnTo>
                      <a:pt x="1993" y="107"/>
                    </a:lnTo>
                    <a:lnTo>
                      <a:pt x="1708" y="95"/>
                    </a:lnTo>
                    <a:lnTo>
                      <a:pt x="1751" y="177"/>
                    </a:lnTo>
                    <a:cubicBezTo>
                      <a:pt x="1325" y="433"/>
                      <a:pt x="850" y="615"/>
                      <a:pt x="345" y="707"/>
                    </a:cubicBezTo>
                    <a:lnTo>
                      <a:pt x="363" y="814"/>
                    </a:lnTo>
                    <a:close/>
                    <a:moveTo>
                      <a:pt x="1859" y="494"/>
                    </a:moveTo>
                    <a:cubicBezTo>
                      <a:pt x="1815" y="494"/>
                      <a:pt x="1780" y="530"/>
                      <a:pt x="1780" y="573"/>
                    </a:cubicBezTo>
                    <a:lnTo>
                      <a:pt x="1780" y="1652"/>
                    </a:lnTo>
                    <a:cubicBezTo>
                      <a:pt x="1780" y="1696"/>
                      <a:pt x="1815" y="1732"/>
                      <a:pt x="1859" y="1732"/>
                    </a:cubicBezTo>
                    <a:lnTo>
                      <a:pt x="1993" y="1732"/>
                    </a:lnTo>
                    <a:cubicBezTo>
                      <a:pt x="2036" y="1732"/>
                      <a:pt x="2072" y="1696"/>
                      <a:pt x="2072" y="1652"/>
                    </a:cubicBezTo>
                    <a:lnTo>
                      <a:pt x="2072" y="573"/>
                    </a:lnTo>
                    <a:cubicBezTo>
                      <a:pt x="2072" y="530"/>
                      <a:pt x="2036" y="494"/>
                      <a:pt x="1993" y="494"/>
                    </a:cubicBezTo>
                    <a:lnTo>
                      <a:pt x="1859" y="494"/>
                    </a:lnTo>
                    <a:close/>
                    <a:moveTo>
                      <a:pt x="1374" y="665"/>
                    </a:moveTo>
                    <a:cubicBezTo>
                      <a:pt x="1330" y="665"/>
                      <a:pt x="1294" y="701"/>
                      <a:pt x="1294" y="745"/>
                    </a:cubicBezTo>
                    <a:lnTo>
                      <a:pt x="1294" y="1652"/>
                    </a:lnTo>
                    <a:cubicBezTo>
                      <a:pt x="1294" y="1696"/>
                      <a:pt x="1330" y="1732"/>
                      <a:pt x="1374" y="1732"/>
                    </a:cubicBezTo>
                    <a:lnTo>
                      <a:pt x="1507" y="1732"/>
                    </a:lnTo>
                    <a:cubicBezTo>
                      <a:pt x="1551" y="1732"/>
                      <a:pt x="1587" y="1696"/>
                      <a:pt x="1587" y="1652"/>
                    </a:cubicBezTo>
                    <a:lnTo>
                      <a:pt x="1587" y="745"/>
                    </a:lnTo>
                    <a:cubicBezTo>
                      <a:pt x="1587" y="701"/>
                      <a:pt x="1551" y="665"/>
                      <a:pt x="1507" y="665"/>
                    </a:cubicBezTo>
                    <a:lnTo>
                      <a:pt x="1374" y="665"/>
                    </a:lnTo>
                    <a:close/>
                    <a:moveTo>
                      <a:pt x="890" y="832"/>
                    </a:moveTo>
                    <a:cubicBezTo>
                      <a:pt x="846" y="832"/>
                      <a:pt x="810" y="868"/>
                      <a:pt x="810" y="911"/>
                    </a:cubicBezTo>
                    <a:lnTo>
                      <a:pt x="810" y="1652"/>
                    </a:lnTo>
                    <a:cubicBezTo>
                      <a:pt x="810" y="1696"/>
                      <a:pt x="846" y="1732"/>
                      <a:pt x="890" y="1732"/>
                    </a:cubicBezTo>
                    <a:lnTo>
                      <a:pt x="1023" y="1732"/>
                    </a:lnTo>
                    <a:cubicBezTo>
                      <a:pt x="1067" y="1732"/>
                      <a:pt x="1102" y="1696"/>
                      <a:pt x="1102" y="1652"/>
                    </a:cubicBezTo>
                    <a:lnTo>
                      <a:pt x="1102" y="911"/>
                    </a:lnTo>
                    <a:cubicBezTo>
                      <a:pt x="1102" y="868"/>
                      <a:pt x="1067" y="832"/>
                      <a:pt x="1023" y="832"/>
                    </a:cubicBezTo>
                    <a:lnTo>
                      <a:pt x="890" y="832"/>
                    </a:lnTo>
                    <a:close/>
                    <a:moveTo>
                      <a:pt x="326" y="1105"/>
                    </a:moveTo>
                    <a:cubicBezTo>
                      <a:pt x="326" y="1061"/>
                      <a:pt x="361" y="1026"/>
                      <a:pt x="405" y="1026"/>
                    </a:cubicBezTo>
                    <a:lnTo>
                      <a:pt x="539" y="1026"/>
                    </a:lnTo>
                    <a:cubicBezTo>
                      <a:pt x="583" y="1026"/>
                      <a:pt x="618" y="1061"/>
                      <a:pt x="618" y="1105"/>
                    </a:cubicBezTo>
                    <a:lnTo>
                      <a:pt x="618" y="1652"/>
                    </a:lnTo>
                    <a:cubicBezTo>
                      <a:pt x="618" y="1696"/>
                      <a:pt x="583" y="1732"/>
                      <a:pt x="539" y="1732"/>
                    </a:cubicBezTo>
                    <a:lnTo>
                      <a:pt x="405" y="1732"/>
                    </a:lnTo>
                    <a:cubicBezTo>
                      <a:pt x="361" y="1732"/>
                      <a:pt x="326" y="1696"/>
                      <a:pt x="326" y="1652"/>
                    </a:cubicBezTo>
                    <a:lnTo>
                      <a:pt x="326" y="1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305" name="Google Shape;305;p18"/>
            <p:cNvGrpSpPr/>
            <p:nvPr/>
          </p:nvGrpSpPr>
          <p:grpSpPr>
            <a:xfrm>
              <a:off x="13713244" y="4624591"/>
              <a:ext cx="3071007" cy="3768255"/>
              <a:chOff x="8524875" y="1747838"/>
              <a:chExt cx="2195513" cy="2693987"/>
            </a:xfrm>
          </p:grpSpPr>
          <p:sp>
            <p:nvSpPr>
              <p:cNvPr id="306" name="Google Shape;306;p18"/>
              <p:cNvSpPr/>
              <p:nvPr/>
            </p:nvSpPr>
            <p:spPr>
              <a:xfrm>
                <a:off x="8524875" y="1747838"/>
                <a:ext cx="1919288" cy="2354262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6540" extrusionOk="0">
                    <a:moveTo>
                      <a:pt x="1897" y="1985"/>
                    </a:moveTo>
                    <a:lnTo>
                      <a:pt x="0" y="3371"/>
                    </a:lnTo>
                    <a:cubicBezTo>
                      <a:pt x="587" y="3965"/>
                      <a:pt x="1002" y="4710"/>
                      <a:pt x="1200" y="5543"/>
                    </a:cubicBezTo>
                    <a:cubicBezTo>
                      <a:pt x="1232" y="5678"/>
                      <a:pt x="1258" y="5813"/>
                      <a:pt x="1277" y="5948"/>
                    </a:cubicBezTo>
                    <a:lnTo>
                      <a:pt x="3440" y="6539"/>
                    </a:lnTo>
                    <a:lnTo>
                      <a:pt x="3440" y="6539"/>
                    </a:lnTo>
                    <a:lnTo>
                      <a:pt x="5330" y="5611"/>
                    </a:lnTo>
                    <a:cubicBezTo>
                      <a:pt x="5290" y="5275"/>
                      <a:pt x="5231" y="4939"/>
                      <a:pt x="5152" y="4606"/>
                    </a:cubicBezTo>
                    <a:lnTo>
                      <a:pt x="5152" y="4606"/>
                    </a:lnTo>
                    <a:cubicBezTo>
                      <a:pt x="4882" y="3467"/>
                      <a:pt x="4396" y="2414"/>
                      <a:pt x="3708" y="1477"/>
                    </a:cubicBezTo>
                    <a:cubicBezTo>
                      <a:pt x="3306" y="929"/>
                      <a:pt x="2846" y="436"/>
                      <a:pt x="2333" y="0"/>
                    </a:cubicBezTo>
                    <a:lnTo>
                      <a:pt x="1897" y="1985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dirty="0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8758238" y="3540125"/>
                <a:ext cx="1962150" cy="90170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2505" extrusionOk="0">
                    <a:moveTo>
                      <a:pt x="2880" y="2504"/>
                    </a:moveTo>
                    <a:lnTo>
                      <a:pt x="5450" y="1242"/>
                    </a:lnTo>
                    <a:lnTo>
                      <a:pt x="5332" y="0"/>
                    </a:lnTo>
                    <a:lnTo>
                      <a:pt x="2762" y="1263"/>
                    </a:lnTo>
                    <a:lnTo>
                      <a:pt x="2762" y="1263"/>
                    </a:lnTo>
                    <a:lnTo>
                      <a:pt x="0" y="508"/>
                    </a:lnTo>
                    <a:lnTo>
                      <a:pt x="118" y="1749"/>
                    </a:lnTo>
                    <a:lnTo>
                      <a:pt x="2880" y="2504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dirty="0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9148763" y="2754313"/>
                <a:ext cx="777875" cy="700087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43" extrusionOk="0">
                    <a:moveTo>
                      <a:pt x="980" y="975"/>
                    </a:moveTo>
                    <a:cubicBezTo>
                      <a:pt x="960" y="975"/>
                      <a:pt x="944" y="994"/>
                      <a:pt x="944" y="1016"/>
                    </a:cubicBezTo>
                    <a:lnTo>
                      <a:pt x="944" y="1238"/>
                    </a:lnTo>
                    <a:cubicBezTo>
                      <a:pt x="944" y="1261"/>
                      <a:pt x="960" y="1279"/>
                      <a:pt x="980" y="1279"/>
                    </a:cubicBezTo>
                    <a:lnTo>
                      <a:pt x="1181" y="1279"/>
                    </a:lnTo>
                    <a:cubicBezTo>
                      <a:pt x="1201" y="1279"/>
                      <a:pt x="1217" y="1261"/>
                      <a:pt x="1217" y="1238"/>
                    </a:cubicBezTo>
                    <a:lnTo>
                      <a:pt x="1217" y="1016"/>
                    </a:lnTo>
                    <a:cubicBezTo>
                      <a:pt x="1217" y="994"/>
                      <a:pt x="1201" y="975"/>
                      <a:pt x="1181" y="975"/>
                    </a:cubicBezTo>
                    <a:lnTo>
                      <a:pt x="980" y="975"/>
                    </a:lnTo>
                    <a:close/>
                    <a:moveTo>
                      <a:pt x="1289" y="1169"/>
                    </a:moveTo>
                    <a:lnTo>
                      <a:pt x="1289" y="1247"/>
                    </a:lnTo>
                    <a:cubicBezTo>
                      <a:pt x="1289" y="1306"/>
                      <a:pt x="1243" y="1354"/>
                      <a:pt x="1186" y="1354"/>
                    </a:cubicBezTo>
                    <a:lnTo>
                      <a:pt x="975" y="1354"/>
                    </a:lnTo>
                    <a:cubicBezTo>
                      <a:pt x="918" y="1354"/>
                      <a:pt x="872" y="1306"/>
                      <a:pt x="872" y="1247"/>
                    </a:cubicBezTo>
                    <a:lnTo>
                      <a:pt x="872" y="1169"/>
                    </a:lnTo>
                    <a:lnTo>
                      <a:pt x="327" y="1169"/>
                    </a:lnTo>
                    <a:cubicBezTo>
                      <a:pt x="192" y="1169"/>
                      <a:pt x="72" y="1095"/>
                      <a:pt x="0" y="981"/>
                    </a:cubicBezTo>
                    <a:lnTo>
                      <a:pt x="0" y="1653"/>
                    </a:lnTo>
                    <a:cubicBezTo>
                      <a:pt x="0" y="1812"/>
                      <a:pt x="113" y="1942"/>
                      <a:pt x="252" y="1942"/>
                    </a:cubicBezTo>
                    <a:lnTo>
                      <a:pt x="1909" y="1942"/>
                    </a:lnTo>
                    <a:cubicBezTo>
                      <a:pt x="2048" y="1942"/>
                      <a:pt x="2161" y="1812"/>
                      <a:pt x="2161" y="1653"/>
                    </a:cubicBezTo>
                    <a:lnTo>
                      <a:pt x="2161" y="981"/>
                    </a:lnTo>
                    <a:cubicBezTo>
                      <a:pt x="2089" y="1095"/>
                      <a:pt x="1969" y="1169"/>
                      <a:pt x="1834" y="1169"/>
                    </a:cubicBezTo>
                    <a:lnTo>
                      <a:pt x="1289" y="1169"/>
                    </a:lnTo>
                    <a:close/>
                    <a:moveTo>
                      <a:pt x="872" y="1080"/>
                    </a:moveTo>
                    <a:lnTo>
                      <a:pt x="872" y="1002"/>
                    </a:lnTo>
                    <a:cubicBezTo>
                      <a:pt x="872" y="943"/>
                      <a:pt x="918" y="895"/>
                      <a:pt x="975" y="895"/>
                    </a:cubicBezTo>
                    <a:lnTo>
                      <a:pt x="1186" y="895"/>
                    </a:lnTo>
                    <a:cubicBezTo>
                      <a:pt x="1243" y="895"/>
                      <a:pt x="1289" y="943"/>
                      <a:pt x="1289" y="1002"/>
                    </a:cubicBezTo>
                    <a:lnTo>
                      <a:pt x="1289" y="1080"/>
                    </a:lnTo>
                    <a:lnTo>
                      <a:pt x="1834" y="1080"/>
                    </a:lnTo>
                    <a:cubicBezTo>
                      <a:pt x="1998" y="1080"/>
                      <a:pt x="2134" y="947"/>
                      <a:pt x="2161" y="772"/>
                    </a:cubicBezTo>
                    <a:lnTo>
                      <a:pt x="2161" y="603"/>
                    </a:lnTo>
                    <a:cubicBezTo>
                      <a:pt x="2161" y="444"/>
                      <a:pt x="2048" y="315"/>
                      <a:pt x="1909" y="315"/>
                    </a:cubicBezTo>
                    <a:lnTo>
                      <a:pt x="252" y="315"/>
                    </a:lnTo>
                    <a:cubicBezTo>
                      <a:pt x="113" y="315"/>
                      <a:pt x="0" y="444"/>
                      <a:pt x="0" y="603"/>
                    </a:cubicBezTo>
                    <a:lnTo>
                      <a:pt x="0" y="772"/>
                    </a:lnTo>
                    <a:cubicBezTo>
                      <a:pt x="27" y="947"/>
                      <a:pt x="163" y="1080"/>
                      <a:pt x="327" y="1080"/>
                    </a:cubicBezTo>
                    <a:lnTo>
                      <a:pt x="872" y="1080"/>
                    </a:lnTo>
                    <a:close/>
                    <a:moveTo>
                      <a:pt x="1341" y="260"/>
                    </a:moveTo>
                    <a:cubicBezTo>
                      <a:pt x="1332" y="181"/>
                      <a:pt x="1273" y="121"/>
                      <a:pt x="1202" y="121"/>
                    </a:cubicBezTo>
                    <a:lnTo>
                      <a:pt x="959" y="121"/>
                    </a:lnTo>
                    <a:cubicBezTo>
                      <a:pt x="888" y="121"/>
                      <a:pt x="829" y="181"/>
                      <a:pt x="820" y="260"/>
                    </a:cubicBezTo>
                    <a:lnTo>
                      <a:pt x="692" y="260"/>
                    </a:lnTo>
                    <a:cubicBezTo>
                      <a:pt x="697" y="115"/>
                      <a:pt x="800" y="0"/>
                      <a:pt x="927" y="0"/>
                    </a:cubicBezTo>
                    <a:lnTo>
                      <a:pt x="1234" y="0"/>
                    </a:lnTo>
                    <a:cubicBezTo>
                      <a:pt x="1361" y="0"/>
                      <a:pt x="1465" y="115"/>
                      <a:pt x="1470" y="260"/>
                    </a:cubicBezTo>
                    <a:lnTo>
                      <a:pt x="1341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309" name="Google Shape;309;p18"/>
            <p:cNvGrpSpPr/>
            <p:nvPr/>
          </p:nvGrpSpPr>
          <p:grpSpPr>
            <a:xfrm>
              <a:off x="11221798" y="3556509"/>
              <a:ext cx="3628362" cy="2835630"/>
              <a:chOff x="6743700" y="984250"/>
              <a:chExt cx="2593975" cy="2027238"/>
            </a:xfrm>
          </p:grpSpPr>
          <p:sp>
            <p:nvSpPr>
              <p:cNvPr id="310" name="Google Shape;310;p18"/>
              <p:cNvSpPr/>
              <p:nvPr/>
            </p:nvSpPr>
            <p:spPr>
              <a:xfrm>
                <a:off x="6743700" y="984250"/>
                <a:ext cx="2251075" cy="1709738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4750" extrusionOk="0">
                    <a:moveTo>
                      <a:pt x="1279" y="1794"/>
                    </a:moveTo>
                    <a:lnTo>
                      <a:pt x="1179" y="4142"/>
                    </a:lnTo>
                    <a:cubicBezTo>
                      <a:pt x="2154" y="4038"/>
                      <a:pt x="3131" y="4247"/>
                      <a:pt x="3988" y="4749"/>
                    </a:cubicBezTo>
                    <a:lnTo>
                      <a:pt x="5799" y="3427"/>
                    </a:lnTo>
                    <a:lnTo>
                      <a:pt x="5799" y="3427"/>
                    </a:lnTo>
                    <a:lnTo>
                      <a:pt x="6251" y="1372"/>
                    </a:lnTo>
                    <a:cubicBezTo>
                      <a:pt x="6237" y="1363"/>
                      <a:pt x="6224" y="1355"/>
                      <a:pt x="6211" y="1346"/>
                    </a:cubicBezTo>
                    <a:cubicBezTo>
                      <a:pt x="5252" y="756"/>
                      <a:pt x="4205" y="361"/>
                      <a:pt x="3099" y="174"/>
                    </a:cubicBezTo>
                    <a:cubicBezTo>
                      <a:pt x="2067" y="0"/>
                      <a:pt x="1027" y="14"/>
                      <a:pt x="0" y="216"/>
                    </a:cubicBezTo>
                    <a:lnTo>
                      <a:pt x="1279" y="1794"/>
                    </a:ln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7907338" y="1150938"/>
                <a:ext cx="1430337" cy="1860550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5168" extrusionOk="0">
                    <a:moveTo>
                      <a:pt x="3357" y="3478"/>
                    </a:moveTo>
                    <a:lnTo>
                      <a:pt x="3972" y="682"/>
                    </a:lnTo>
                    <a:lnTo>
                      <a:pt x="2927" y="0"/>
                    </a:lnTo>
                    <a:lnTo>
                      <a:pt x="2313" y="2797"/>
                    </a:lnTo>
                    <a:lnTo>
                      <a:pt x="0" y="4486"/>
                    </a:lnTo>
                    <a:lnTo>
                      <a:pt x="1045" y="5167"/>
                    </a:lnTo>
                    <a:lnTo>
                      <a:pt x="3357" y="3478"/>
                    </a:ln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7577138" y="1538288"/>
                <a:ext cx="815975" cy="500062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1390" extrusionOk="0">
                    <a:moveTo>
                      <a:pt x="2137" y="1246"/>
                    </a:moveTo>
                    <a:cubicBezTo>
                      <a:pt x="2123" y="1263"/>
                      <a:pt x="2098" y="1265"/>
                      <a:pt x="2082" y="1252"/>
                    </a:cubicBezTo>
                    <a:lnTo>
                      <a:pt x="1488" y="754"/>
                    </a:lnTo>
                    <a:lnTo>
                      <a:pt x="1171" y="1002"/>
                    </a:lnTo>
                    <a:cubicBezTo>
                      <a:pt x="1160" y="1011"/>
                      <a:pt x="1147" y="1016"/>
                      <a:pt x="1135" y="1017"/>
                    </a:cubicBezTo>
                    <a:cubicBezTo>
                      <a:pt x="1134" y="1017"/>
                      <a:pt x="1132" y="1017"/>
                      <a:pt x="1130" y="1017"/>
                    </a:cubicBezTo>
                    <a:cubicBezTo>
                      <a:pt x="1129" y="1017"/>
                      <a:pt x="1127" y="1017"/>
                      <a:pt x="1125" y="1017"/>
                    </a:cubicBezTo>
                    <a:cubicBezTo>
                      <a:pt x="1114" y="1016"/>
                      <a:pt x="1101" y="1011"/>
                      <a:pt x="1090" y="1002"/>
                    </a:cubicBezTo>
                    <a:lnTo>
                      <a:pt x="773" y="754"/>
                    </a:lnTo>
                    <a:lnTo>
                      <a:pt x="179" y="1252"/>
                    </a:lnTo>
                    <a:cubicBezTo>
                      <a:pt x="163" y="1265"/>
                      <a:pt x="138" y="1263"/>
                      <a:pt x="124" y="1246"/>
                    </a:cubicBezTo>
                    <a:lnTo>
                      <a:pt x="112" y="1231"/>
                    </a:lnTo>
                    <a:cubicBezTo>
                      <a:pt x="98" y="1214"/>
                      <a:pt x="99" y="1190"/>
                      <a:pt x="116" y="1176"/>
                    </a:cubicBezTo>
                    <a:lnTo>
                      <a:pt x="693" y="692"/>
                    </a:lnTo>
                    <a:lnTo>
                      <a:pt x="150" y="268"/>
                    </a:lnTo>
                    <a:cubicBezTo>
                      <a:pt x="125" y="249"/>
                      <a:pt x="116" y="220"/>
                      <a:pt x="130" y="202"/>
                    </a:cubicBezTo>
                    <a:lnTo>
                      <a:pt x="142" y="187"/>
                    </a:lnTo>
                    <a:cubicBezTo>
                      <a:pt x="155" y="170"/>
                      <a:pt x="186" y="171"/>
                      <a:pt x="210" y="190"/>
                    </a:cubicBezTo>
                    <a:lnTo>
                      <a:pt x="1130" y="909"/>
                    </a:lnTo>
                    <a:lnTo>
                      <a:pt x="2050" y="190"/>
                    </a:lnTo>
                    <a:cubicBezTo>
                      <a:pt x="2075" y="171"/>
                      <a:pt x="2106" y="170"/>
                      <a:pt x="2119" y="187"/>
                    </a:cubicBezTo>
                    <a:lnTo>
                      <a:pt x="2131" y="202"/>
                    </a:lnTo>
                    <a:cubicBezTo>
                      <a:pt x="2144" y="220"/>
                      <a:pt x="2136" y="249"/>
                      <a:pt x="2111" y="268"/>
                    </a:cubicBezTo>
                    <a:lnTo>
                      <a:pt x="1568" y="692"/>
                    </a:lnTo>
                    <a:lnTo>
                      <a:pt x="2145" y="1176"/>
                    </a:lnTo>
                    <a:cubicBezTo>
                      <a:pt x="2161" y="1190"/>
                      <a:pt x="2163" y="1214"/>
                      <a:pt x="2149" y="1231"/>
                    </a:cubicBezTo>
                    <a:lnTo>
                      <a:pt x="2137" y="1246"/>
                    </a:lnTo>
                    <a:close/>
                    <a:moveTo>
                      <a:pt x="249" y="0"/>
                    </a:moveTo>
                    <a:cubicBezTo>
                      <a:pt x="112" y="0"/>
                      <a:pt x="0" y="112"/>
                      <a:pt x="0" y="249"/>
                    </a:cubicBezTo>
                    <a:lnTo>
                      <a:pt x="0" y="1139"/>
                    </a:lnTo>
                    <a:cubicBezTo>
                      <a:pt x="0" y="1277"/>
                      <a:pt x="112" y="1389"/>
                      <a:pt x="249" y="1389"/>
                    </a:cubicBezTo>
                    <a:lnTo>
                      <a:pt x="2016" y="1389"/>
                    </a:lnTo>
                    <a:cubicBezTo>
                      <a:pt x="2154" y="1389"/>
                      <a:pt x="2266" y="1277"/>
                      <a:pt x="2266" y="1139"/>
                    </a:cubicBezTo>
                    <a:lnTo>
                      <a:pt x="2266" y="249"/>
                    </a:lnTo>
                    <a:cubicBezTo>
                      <a:pt x="2266" y="112"/>
                      <a:pt x="2154" y="0"/>
                      <a:pt x="2016" y="0"/>
                    </a:cubicBez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313" name="Google Shape;313;p18"/>
            <p:cNvGrpSpPr/>
            <p:nvPr/>
          </p:nvGrpSpPr>
          <p:grpSpPr>
            <a:xfrm>
              <a:off x="13284680" y="8090852"/>
              <a:ext cx="3139843" cy="3435176"/>
              <a:chOff x="8218488" y="4225925"/>
              <a:chExt cx="2244725" cy="2455863"/>
            </a:xfrm>
          </p:grpSpPr>
          <p:sp>
            <p:nvSpPr>
              <p:cNvPr id="314" name="Google Shape;314;p18"/>
              <p:cNvSpPr/>
              <p:nvPr/>
            </p:nvSpPr>
            <p:spPr>
              <a:xfrm>
                <a:off x="8551863" y="4225925"/>
                <a:ext cx="1911350" cy="2103438"/>
              </a:xfrm>
              <a:custGeom>
                <a:avLst/>
                <a:gdLst/>
                <a:ahLst/>
                <a:cxnLst/>
                <a:rect l="l" t="t" r="r" b="b"/>
                <a:pathLst>
                  <a:path w="5310" h="5842" extrusionOk="0">
                    <a:moveTo>
                      <a:pt x="3484" y="897"/>
                    </a:moveTo>
                    <a:lnTo>
                      <a:pt x="1219" y="278"/>
                    </a:lnTo>
                    <a:cubicBezTo>
                      <a:pt x="1140" y="932"/>
                      <a:pt x="920" y="1568"/>
                      <a:pt x="563" y="2146"/>
                    </a:cubicBezTo>
                    <a:cubicBezTo>
                      <a:pt x="398" y="2413"/>
                      <a:pt x="209" y="2660"/>
                      <a:pt x="0" y="2884"/>
                    </a:cubicBezTo>
                    <a:lnTo>
                      <a:pt x="885" y="4943"/>
                    </a:lnTo>
                    <a:lnTo>
                      <a:pt x="885" y="4943"/>
                    </a:lnTo>
                    <a:lnTo>
                      <a:pt x="2790" y="5841"/>
                    </a:lnTo>
                    <a:cubicBezTo>
                      <a:pt x="3257" y="5372"/>
                      <a:pt x="3668" y="4849"/>
                      <a:pt x="4021" y="4277"/>
                    </a:cubicBezTo>
                    <a:cubicBezTo>
                      <a:pt x="4611" y="3319"/>
                      <a:pt x="5006" y="2272"/>
                      <a:pt x="5192" y="1166"/>
                    </a:cubicBezTo>
                    <a:cubicBezTo>
                      <a:pt x="5258" y="778"/>
                      <a:pt x="5297" y="389"/>
                      <a:pt x="5309" y="0"/>
                    </a:cubicBezTo>
                    <a:lnTo>
                      <a:pt x="3484" y="897"/>
                    </a:lnTo>
                  </a:path>
                </a:pathLst>
              </a:custGeom>
              <a:solidFill>
                <a:srgbClr val="7895C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8218488" y="4983163"/>
                <a:ext cx="1663700" cy="1698625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4720" extrusionOk="0">
                    <a:moveTo>
                      <a:pt x="1132" y="3497"/>
                    </a:moveTo>
                    <a:lnTo>
                      <a:pt x="3722" y="4719"/>
                    </a:lnTo>
                    <a:lnTo>
                      <a:pt x="4619" y="3852"/>
                    </a:lnTo>
                    <a:lnTo>
                      <a:pt x="2029" y="2630"/>
                    </a:lnTo>
                    <a:lnTo>
                      <a:pt x="898" y="0"/>
                    </a:lnTo>
                    <a:lnTo>
                      <a:pt x="0" y="867"/>
                    </a:lnTo>
                    <a:lnTo>
                      <a:pt x="1132" y="3497"/>
                    </a:lnTo>
                  </a:path>
                </a:pathLst>
              </a:custGeom>
              <a:solidFill>
                <a:srgbClr val="4A55A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9142413" y="4833938"/>
                <a:ext cx="576262" cy="841375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2335" extrusionOk="0">
                    <a:moveTo>
                      <a:pt x="1041" y="1028"/>
                    </a:moveTo>
                    <a:cubicBezTo>
                      <a:pt x="1000" y="1019"/>
                      <a:pt x="792" y="966"/>
                      <a:pt x="753" y="955"/>
                    </a:cubicBezTo>
                    <a:cubicBezTo>
                      <a:pt x="464" y="882"/>
                      <a:pt x="382" y="836"/>
                      <a:pt x="382" y="761"/>
                    </a:cubicBezTo>
                    <a:cubicBezTo>
                      <a:pt x="382" y="677"/>
                      <a:pt x="488" y="584"/>
                      <a:pt x="779" y="584"/>
                    </a:cubicBezTo>
                    <a:cubicBezTo>
                      <a:pt x="986" y="584"/>
                      <a:pt x="1194" y="739"/>
                      <a:pt x="1194" y="739"/>
                    </a:cubicBezTo>
                    <a:cubicBezTo>
                      <a:pt x="1275" y="793"/>
                      <a:pt x="1325" y="790"/>
                      <a:pt x="1393" y="725"/>
                    </a:cubicBezTo>
                    <a:cubicBezTo>
                      <a:pt x="1393" y="725"/>
                      <a:pt x="1481" y="651"/>
                      <a:pt x="1481" y="581"/>
                    </a:cubicBezTo>
                    <a:cubicBezTo>
                      <a:pt x="1481" y="475"/>
                      <a:pt x="1231" y="324"/>
                      <a:pt x="966" y="270"/>
                    </a:cubicBezTo>
                    <a:lnTo>
                      <a:pt x="966" y="86"/>
                    </a:lnTo>
                    <a:cubicBezTo>
                      <a:pt x="966" y="38"/>
                      <a:pt x="919" y="0"/>
                      <a:pt x="861" y="0"/>
                    </a:cubicBezTo>
                    <a:lnTo>
                      <a:pt x="739" y="0"/>
                    </a:lnTo>
                    <a:cubicBezTo>
                      <a:pt x="681" y="0"/>
                      <a:pt x="634" y="38"/>
                      <a:pt x="634" y="86"/>
                    </a:cubicBezTo>
                    <a:lnTo>
                      <a:pt x="634" y="258"/>
                    </a:lnTo>
                    <a:cubicBezTo>
                      <a:pt x="219" y="300"/>
                      <a:pt x="0" y="514"/>
                      <a:pt x="0" y="769"/>
                    </a:cubicBezTo>
                    <a:cubicBezTo>
                      <a:pt x="0" y="1072"/>
                      <a:pt x="285" y="1191"/>
                      <a:pt x="603" y="1272"/>
                    </a:cubicBezTo>
                    <a:cubicBezTo>
                      <a:pt x="644" y="1283"/>
                      <a:pt x="894" y="1345"/>
                      <a:pt x="933" y="1354"/>
                    </a:cubicBezTo>
                    <a:cubicBezTo>
                      <a:pt x="1167" y="1411"/>
                      <a:pt x="1218" y="1499"/>
                      <a:pt x="1218" y="1557"/>
                    </a:cubicBezTo>
                    <a:cubicBezTo>
                      <a:pt x="1218" y="1656"/>
                      <a:pt x="1112" y="1749"/>
                      <a:pt x="819" y="1749"/>
                    </a:cubicBezTo>
                    <a:cubicBezTo>
                      <a:pt x="611" y="1749"/>
                      <a:pt x="329" y="1575"/>
                      <a:pt x="329" y="1575"/>
                    </a:cubicBezTo>
                    <a:cubicBezTo>
                      <a:pt x="251" y="1526"/>
                      <a:pt x="178" y="1538"/>
                      <a:pt x="112" y="1614"/>
                    </a:cubicBezTo>
                    <a:cubicBezTo>
                      <a:pt x="112" y="1614"/>
                      <a:pt x="60" y="1678"/>
                      <a:pt x="60" y="1751"/>
                    </a:cubicBezTo>
                    <a:cubicBezTo>
                      <a:pt x="60" y="1862"/>
                      <a:pt x="355" y="2008"/>
                      <a:pt x="634" y="2063"/>
                    </a:cubicBezTo>
                    <a:lnTo>
                      <a:pt x="634" y="2248"/>
                    </a:lnTo>
                    <a:cubicBezTo>
                      <a:pt x="634" y="2296"/>
                      <a:pt x="681" y="2334"/>
                      <a:pt x="739" y="2334"/>
                    </a:cubicBezTo>
                    <a:lnTo>
                      <a:pt x="861" y="2334"/>
                    </a:lnTo>
                    <a:cubicBezTo>
                      <a:pt x="919" y="2334"/>
                      <a:pt x="966" y="2296"/>
                      <a:pt x="966" y="2248"/>
                    </a:cubicBezTo>
                    <a:lnTo>
                      <a:pt x="966" y="2074"/>
                    </a:lnTo>
                    <a:cubicBezTo>
                      <a:pt x="1404" y="2029"/>
                      <a:pt x="1599" y="1797"/>
                      <a:pt x="1599" y="1550"/>
                    </a:cubicBezTo>
                    <a:cubicBezTo>
                      <a:pt x="1599" y="1312"/>
                      <a:pt x="1414" y="1118"/>
                      <a:pt x="1041" y="10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grpSp>
          <p:nvGrpSpPr>
            <p:cNvPr id="317" name="Google Shape;317;p18"/>
            <p:cNvGrpSpPr/>
            <p:nvPr/>
          </p:nvGrpSpPr>
          <p:grpSpPr>
            <a:xfrm>
              <a:off x="8184099" y="3387749"/>
              <a:ext cx="3539540" cy="3315266"/>
              <a:chOff x="4572000" y="863600"/>
              <a:chExt cx="2530475" cy="2370138"/>
            </a:xfrm>
          </p:grpSpPr>
          <p:sp>
            <p:nvSpPr>
              <p:cNvPr id="318" name="Google Shape;318;p18"/>
              <p:cNvSpPr/>
              <p:nvPr/>
            </p:nvSpPr>
            <p:spPr>
              <a:xfrm>
                <a:off x="4572000" y="1182688"/>
                <a:ext cx="2206625" cy="2051050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5696" extrusionOk="0">
                    <a:moveTo>
                      <a:pt x="2032" y="4153"/>
                    </a:moveTo>
                    <a:lnTo>
                      <a:pt x="3805" y="5695"/>
                    </a:lnTo>
                    <a:cubicBezTo>
                      <a:pt x="4341" y="4857"/>
                      <a:pt x="5117" y="4226"/>
                      <a:pt x="6033" y="3875"/>
                    </a:cubicBezTo>
                    <a:lnTo>
                      <a:pt x="6128" y="1636"/>
                    </a:lnTo>
                    <a:lnTo>
                      <a:pt x="4803" y="0"/>
                    </a:lnTo>
                    <a:cubicBezTo>
                      <a:pt x="4001" y="282"/>
                      <a:pt x="3250" y="678"/>
                      <a:pt x="2561" y="1184"/>
                    </a:cubicBezTo>
                    <a:cubicBezTo>
                      <a:pt x="1656" y="1848"/>
                      <a:pt x="898" y="2670"/>
                      <a:pt x="307" y="3628"/>
                    </a:cubicBezTo>
                    <a:cubicBezTo>
                      <a:pt x="198" y="3806"/>
                      <a:pt x="96" y="3986"/>
                      <a:pt x="0" y="4169"/>
                    </a:cubicBezTo>
                    <a:lnTo>
                      <a:pt x="2032" y="4153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dirty="0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6026150" y="863600"/>
                <a:ext cx="1076325" cy="1971675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5478" extrusionOk="0">
                    <a:moveTo>
                      <a:pt x="2987" y="2225"/>
                    </a:moveTo>
                    <a:lnTo>
                      <a:pt x="2987" y="2225"/>
                    </a:lnTo>
                    <a:lnTo>
                      <a:pt x="1184" y="0"/>
                    </a:lnTo>
                    <a:lnTo>
                      <a:pt x="0" y="392"/>
                    </a:lnTo>
                    <a:lnTo>
                      <a:pt x="1803" y="2616"/>
                    </a:lnTo>
                    <a:lnTo>
                      <a:pt x="1681" y="5477"/>
                    </a:lnTo>
                    <a:lnTo>
                      <a:pt x="2866" y="5086"/>
                    </a:lnTo>
                    <a:lnTo>
                      <a:pt x="2987" y="2225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5546725" y="1830388"/>
                <a:ext cx="741363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057" extrusionOk="0">
                    <a:moveTo>
                      <a:pt x="649" y="1029"/>
                    </a:moveTo>
                    <a:cubicBezTo>
                      <a:pt x="649" y="819"/>
                      <a:pt x="819" y="649"/>
                      <a:pt x="1028" y="649"/>
                    </a:cubicBezTo>
                    <a:cubicBezTo>
                      <a:pt x="1238" y="649"/>
                      <a:pt x="1407" y="819"/>
                      <a:pt x="1407" y="1029"/>
                    </a:cubicBezTo>
                    <a:cubicBezTo>
                      <a:pt x="1407" y="1238"/>
                      <a:pt x="1238" y="1407"/>
                      <a:pt x="1028" y="1407"/>
                    </a:cubicBezTo>
                    <a:cubicBezTo>
                      <a:pt x="819" y="1407"/>
                      <a:pt x="649" y="1238"/>
                      <a:pt x="649" y="1029"/>
                    </a:cubicBezTo>
                    <a:close/>
                    <a:moveTo>
                      <a:pt x="1763" y="840"/>
                    </a:moveTo>
                    <a:cubicBezTo>
                      <a:pt x="1745" y="770"/>
                      <a:pt x="1717" y="703"/>
                      <a:pt x="1681" y="642"/>
                    </a:cubicBezTo>
                    <a:lnTo>
                      <a:pt x="1834" y="433"/>
                    </a:lnTo>
                    <a:cubicBezTo>
                      <a:pt x="1846" y="416"/>
                      <a:pt x="1845" y="390"/>
                      <a:pt x="1830" y="376"/>
                    </a:cubicBezTo>
                    <a:lnTo>
                      <a:pt x="1681" y="227"/>
                    </a:lnTo>
                    <a:cubicBezTo>
                      <a:pt x="1666" y="212"/>
                      <a:pt x="1641" y="210"/>
                      <a:pt x="1624" y="223"/>
                    </a:cubicBezTo>
                    <a:lnTo>
                      <a:pt x="1414" y="376"/>
                    </a:lnTo>
                    <a:cubicBezTo>
                      <a:pt x="1354" y="340"/>
                      <a:pt x="1287" y="312"/>
                      <a:pt x="1217" y="294"/>
                    </a:cubicBezTo>
                    <a:lnTo>
                      <a:pt x="1177" y="38"/>
                    </a:lnTo>
                    <a:cubicBezTo>
                      <a:pt x="1174" y="17"/>
                      <a:pt x="1154" y="0"/>
                      <a:pt x="1134" y="0"/>
                    </a:cubicBezTo>
                    <a:lnTo>
                      <a:pt x="923" y="0"/>
                    </a:lnTo>
                    <a:cubicBezTo>
                      <a:pt x="902" y="0"/>
                      <a:pt x="883" y="17"/>
                      <a:pt x="880" y="38"/>
                    </a:cubicBezTo>
                    <a:lnTo>
                      <a:pt x="840" y="294"/>
                    </a:lnTo>
                    <a:cubicBezTo>
                      <a:pt x="770" y="312"/>
                      <a:pt x="703" y="340"/>
                      <a:pt x="642" y="376"/>
                    </a:cubicBezTo>
                    <a:lnTo>
                      <a:pt x="433" y="223"/>
                    </a:lnTo>
                    <a:cubicBezTo>
                      <a:pt x="416" y="210"/>
                      <a:pt x="390" y="212"/>
                      <a:pt x="376" y="227"/>
                    </a:cubicBezTo>
                    <a:lnTo>
                      <a:pt x="227" y="376"/>
                    </a:lnTo>
                    <a:cubicBezTo>
                      <a:pt x="212" y="390"/>
                      <a:pt x="210" y="416"/>
                      <a:pt x="223" y="433"/>
                    </a:cubicBezTo>
                    <a:lnTo>
                      <a:pt x="376" y="642"/>
                    </a:lnTo>
                    <a:cubicBezTo>
                      <a:pt x="340" y="703"/>
                      <a:pt x="312" y="770"/>
                      <a:pt x="294" y="840"/>
                    </a:cubicBezTo>
                    <a:lnTo>
                      <a:pt x="37" y="880"/>
                    </a:lnTo>
                    <a:cubicBezTo>
                      <a:pt x="17" y="883"/>
                      <a:pt x="0" y="903"/>
                      <a:pt x="0" y="923"/>
                    </a:cubicBezTo>
                    <a:lnTo>
                      <a:pt x="0" y="1134"/>
                    </a:lnTo>
                    <a:cubicBezTo>
                      <a:pt x="0" y="1154"/>
                      <a:pt x="17" y="1174"/>
                      <a:pt x="37" y="1177"/>
                    </a:cubicBezTo>
                    <a:lnTo>
                      <a:pt x="294" y="1217"/>
                    </a:lnTo>
                    <a:cubicBezTo>
                      <a:pt x="312" y="1287"/>
                      <a:pt x="340" y="1353"/>
                      <a:pt x="376" y="1414"/>
                    </a:cubicBezTo>
                    <a:lnTo>
                      <a:pt x="223" y="1624"/>
                    </a:lnTo>
                    <a:cubicBezTo>
                      <a:pt x="210" y="1641"/>
                      <a:pt x="212" y="1666"/>
                      <a:pt x="227" y="1681"/>
                    </a:cubicBezTo>
                    <a:lnTo>
                      <a:pt x="376" y="1830"/>
                    </a:lnTo>
                    <a:cubicBezTo>
                      <a:pt x="390" y="1844"/>
                      <a:pt x="416" y="1846"/>
                      <a:pt x="433" y="1834"/>
                    </a:cubicBezTo>
                    <a:lnTo>
                      <a:pt x="642" y="1681"/>
                    </a:lnTo>
                    <a:cubicBezTo>
                      <a:pt x="703" y="1717"/>
                      <a:pt x="770" y="1745"/>
                      <a:pt x="840" y="1763"/>
                    </a:cubicBezTo>
                    <a:lnTo>
                      <a:pt x="880" y="2019"/>
                    </a:lnTo>
                    <a:cubicBezTo>
                      <a:pt x="883" y="2040"/>
                      <a:pt x="902" y="2056"/>
                      <a:pt x="923" y="2056"/>
                    </a:cubicBezTo>
                    <a:lnTo>
                      <a:pt x="1134" y="2056"/>
                    </a:lnTo>
                    <a:cubicBezTo>
                      <a:pt x="1154" y="2056"/>
                      <a:pt x="1174" y="2040"/>
                      <a:pt x="1177" y="2019"/>
                    </a:cubicBezTo>
                    <a:lnTo>
                      <a:pt x="1217" y="1763"/>
                    </a:lnTo>
                    <a:cubicBezTo>
                      <a:pt x="1287" y="1745"/>
                      <a:pt x="1354" y="1717"/>
                      <a:pt x="1414" y="1681"/>
                    </a:cubicBezTo>
                    <a:lnTo>
                      <a:pt x="1624" y="1834"/>
                    </a:lnTo>
                    <a:cubicBezTo>
                      <a:pt x="1641" y="1846"/>
                      <a:pt x="1666" y="1844"/>
                      <a:pt x="1681" y="1830"/>
                    </a:cubicBezTo>
                    <a:lnTo>
                      <a:pt x="1830" y="1681"/>
                    </a:lnTo>
                    <a:cubicBezTo>
                      <a:pt x="1845" y="1666"/>
                      <a:pt x="1846" y="1641"/>
                      <a:pt x="1834" y="1624"/>
                    </a:cubicBezTo>
                    <a:lnTo>
                      <a:pt x="1681" y="1414"/>
                    </a:lnTo>
                    <a:cubicBezTo>
                      <a:pt x="1717" y="1353"/>
                      <a:pt x="1745" y="1287"/>
                      <a:pt x="1763" y="1217"/>
                    </a:cubicBezTo>
                    <a:lnTo>
                      <a:pt x="2019" y="1177"/>
                    </a:lnTo>
                    <a:cubicBezTo>
                      <a:pt x="2040" y="1174"/>
                      <a:pt x="2057" y="1154"/>
                      <a:pt x="2057" y="1134"/>
                    </a:cubicBezTo>
                    <a:lnTo>
                      <a:pt x="2057" y="923"/>
                    </a:lnTo>
                    <a:cubicBezTo>
                      <a:pt x="2057" y="902"/>
                      <a:pt x="2040" y="883"/>
                      <a:pt x="2019" y="880"/>
                    </a:cubicBezTo>
                    <a:lnTo>
                      <a:pt x="1763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Ubuntu Light"/>
                  <a:ea typeface="Ubuntu Light"/>
                  <a:cs typeface="Ubuntu Light"/>
                  <a:sym typeface="Ubuntu Light"/>
                </a:endParaRPr>
              </a:p>
            </p:txBody>
          </p:sp>
        </p:grpSp>
        <p:sp>
          <p:nvSpPr>
            <p:cNvPr id="321" name="Google Shape;321;p18"/>
            <p:cNvSpPr/>
            <p:nvPr/>
          </p:nvSpPr>
          <p:spPr>
            <a:xfrm>
              <a:off x="18312794" y="3429247"/>
              <a:ext cx="1741502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 dirty="0">
                  <a:solidFill>
                    <a:schemeClr val="accent4">
                      <a:lumMod val="90000"/>
                    </a:schemeClr>
                  </a:solidFill>
                  <a:latin typeface="+mj-lt"/>
                  <a:ea typeface="Montserrat"/>
                  <a:cs typeface="Montserrat"/>
                  <a:sym typeface="Montserrat"/>
                </a:rPr>
                <a:t>Title A</a:t>
              </a:r>
              <a:endParaRPr sz="1600" b="0" i="0" u="none" strike="noStrike" cap="none" dirty="0">
                <a:solidFill>
                  <a:schemeClr val="accent4">
                    <a:lumMod val="90000"/>
                  </a:schemeClr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7841226" y="4038863"/>
              <a:ext cx="2684634" cy="101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Lorem ipsum dolor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sit amet, consectetur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adipiscing elit sed do</a:t>
              </a:r>
              <a:endParaRPr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8329218" y="5882019"/>
              <a:ext cx="1741502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 dirty="0">
                  <a:solidFill>
                    <a:schemeClr val="accent6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B</a:t>
              </a:r>
              <a:endParaRPr sz="1600" b="0" i="0" u="none" strike="noStrike" cap="none" dirty="0">
                <a:solidFill>
                  <a:schemeClr val="accent6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7857650" y="6491637"/>
              <a:ext cx="2684634" cy="101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Lorem ipsum dolor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sit amet, consectetur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adipiscing elit sed do</a:t>
              </a:r>
              <a:endParaRPr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8367346" y="8331702"/>
              <a:ext cx="1728680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 dirty="0">
                  <a:solidFill>
                    <a:srgbClr val="4A55A2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C</a:t>
              </a:r>
              <a:endParaRPr sz="1600" b="0" i="0" u="none" strike="noStrike" cap="none" dirty="0">
                <a:solidFill>
                  <a:srgbClr val="4A55A2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7889366" y="8941318"/>
              <a:ext cx="2684634" cy="101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Lorem ipsum dolor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sit amet, consectetur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adipiscing elit sed do</a:t>
              </a:r>
              <a:endParaRPr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8345378" y="10778146"/>
              <a:ext cx="1767150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 dirty="0">
                  <a:solidFill>
                    <a:srgbClr val="45CFDD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D</a:t>
              </a:r>
              <a:endParaRPr sz="1600" b="0" i="0" u="none" strike="noStrike" cap="none" dirty="0">
                <a:solidFill>
                  <a:srgbClr val="45CFDD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7886634" y="11387764"/>
              <a:ext cx="2684634" cy="101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Lorem ipsum dolor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sit amet, consectetur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adipiscing elit sed do</a:t>
              </a:r>
              <a:endParaRPr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009342" y="4626811"/>
              <a:ext cx="1744710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 dirty="0">
                  <a:solidFill>
                    <a:schemeClr val="tx1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G</a:t>
              </a:r>
              <a:endParaRPr sz="1600" b="0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3539380" y="5236429"/>
              <a:ext cx="2684634" cy="101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Lorem ipsum dolor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sit amet, consectetur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adipiscing elit sed do</a:t>
              </a:r>
              <a:endParaRPr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032150" y="7073849"/>
              <a:ext cx="1690208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 dirty="0">
                  <a:solidFill>
                    <a:schemeClr val="accent1"/>
                  </a:solidFill>
                  <a:latin typeface="+mj-lt"/>
                  <a:ea typeface="Montserrat"/>
                  <a:cs typeface="Montserrat"/>
                  <a:sym typeface="Montserrat"/>
                </a:rPr>
                <a:t>Title F</a:t>
              </a:r>
              <a:endParaRPr sz="1600" b="0" i="0" u="none" strike="noStrike" cap="none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3534938" y="7683465"/>
              <a:ext cx="2684634" cy="101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Lorem ipsum dolor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sit amet, consectetur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adipiscing elit sed do</a:t>
              </a:r>
              <a:endParaRPr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020850" y="9520882"/>
              <a:ext cx="1703030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 dirty="0">
                  <a:solidFill>
                    <a:srgbClr val="7DA29A"/>
                  </a:solidFill>
                  <a:latin typeface="+mn-lt"/>
                  <a:ea typeface="Montserrat"/>
                  <a:cs typeface="Montserrat"/>
                  <a:sym typeface="Montserrat"/>
                </a:rPr>
                <a:t>Title E</a:t>
              </a:r>
              <a:endParaRPr sz="1600" b="0" i="0" u="none" strike="noStrike" cap="none" dirty="0">
                <a:solidFill>
                  <a:srgbClr val="7DA29A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3530046" y="10130500"/>
              <a:ext cx="2684634" cy="101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Lorem ipsum dolor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sit amet, consectetur</a:t>
              </a:r>
              <a:endParaRPr sz="900" b="0" i="0" u="none" strike="noStrike" cap="none" dirty="0">
                <a:solidFill>
                  <a:schemeClr val="tx1"/>
                </a:solidFill>
                <a:latin typeface="+mn-lt"/>
                <a:ea typeface="Ubuntu Light"/>
                <a:cs typeface="Ubuntu Light"/>
                <a:sym typeface="Ubuntu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chemeClr val="tx1"/>
                  </a:solidFill>
                  <a:latin typeface="+mn-lt"/>
                  <a:ea typeface="Ubuntu Light"/>
                  <a:cs typeface="Ubuntu Light"/>
                  <a:sym typeface="Ubuntu Light"/>
                </a:rPr>
                <a:t>adipiscing elit sed do</a:t>
              </a:r>
              <a:endParaRPr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C15F1A22-DBF2-608C-4E17-783A38CB3E9C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5AF38583-0376-1FAE-7533-EBDFC3134E01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/>
          <p:nvPr/>
        </p:nvSpPr>
        <p:spPr>
          <a:xfrm>
            <a:off x="976324" y="3431646"/>
            <a:ext cx="2240437" cy="1331831"/>
          </a:xfrm>
          <a:custGeom>
            <a:avLst/>
            <a:gdLst/>
            <a:ahLst/>
            <a:cxnLst/>
            <a:rect l="l" t="t" r="r" b="b"/>
            <a:pathLst>
              <a:path w="7472" h="4440" extrusionOk="0">
                <a:moveTo>
                  <a:pt x="6011" y="4439"/>
                </a:moveTo>
                <a:lnTo>
                  <a:pt x="0" y="4439"/>
                </a:lnTo>
                <a:lnTo>
                  <a:pt x="1460" y="2219"/>
                </a:lnTo>
                <a:lnTo>
                  <a:pt x="0" y="0"/>
                </a:lnTo>
                <a:lnTo>
                  <a:pt x="6011" y="0"/>
                </a:lnTo>
                <a:lnTo>
                  <a:pt x="7471" y="2219"/>
                </a:lnTo>
                <a:lnTo>
                  <a:pt x="6011" y="443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1846576" y="3718644"/>
            <a:ext cx="633512" cy="756512"/>
          </a:xfrm>
          <a:custGeom>
            <a:avLst/>
            <a:gdLst/>
            <a:ahLst/>
            <a:cxnLst/>
            <a:rect l="l" t="t" r="r" b="b"/>
            <a:pathLst>
              <a:path w="2113" h="2522" extrusionOk="0">
                <a:moveTo>
                  <a:pt x="243" y="1209"/>
                </a:moveTo>
                <a:cubicBezTo>
                  <a:pt x="284" y="1201"/>
                  <a:pt x="311" y="1160"/>
                  <a:pt x="302" y="1119"/>
                </a:cubicBezTo>
                <a:cubicBezTo>
                  <a:pt x="294" y="1077"/>
                  <a:pt x="253" y="1050"/>
                  <a:pt x="212" y="1059"/>
                </a:cubicBezTo>
                <a:lnTo>
                  <a:pt x="73" y="1087"/>
                </a:lnTo>
                <a:cubicBezTo>
                  <a:pt x="32" y="1096"/>
                  <a:pt x="5" y="1136"/>
                  <a:pt x="13" y="1178"/>
                </a:cubicBezTo>
                <a:cubicBezTo>
                  <a:pt x="22" y="1219"/>
                  <a:pt x="62" y="1246"/>
                  <a:pt x="104" y="1237"/>
                </a:cubicBezTo>
                <a:lnTo>
                  <a:pt x="243" y="1209"/>
                </a:lnTo>
                <a:close/>
                <a:moveTo>
                  <a:pt x="209" y="852"/>
                </a:moveTo>
                <a:cubicBezTo>
                  <a:pt x="251" y="859"/>
                  <a:pt x="290" y="832"/>
                  <a:pt x="298" y="790"/>
                </a:cubicBezTo>
                <a:cubicBezTo>
                  <a:pt x="306" y="748"/>
                  <a:pt x="278" y="709"/>
                  <a:pt x="236" y="701"/>
                </a:cubicBezTo>
                <a:lnTo>
                  <a:pt x="97" y="676"/>
                </a:lnTo>
                <a:cubicBezTo>
                  <a:pt x="55" y="668"/>
                  <a:pt x="15" y="696"/>
                  <a:pt x="8" y="738"/>
                </a:cubicBezTo>
                <a:cubicBezTo>
                  <a:pt x="0" y="779"/>
                  <a:pt x="28" y="819"/>
                  <a:pt x="70" y="827"/>
                </a:cubicBezTo>
                <a:lnTo>
                  <a:pt x="209" y="852"/>
                </a:lnTo>
                <a:close/>
                <a:moveTo>
                  <a:pt x="341" y="544"/>
                </a:moveTo>
                <a:cubicBezTo>
                  <a:pt x="373" y="572"/>
                  <a:pt x="421" y="569"/>
                  <a:pt x="449" y="538"/>
                </a:cubicBezTo>
                <a:cubicBezTo>
                  <a:pt x="477" y="506"/>
                  <a:pt x="474" y="458"/>
                  <a:pt x="443" y="430"/>
                </a:cubicBezTo>
                <a:lnTo>
                  <a:pt x="337" y="336"/>
                </a:lnTo>
                <a:cubicBezTo>
                  <a:pt x="305" y="307"/>
                  <a:pt x="257" y="310"/>
                  <a:pt x="228" y="342"/>
                </a:cubicBezTo>
                <a:cubicBezTo>
                  <a:pt x="200" y="374"/>
                  <a:pt x="203" y="422"/>
                  <a:pt x="235" y="450"/>
                </a:cubicBezTo>
                <a:lnTo>
                  <a:pt x="341" y="544"/>
                </a:lnTo>
                <a:close/>
                <a:moveTo>
                  <a:pt x="616" y="327"/>
                </a:moveTo>
                <a:cubicBezTo>
                  <a:pt x="636" y="364"/>
                  <a:pt x="683" y="378"/>
                  <a:pt x="720" y="358"/>
                </a:cubicBezTo>
                <a:cubicBezTo>
                  <a:pt x="757" y="338"/>
                  <a:pt x="771" y="291"/>
                  <a:pt x="751" y="254"/>
                </a:cubicBezTo>
                <a:lnTo>
                  <a:pt x="683" y="129"/>
                </a:lnTo>
                <a:cubicBezTo>
                  <a:pt x="663" y="92"/>
                  <a:pt x="617" y="78"/>
                  <a:pt x="580" y="99"/>
                </a:cubicBezTo>
                <a:cubicBezTo>
                  <a:pt x="542" y="119"/>
                  <a:pt x="529" y="165"/>
                  <a:pt x="549" y="202"/>
                </a:cubicBezTo>
                <a:lnTo>
                  <a:pt x="616" y="327"/>
                </a:lnTo>
                <a:close/>
                <a:moveTo>
                  <a:pt x="2008" y="1237"/>
                </a:moveTo>
                <a:cubicBezTo>
                  <a:pt x="2050" y="1246"/>
                  <a:pt x="2090" y="1219"/>
                  <a:pt x="2099" y="1178"/>
                </a:cubicBezTo>
                <a:cubicBezTo>
                  <a:pt x="2107" y="1136"/>
                  <a:pt x="2080" y="1096"/>
                  <a:pt x="2039" y="1087"/>
                </a:cubicBezTo>
                <a:lnTo>
                  <a:pt x="1900" y="1059"/>
                </a:lnTo>
                <a:cubicBezTo>
                  <a:pt x="1859" y="1050"/>
                  <a:pt x="1818" y="1077"/>
                  <a:pt x="1810" y="1119"/>
                </a:cubicBezTo>
                <a:cubicBezTo>
                  <a:pt x="1801" y="1160"/>
                  <a:pt x="1828" y="1201"/>
                  <a:pt x="1869" y="1209"/>
                </a:cubicBezTo>
                <a:lnTo>
                  <a:pt x="2008" y="1237"/>
                </a:lnTo>
                <a:close/>
                <a:moveTo>
                  <a:pt x="2042" y="827"/>
                </a:moveTo>
                <a:cubicBezTo>
                  <a:pt x="2084" y="819"/>
                  <a:pt x="2112" y="779"/>
                  <a:pt x="2104" y="738"/>
                </a:cubicBezTo>
                <a:cubicBezTo>
                  <a:pt x="2097" y="696"/>
                  <a:pt x="2057" y="668"/>
                  <a:pt x="2015" y="676"/>
                </a:cubicBezTo>
                <a:lnTo>
                  <a:pt x="1876" y="701"/>
                </a:lnTo>
                <a:cubicBezTo>
                  <a:pt x="1834" y="709"/>
                  <a:pt x="1806" y="748"/>
                  <a:pt x="1814" y="790"/>
                </a:cubicBezTo>
                <a:cubicBezTo>
                  <a:pt x="1821" y="832"/>
                  <a:pt x="1861" y="859"/>
                  <a:pt x="1903" y="852"/>
                </a:cubicBezTo>
                <a:lnTo>
                  <a:pt x="2042" y="827"/>
                </a:lnTo>
                <a:close/>
                <a:moveTo>
                  <a:pt x="1877" y="450"/>
                </a:moveTo>
                <a:cubicBezTo>
                  <a:pt x="1909" y="422"/>
                  <a:pt x="1912" y="374"/>
                  <a:pt x="1884" y="342"/>
                </a:cubicBezTo>
                <a:cubicBezTo>
                  <a:pt x="1855" y="310"/>
                  <a:pt x="1807" y="307"/>
                  <a:pt x="1775" y="336"/>
                </a:cubicBezTo>
                <a:lnTo>
                  <a:pt x="1669" y="430"/>
                </a:lnTo>
                <a:cubicBezTo>
                  <a:pt x="1638" y="458"/>
                  <a:pt x="1635" y="506"/>
                  <a:pt x="1663" y="538"/>
                </a:cubicBezTo>
                <a:cubicBezTo>
                  <a:pt x="1691" y="569"/>
                  <a:pt x="1739" y="572"/>
                  <a:pt x="1771" y="544"/>
                </a:cubicBezTo>
                <a:lnTo>
                  <a:pt x="1877" y="450"/>
                </a:lnTo>
                <a:close/>
                <a:moveTo>
                  <a:pt x="1563" y="202"/>
                </a:moveTo>
                <a:cubicBezTo>
                  <a:pt x="1583" y="165"/>
                  <a:pt x="1570" y="119"/>
                  <a:pt x="1532" y="99"/>
                </a:cubicBezTo>
                <a:cubicBezTo>
                  <a:pt x="1495" y="78"/>
                  <a:pt x="1449" y="92"/>
                  <a:pt x="1429" y="129"/>
                </a:cubicBezTo>
                <a:lnTo>
                  <a:pt x="1361" y="254"/>
                </a:lnTo>
                <a:cubicBezTo>
                  <a:pt x="1341" y="291"/>
                  <a:pt x="1355" y="338"/>
                  <a:pt x="1392" y="358"/>
                </a:cubicBezTo>
                <a:cubicBezTo>
                  <a:pt x="1429" y="378"/>
                  <a:pt x="1476" y="364"/>
                  <a:pt x="1496" y="327"/>
                </a:cubicBezTo>
                <a:lnTo>
                  <a:pt x="1563" y="202"/>
                </a:lnTo>
                <a:close/>
                <a:moveTo>
                  <a:pt x="1138" y="77"/>
                </a:moveTo>
                <a:cubicBezTo>
                  <a:pt x="1138" y="35"/>
                  <a:pt x="1103" y="0"/>
                  <a:pt x="1061" y="0"/>
                </a:cubicBezTo>
                <a:cubicBezTo>
                  <a:pt x="1019" y="0"/>
                  <a:pt x="984" y="35"/>
                  <a:pt x="984" y="77"/>
                </a:cubicBezTo>
                <a:lnTo>
                  <a:pt x="984" y="219"/>
                </a:lnTo>
                <a:cubicBezTo>
                  <a:pt x="984" y="261"/>
                  <a:pt x="1019" y="295"/>
                  <a:pt x="1061" y="295"/>
                </a:cubicBezTo>
                <a:cubicBezTo>
                  <a:pt x="1103" y="295"/>
                  <a:pt x="1138" y="261"/>
                  <a:pt x="1138" y="219"/>
                </a:cubicBezTo>
                <a:lnTo>
                  <a:pt x="1138" y="77"/>
                </a:lnTo>
                <a:close/>
                <a:moveTo>
                  <a:pt x="1061" y="338"/>
                </a:moveTo>
                <a:cubicBezTo>
                  <a:pt x="688" y="338"/>
                  <a:pt x="420" y="581"/>
                  <a:pt x="363" y="805"/>
                </a:cubicBezTo>
                <a:cubicBezTo>
                  <a:pt x="320" y="975"/>
                  <a:pt x="360" y="1137"/>
                  <a:pt x="441" y="1294"/>
                </a:cubicBezTo>
                <a:cubicBezTo>
                  <a:pt x="515" y="1437"/>
                  <a:pt x="592" y="1554"/>
                  <a:pt x="656" y="1700"/>
                </a:cubicBezTo>
                <a:cubicBezTo>
                  <a:pt x="690" y="1779"/>
                  <a:pt x="704" y="1890"/>
                  <a:pt x="723" y="1974"/>
                </a:cubicBezTo>
                <a:cubicBezTo>
                  <a:pt x="737" y="2041"/>
                  <a:pt x="763" y="2064"/>
                  <a:pt x="844" y="2064"/>
                </a:cubicBezTo>
                <a:cubicBezTo>
                  <a:pt x="861" y="2064"/>
                  <a:pt x="878" y="2064"/>
                  <a:pt x="895" y="2064"/>
                </a:cubicBezTo>
                <a:lnTo>
                  <a:pt x="895" y="1242"/>
                </a:lnTo>
                <a:lnTo>
                  <a:pt x="768" y="1242"/>
                </a:lnTo>
                <a:cubicBezTo>
                  <a:pt x="713" y="1242"/>
                  <a:pt x="660" y="1221"/>
                  <a:pt x="621" y="1181"/>
                </a:cubicBezTo>
                <a:cubicBezTo>
                  <a:pt x="581" y="1142"/>
                  <a:pt x="560" y="1089"/>
                  <a:pt x="560" y="1033"/>
                </a:cubicBezTo>
                <a:cubicBezTo>
                  <a:pt x="560" y="978"/>
                  <a:pt x="581" y="925"/>
                  <a:pt x="621" y="886"/>
                </a:cubicBezTo>
                <a:cubicBezTo>
                  <a:pt x="660" y="846"/>
                  <a:pt x="713" y="825"/>
                  <a:pt x="768" y="825"/>
                </a:cubicBezTo>
                <a:cubicBezTo>
                  <a:pt x="883" y="825"/>
                  <a:pt x="976" y="917"/>
                  <a:pt x="977" y="1031"/>
                </a:cubicBezTo>
                <a:lnTo>
                  <a:pt x="977" y="1160"/>
                </a:lnTo>
                <a:lnTo>
                  <a:pt x="1145" y="1160"/>
                </a:lnTo>
                <a:lnTo>
                  <a:pt x="1145" y="1031"/>
                </a:lnTo>
                <a:lnTo>
                  <a:pt x="1145" y="1031"/>
                </a:lnTo>
                <a:cubicBezTo>
                  <a:pt x="1146" y="976"/>
                  <a:pt x="1167" y="925"/>
                  <a:pt x="1206" y="886"/>
                </a:cubicBezTo>
                <a:cubicBezTo>
                  <a:pt x="1245" y="846"/>
                  <a:pt x="1298" y="825"/>
                  <a:pt x="1354" y="825"/>
                </a:cubicBezTo>
                <a:cubicBezTo>
                  <a:pt x="1409" y="825"/>
                  <a:pt x="1462" y="846"/>
                  <a:pt x="1501" y="886"/>
                </a:cubicBezTo>
                <a:cubicBezTo>
                  <a:pt x="1541" y="925"/>
                  <a:pt x="1562" y="978"/>
                  <a:pt x="1562" y="1033"/>
                </a:cubicBezTo>
                <a:cubicBezTo>
                  <a:pt x="1562" y="1089"/>
                  <a:pt x="1541" y="1142"/>
                  <a:pt x="1501" y="1181"/>
                </a:cubicBezTo>
                <a:cubicBezTo>
                  <a:pt x="1462" y="1221"/>
                  <a:pt x="1409" y="1242"/>
                  <a:pt x="1354" y="1242"/>
                </a:cubicBezTo>
                <a:lnTo>
                  <a:pt x="1227" y="1242"/>
                </a:lnTo>
                <a:lnTo>
                  <a:pt x="1227" y="2064"/>
                </a:lnTo>
                <a:cubicBezTo>
                  <a:pt x="1244" y="2064"/>
                  <a:pt x="1261" y="2064"/>
                  <a:pt x="1278" y="2064"/>
                </a:cubicBezTo>
                <a:cubicBezTo>
                  <a:pt x="1359" y="2064"/>
                  <a:pt x="1385" y="2041"/>
                  <a:pt x="1400" y="1974"/>
                </a:cubicBezTo>
                <a:cubicBezTo>
                  <a:pt x="1418" y="1890"/>
                  <a:pt x="1432" y="1779"/>
                  <a:pt x="1466" y="1700"/>
                </a:cubicBezTo>
                <a:cubicBezTo>
                  <a:pt x="1530" y="1554"/>
                  <a:pt x="1607" y="1437"/>
                  <a:pt x="1681" y="1294"/>
                </a:cubicBezTo>
                <a:cubicBezTo>
                  <a:pt x="1762" y="1137"/>
                  <a:pt x="1802" y="975"/>
                  <a:pt x="1759" y="805"/>
                </a:cubicBezTo>
                <a:cubicBezTo>
                  <a:pt x="1702" y="581"/>
                  <a:pt x="1434" y="338"/>
                  <a:pt x="1061" y="338"/>
                </a:cubicBezTo>
                <a:close/>
                <a:moveTo>
                  <a:pt x="1354" y="907"/>
                </a:moveTo>
                <a:cubicBezTo>
                  <a:pt x="1284" y="907"/>
                  <a:pt x="1227" y="964"/>
                  <a:pt x="1227" y="1033"/>
                </a:cubicBezTo>
                <a:lnTo>
                  <a:pt x="1227" y="1160"/>
                </a:lnTo>
                <a:lnTo>
                  <a:pt x="1354" y="1160"/>
                </a:lnTo>
                <a:cubicBezTo>
                  <a:pt x="1423" y="1160"/>
                  <a:pt x="1480" y="1103"/>
                  <a:pt x="1480" y="1033"/>
                </a:cubicBezTo>
                <a:cubicBezTo>
                  <a:pt x="1480" y="964"/>
                  <a:pt x="1423" y="907"/>
                  <a:pt x="1354" y="907"/>
                </a:cubicBezTo>
                <a:close/>
                <a:moveTo>
                  <a:pt x="642" y="1033"/>
                </a:moveTo>
                <a:cubicBezTo>
                  <a:pt x="642" y="1103"/>
                  <a:pt x="699" y="1160"/>
                  <a:pt x="768" y="1160"/>
                </a:cubicBezTo>
                <a:lnTo>
                  <a:pt x="895" y="1160"/>
                </a:lnTo>
                <a:lnTo>
                  <a:pt x="895" y="1033"/>
                </a:lnTo>
                <a:cubicBezTo>
                  <a:pt x="895" y="964"/>
                  <a:pt x="838" y="907"/>
                  <a:pt x="768" y="907"/>
                </a:cubicBezTo>
                <a:cubicBezTo>
                  <a:pt x="699" y="907"/>
                  <a:pt x="642" y="964"/>
                  <a:pt x="642" y="1033"/>
                </a:cubicBezTo>
                <a:close/>
                <a:moveTo>
                  <a:pt x="1145" y="1242"/>
                </a:moveTo>
                <a:lnTo>
                  <a:pt x="977" y="1242"/>
                </a:lnTo>
                <a:lnTo>
                  <a:pt x="977" y="2064"/>
                </a:lnTo>
                <a:cubicBezTo>
                  <a:pt x="1004" y="2064"/>
                  <a:pt x="1030" y="2064"/>
                  <a:pt x="1057" y="2064"/>
                </a:cubicBezTo>
                <a:lnTo>
                  <a:pt x="1065" y="2064"/>
                </a:lnTo>
                <a:cubicBezTo>
                  <a:pt x="1065" y="2065"/>
                  <a:pt x="1065" y="2064"/>
                  <a:pt x="1065" y="2064"/>
                </a:cubicBezTo>
                <a:cubicBezTo>
                  <a:pt x="1092" y="2064"/>
                  <a:pt x="1118" y="2064"/>
                  <a:pt x="1145" y="2064"/>
                </a:cubicBezTo>
                <a:lnTo>
                  <a:pt x="1145" y="1242"/>
                </a:lnTo>
                <a:close/>
                <a:moveTo>
                  <a:pt x="1327" y="2116"/>
                </a:moveTo>
                <a:lnTo>
                  <a:pt x="795" y="2116"/>
                </a:lnTo>
                <a:cubicBezTo>
                  <a:pt x="747" y="2116"/>
                  <a:pt x="708" y="2156"/>
                  <a:pt x="708" y="2204"/>
                </a:cubicBezTo>
                <a:cubicBezTo>
                  <a:pt x="708" y="2253"/>
                  <a:pt x="747" y="2292"/>
                  <a:pt x="795" y="2292"/>
                </a:cubicBezTo>
                <a:lnTo>
                  <a:pt x="1327" y="2292"/>
                </a:lnTo>
                <a:cubicBezTo>
                  <a:pt x="1375" y="2292"/>
                  <a:pt x="1414" y="2253"/>
                  <a:pt x="1414" y="2204"/>
                </a:cubicBezTo>
                <a:cubicBezTo>
                  <a:pt x="1414" y="2156"/>
                  <a:pt x="1375" y="2116"/>
                  <a:pt x="1327" y="2116"/>
                </a:cubicBezTo>
                <a:close/>
                <a:moveTo>
                  <a:pt x="1327" y="2521"/>
                </a:moveTo>
                <a:lnTo>
                  <a:pt x="795" y="2521"/>
                </a:lnTo>
                <a:cubicBezTo>
                  <a:pt x="747" y="2521"/>
                  <a:pt x="708" y="2482"/>
                  <a:pt x="708" y="2433"/>
                </a:cubicBezTo>
                <a:cubicBezTo>
                  <a:pt x="708" y="2385"/>
                  <a:pt x="747" y="2346"/>
                  <a:pt x="795" y="2346"/>
                </a:cubicBezTo>
                <a:lnTo>
                  <a:pt x="1327" y="2346"/>
                </a:lnTo>
                <a:cubicBezTo>
                  <a:pt x="1375" y="2346"/>
                  <a:pt x="1414" y="2385"/>
                  <a:pt x="1414" y="2433"/>
                </a:cubicBezTo>
                <a:cubicBezTo>
                  <a:pt x="1414" y="2482"/>
                  <a:pt x="1375" y="2521"/>
                  <a:pt x="1327" y="25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2976053" y="3431646"/>
            <a:ext cx="2240437" cy="1331831"/>
          </a:xfrm>
          <a:custGeom>
            <a:avLst/>
            <a:gdLst/>
            <a:ahLst/>
            <a:cxnLst/>
            <a:rect l="l" t="t" r="r" b="b"/>
            <a:pathLst>
              <a:path w="7472" h="4440" extrusionOk="0">
                <a:moveTo>
                  <a:pt x="6010" y="4439"/>
                </a:moveTo>
                <a:lnTo>
                  <a:pt x="0" y="4439"/>
                </a:lnTo>
                <a:lnTo>
                  <a:pt x="1460" y="2219"/>
                </a:lnTo>
                <a:lnTo>
                  <a:pt x="0" y="0"/>
                </a:lnTo>
                <a:lnTo>
                  <a:pt x="6010" y="0"/>
                </a:lnTo>
                <a:lnTo>
                  <a:pt x="7471" y="2219"/>
                </a:lnTo>
                <a:lnTo>
                  <a:pt x="6010" y="443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3788112" y="3832385"/>
            <a:ext cx="935058" cy="624254"/>
          </a:xfrm>
          <a:custGeom>
            <a:avLst/>
            <a:gdLst/>
            <a:ahLst/>
            <a:cxnLst/>
            <a:rect l="l" t="t" r="r" b="b"/>
            <a:pathLst>
              <a:path w="3119" h="2082" extrusionOk="0">
                <a:moveTo>
                  <a:pt x="2347" y="1130"/>
                </a:moveTo>
                <a:lnTo>
                  <a:pt x="2288" y="1076"/>
                </a:lnTo>
                <a:cubicBezTo>
                  <a:pt x="1995" y="822"/>
                  <a:pt x="1650" y="531"/>
                  <a:pt x="1573" y="483"/>
                </a:cubicBezTo>
                <a:cubicBezTo>
                  <a:pt x="1536" y="490"/>
                  <a:pt x="1440" y="521"/>
                  <a:pt x="1363" y="548"/>
                </a:cubicBezTo>
                <a:lnTo>
                  <a:pt x="1360" y="549"/>
                </a:lnTo>
                <a:cubicBezTo>
                  <a:pt x="1355" y="550"/>
                  <a:pt x="1238" y="584"/>
                  <a:pt x="1132" y="584"/>
                </a:cubicBezTo>
                <a:cubicBezTo>
                  <a:pt x="1071" y="584"/>
                  <a:pt x="1024" y="573"/>
                  <a:pt x="988" y="551"/>
                </a:cubicBezTo>
                <a:cubicBezTo>
                  <a:pt x="926" y="511"/>
                  <a:pt x="918" y="459"/>
                  <a:pt x="919" y="432"/>
                </a:cubicBezTo>
                <a:cubicBezTo>
                  <a:pt x="922" y="366"/>
                  <a:pt x="978" y="310"/>
                  <a:pt x="1019" y="285"/>
                </a:cubicBezTo>
                <a:lnTo>
                  <a:pt x="427" y="212"/>
                </a:lnTo>
                <a:lnTo>
                  <a:pt x="366" y="1065"/>
                </a:lnTo>
                <a:cubicBezTo>
                  <a:pt x="415" y="1015"/>
                  <a:pt x="463" y="1003"/>
                  <a:pt x="497" y="1003"/>
                </a:cubicBezTo>
                <a:cubicBezTo>
                  <a:pt x="537" y="1003"/>
                  <a:pt x="577" y="1019"/>
                  <a:pt x="613" y="1049"/>
                </a:cubicBezTo>
                <a:cubicBezTo>
                  <a:pt x="670" y="1095"/>
                  <a:pt x="697" y="1157"/>
                  <a:pt x="688" y="1220"/>
                </a:cubicBezTo>
                <a:cubicBezTo>
                  <a:pt x="737" y="1212"/>
                  <a:pt x="785" y="1228"/>
                  <a:pt x="828" y="1263"/>
                </a:cubicBezTo>
                <a:cubicBezTo>
                  <a:pt x="885" y="1310"/>
                  <a:pt x="911" y="1371"/>
                  <a:pt x="903" y="1434"/>
                </a:cubicBezTo>
                <a:cubicBezTo>
                  <a:pt x="952" y="1427"/>
                  <a:pt x="999" y="1443"/>
                  <a:pt x="1042" y="1478"/>
                </a:cubicBezTo>
                <a:cubicBezTo>
                  <a:pt x="1092" y="1518"/>
                  <a:pt x="1119" y="1572"/>
                  <a:pt x="1119" y="1627"/>
                </a:cubicBezTo>
                <a:cubicBezTo>
                  <a:pt x="1173" y="1610"/>
                  <a:pt x="1229" y="1625"/>
                  <a:pt x="1279" y="1665"/>
                </a:cubicBezTo>
                <a:cubicBezTo>
                  <a:pt x="1347" y="1721"/>
                  <a:pt x="1372" y="1798"/>
                  <a:pt x="1345" y="1873"/>
                </a:cubicBezTo>
                <a:lnTo>
                  <a:pt x="1396" y="1915"/>
                </a:lnTo>
                <a:cubicBezTo>
                  <a:pt x="1400" y="1918"/>
                  <a:pt x="1404" y="1921"/>
                  <a:pt x="1408" y="1923"/>
                </a:cubicBezTo>
                <a:lnTo>
                  <a:pt x="1410" y="1925"/>
                </a:lnTo>
                <a:cubicBezTo>
                  <a:pt x="1431" y="1939"/>
                  <a:pt x="1452" y="1946"/>
                  <a:pt x="1472" y="1946"/>
                </a:cubicBezTo>
                <a:cubicBezTo>
                  <a:pt x="1509" y="1946"/>
                  <a:pt x="1536" y="1922"/>
                  <a:pt x="1553" y="1902"/>
                </a:cubicBezTo>
                <a:cubicBezTo>
                  <a:pt x="1588" y="1858"/>
                  <a:pt x="1610" y="1824"/>
                  <a:pt x="1565" y="1778"/>
                </a:cubicBezTo>
                <a:lnTo>
                  <a:pt x="1561" y="1774"/>
                </a:lnTo>
                <a:lnTo>
                  <a:pt x="1298" y="1551"/>
                </a:lnTo>
                <a:cubicBezTo>
                  <a:pt x="1289" y="1543"/>
                  <a:pt x="1284" y="1533"/>
                  <a:pt x="1283" y="1522"/>
                </a:cubicBezTo>
                <a:cubicBezTo>
                  <a:pt x="1282" y="1511"/>
                  <a:pt x="1286" y="1500"/>
                  <a:pt x="1293" y="1491"/>
                </a:cubicBezTo>
                <a:cubicBezTo>
                  <a:pt x="1308" y="1474"/>
                  <a:pt x="1336" y="1472"/>
                  <a:pt x="1353" y="1486"/>
                </a:cubicBezTo>
                <a:lnTo>
                  <a:pt x="1697" y="1778"/>
                </a:lnTo>
                <a:cubicBezTo>
                  <a:pt x="1715" y="1789"/>
                  <a:pt x="1735" y="1795"/>
                  <a:pt x="1755" y="1795"/>
                </a:cubicBezTo>
                <a:cubicBezTo>
                  <a:pt x="1790" y="1795"/>
                  <a:pt x="1824" y="1777"/>
                  <a:pt x="1849" y="1745"/>
                </a:cubicBezTo>
                <a:cubicBezTo>
                  <a:pt x="1871" y="1719"/>
                  <a:pt x="1881" y="1690"/>
                  <a:pt x="1878" y="1662"/>
                </a:cubicBezTo>
                <a:cubicBezTo>
                  <a:pt x="1875" y="1632"/>
                  <a:pt x="1857" y="1603"/>
                  <a:pt x="1827" y="1578"/>
                </a:cubicBezTo>
                <a:lnTo>
                  <a:pt x="1786" y="1545"/>
                </a:lnTo>
                <a:lnTo>
                  <a:pt x="1786" y="1545"/>
                </a:lnTo>
                <a:lnTo>
                  <a:pt x="1595" y="1389"/>
                </a:lnTo>
                <a:cubicBezTo>
                  <a:pt x="1586" y="1382"/>
                  <a:pt x="1581" y="1372"/>
                  <a:pt x="1579" y="1361"/>
                </a:cubicBezTo>
                <a:cubicBezTo>
                  <a:pt x="1578" y="1349"/>
                  <a:pt x="1582" y="1338"/>
                  <a:pt x="1589" y="1330"/>
                </a:cubicBezTo>
                <a:cubicBezTo>
                  <a:pt x="1603" y="1312"/>
                  <a:pt x="1631" y="1309"/>
                  <a:pt x="1648" y="1323"/>
                </a:cubicBezTo>
                <a:lnTo>
                  <a:pt x="1963" y="1580"/>
                </a:lnTo>
                <a:cubicBezTo>
                  <a:pt x="1986" y="1598"/>
                  <a:pt x="2011" y="1608"/>
                  <a:pt x="2036" y="1608"/>
                </a:cubicBezTo>
                <a:cubicBezTo>
                  <a:pt x="2074" y="1608"/>
                  <a:pt x="2112" y="1587"/>
                  <a:pt x="2142" y="1550"/>
                </a:cubicBezTo>
                <a:cubicBezTo>
                  <a:pt x="2165" y="1522"/>
                  <a:pt x="2175" y="1494"/>
                  <a:pt x="2173" y="1467"/>
                </a:cubicBezTo>
                <a:cubicBezTo>
                  <a:pt x="2171" y="1437"/>
                  <a:pt x="2154" y="1409"/>
                  <a:pt x="2122" y="1384"/>
                </a:cubicBezTo>
                <a:lnTo>
                  <a:pt x="2030" y="1309"/>
                </a:lnTo>
                <a:lnTo>
                  <a:pt x="2030" y="1308"/>
                </a:lnTo>
                <a:lnTo>
                  <a:pt x="1866" y="1175"/>
                </a:lnTo>
                <a:cubicBezTo>
                  <a:pt x="1848" y="1160"/>
                  <a:pt x="1845" y="1133"/>
                  <a:pt x="1860" y="1115"/>
                </a:cubicBezTo>
                <a:cubicBezTo>
                  <a:pt x="1874" y="1098"/>
                  <a:pt x="1902" y="1095"/>
                  <a:pt x="1919" y="1109"/>
                </a:cubicBezTo>
                <a:lnTo>
                  <a:pt x="2187" y="1327"/>
                </a:lnTo>
                <a:cubicBezTo>
                  <a:pt x="2244" y="1373"/>
                  <a:pt x="2311" y="1360"/>
                  <a:pt x="2362" y="1297"/>
                </a:cubicBezTo>
                <a:cubicBezTo>
                  <a:pt x="2396" y="1255"/>
                  <a:pt x="2422" y="1191"/>
                  <a:pt x="2347" y="1130"/>
                </a:cubicBezTo>
                <a:close/>
                <a:moveTo>
                  <a:pt x="587" y="1273"/>
                </a:moveTo>
                <a:cubicBezTo>
                  <a:pt x="656" y="1189"/>
                  <a:pt x="589" y="1123"/>
                  <a:pt x="567" y="1105"/>
                </a:cubicBezTo>
                <a:cubicBezTo>
                  <a:pt x="513" y="1061"/>
                  <a:pt x="457" y="1068"/>
                  <a:pt x="409" y="1127"/>
                </a:cubicBezTo>
                <a:lnTo>
                  <a:pt x="356" y="1195"/>
                </a:lnTo>
                <a:lnTo>
                  <a:pt x="357" y="1195"/>
                </a:lnTo>
                <a:lnTo>
                  <a:pt x="348" y="1206"/>
                </a:lnTo>
                <a:lnTo>
                  <a:pt x="274" y="1291"/>
                </a:lnTo>
                <a:cubicBezTo>
                  <a:pt x="247" y="1322"/>
                  <a:pt x="234" y="1353"/>
                  <a:pt x="237" y="1382"/>
                </a:cubicBezTo>
                <a:cubicBezTo>
                  <a:pt x="240" y="1414"/>
                  <a:pt x="261" y="1435"/>
                  <a:pt x="273" y="1444"/>
                </a:cubicBezTo>
                <a:cubicBezTo>
                  <a:pt x="300" y="1466"/>
                  <a:pt x="331" y="1491"/>
                  <a:pt x="365" y="1491"/>
                </a:cubicBezTo>
                <a:cubicBezTo>
                  <a:pt x="385" y="1491"/>
                  <a:pt x="405" y="1482"/>
                  <a:pt x="425" y="1463"/>
                </a:cubicBezTo>
                <a:lnTo>
                  <a:pt x="587" y="1273"/>
                </a:lnTo>
                <a:close/>
                <a:moveTo>
                  <a:pt x="460" y="1534"/>
                </a:moveTo>
                <a:cubicBezTo>
                  <a:pt x="436" y="1564"/>
                  <a:pt x="426" y="1595"/>
                  <a:pt x="432" y="1626"/>
                </a:cubicBezTo>
                <a:cubicBezTo>
                  <a:pt x="437" y="1653"/>
                  <a:pt x="454" y="1679"/>
                  <a:pt x="481" y="1701"/>
                </a:cubicBezTo>
                <a:cubicBezTo>
                  <a:pt x="535" y="1746"/>
                  <a:pt x="590" y="1738"/>
                  <a:pt x="639" y="1679"/>
                </a:cubicBezTo>
                <a:lnTo>
                  <a:pt x="802" y="1487"/>
                </a:lnTo>
                <a:cubicBezTo>
                  <a:pt x="826" y="1457"/>
                  <a:pt x="836" y="1426"/>
                  <a:pt x="830" y="1395"/>
                </a:cubicBezTo>
                <a:cubicBezTo>
                  <a:pt x="825" y="1368"/>
                  <a:pt x="808" y="1342"/>
                  <a:pt x="782" y="1320"/>
                </a:cubicBezTo>
                <a:cubicBezTo>
                  <a:pt x="727" y="1275"/>
                  <a:pt x="672" y="1282"/>
                  <a:pt x="624" y="1342"/>
                </a:cubicBezTo>
                <a:lnTo>
                  <a:pt x="542" y="1438"/>
                </a:lnTo>
                <a:lnTo>
                  <a:pt x="543" y="1438"/>
                </a:lnTo>
                <a:lnTo>
                  <a:pt x="534" y="1449"/>
                </a:lnTo>
                <a:lnTo>
                  <a:pt x="460" y="1534"/>
                </a:lnTo>
                <a:close/>
                <a:moveTo>
                  <a:pt x="675" y="1748"/>
                </a:moveTo>
                <a:cubicBezTo>
                  <a:pt x="633" y="1800"/>
                  <a:pt x="643" y="1845"/>
                  <a:pt x="710" y="1900"/>
                </a:cubicBezTo>
                <a:cubicBezTo>
                  <a:pt x="765" y="1945"/>
                  <a:pt x="820" y="1938"/>
                  <a:pt x="868" y="1878"/>
                </a:cubicBezTo>
                <a:lnTo>
                  <a:pt x="1016" y="1702"/>
                </a:lnTo>
                <a:cubicBezTo>
                  <a:pt x="1085" y="1618"/>
                  <a:pt x="1018" y="1552"/>
                  <a:pt x="996" y="1534"/>
                </a:cubicBezTo>
                <a:cubicBezTo>
                  <a:pt x="942" y="1490"/>
                  <a:pt x="887" y="1497"/>
                  <a:pt x="838" y="1556"/>
                </a:cubicBezTo>
                <a:lnTo>
                  <a:pt x="757" y="1652"/>
                </a:lnTo>
                <a:lnTo>
                  <a:pt x="757" y="1653"/>
                </a:lnTo>
                <a:lnTo>
                  <a:pt x="749" y="1663"/>
                </a:lnTo>
                <a:lnTo>
                  <a:pt x="675" y="1748"/>
                </a:lnTo>
                <a:close/>
                <a:moveTo>
                  <a:pt x="1233" y="1722"/>
                </a:moveTo>
                <a:cubicBezTo>
                  <a:pt x="1178" y="1677"/>
                  <a:pt x="1123" y="1685"/>
                  <a:pt x="1075" y="1744"/>
                </a:cubicBezTo>
                <a:lnTo>
                  <a:pt x="1016" y="1814"/>
                </a:lnTo>
                <a:lnTo>
                  <a:pt x="1009" y="1824"/>
                </a:lnTo>
                <a:lnTo>
                  <a:pt x="959" y="1885"/>
                </a:lnTo>
                <a:cubicBezTo>
                  <a:pt x="890" y="1969"/>
                  <a:pt x="957" y="2035"/>
                  <a:pt x="979" y="2053"/>
                </a:cubicBezTo>
                <a:cubicBezTo>
                  <a:pt x="1002" y="2072"/>
                  <a:pt x="1026" y="2081"/>
                  <a:pt x="1049" y="2081"/>
                </a:cubicBezTo>
                <a:cubicBezTo>
                  <a:pt x="1080" y="2081"/>
                  <a:pt x="1109" y="2064"/>
                  <a:pt x="1137" y="2031"/>
                </a:cubicBezTo>
                <a:lnTo>
                  <a:pt x="1222" y="1926"/>
                </a:lnTo>
                <a:lnTo>
                  <a:pt x="1222" y="1926"/>
                </a:lnTo>
                <a:lnTo>
                  <a:pt x="1253" y="1889"/>
                </a:lnTo>
                <a:cubicBezTo>
                  <a:pt x="1277" y="1859"/>
                  <a:pt x="1287" y="1828"/>
                  <a:pt x="1281" y="1797"/>
                </a:cubicBezTo>
                <a:cubicBezTo>
                  <a:pt x="1276" y="1770"/>
                  <a:pt x="1259" y="1744"/>
                  <a:pt x="1233" y="1722"/>
                </a:cubicBezTo>
                <a:close/>
                <a:moveTo>
                  <a:pt x="2" y="1039"/>
                </a:moveTo>
                <a:cubicBezTo>
                  <a:pt x="0" y="1061"/>
                  <a:pt x="7" y="1082"/>
                  <a:pt x="21" y="1098"/>
                </a:cubicBezTo>
                <a:cubicBezTo>
                  <a:pt x="35" y="1114"/>
                  <a:pt x="55" y="1124"/>
                  <a:pt x="76" y="1126"/>
                </a:cubicBezTo>
                <a:lnTo>
                  <a:pt x="205" y="1135"/>
                </a:lnTo>
                <a:cubicBezTo>
                  <a:pt x="249" y="1139"/>
                  <a:pt x="288" y="1105"/>
                  <a:pt x="291" y="1061"/>
                </a:cubicBezTo>
                <a:lnTo>
                  <a:pt x="355" y="209"/>
                </a:lnTo>
                <a:cubicBezTo>
                  <a:pt x="357" y="188"/>
                  <a:pt x="350" y="167"/>
                  <a:pt x="336" y="151"/>
                </a:cubicBezTo>
                <a:cubicBezTo>
                  <a:pt x="322" y="135"/>
                  <a:pt x="302" y="125"/>
                  <a:pt x="281" y="123"/>
                </a:cubicBezTo>
                <a:lnTo>
                  <a:pt x="153" y="113"/>
                </a:lnTo>
                <a:cubicBezTo>
                  <a:pt x="150" y="113"/>
                  <a:pt x="148" y="113"/>
                  <a:pt x="146" y="113"/>
                </a:cubicBezTo>
                <a:cubicBezTo>
                  <a:pt x="105" y="113"/>
                  <a:pt x="69" y="146"/>
                  <a:pt x="66" y="188"/>
                </a:cubicBezTo>
                <a:lnTo>
                  <a:pt x="2" y="1039"/>
                </a:lnTo>
                <a:close/>
                <a:moveTo>
                  <a:pt x="2705" y="6"/>
                </a:moveTo>
                <a:lnTo>
                  <a:pt x="2586" y="53"/>
                </a:lnTo>
                <a:cubicBezTo>
                  <a:pt x="2566" y="61"/>
                  <a:pt x="2550" y="76"/>
                  <a:pt x="2542" y="96"/>
                </a:cubicBezTo>
                <a:cubicBezTo>
                  <a:pt x="2533" y="116"/>
                  <a:pt x="2533" y="137"/>
                  <a:pt x="2541" y="157"/>
                </a:cubicBezTo>
                <a:lnTo>
                  <a:pt x="2841" y="915"/>
                </a:lnTo>
                <a:cubicBezTo>
                  <a:pt x="2857" y="956"/>
                  <a:pt x="2904" y="977"/>
                  <a:pt x="2945" y="960"/>
                </a:cubicBezTo>
                <a:lnTo>
                  <a:pt x="3065" y="913"/>
                </a:lnTo>
                <a:cubicBezTo>
                  <a:pt x="3085" y="905"/>
                  <a:pt x="3100" y="890"/>
                  <a:pt x="3109" y="870"/>
                </a:cubicBezTo>
                <a:cubicBezTo>
                  <a:pt x="3118" y="850"/>
                  <a:pt x="3118" y="829"/>
                  <a:pt x="3110" y="809"/>
                </a:cubicBezTo>
                <a:lnTo>
                  <a:pt x="2810" y="51"/>
                </a:lnTo>
                <a:cubicBezTo>
                  <a:pt x="2798" y="20"/>
                  <a:pt x="2768" y="0"/>
                  <a:pt x="2735" y="0"/>
                </a:cubicBezTo>
                <a:cubicBezTo>
                  <a:pt x="2725" y="0"/>
                  <a:pt x="2715" y="2"/>
                  <a:pt x="2705" y="6"/>
                </a:cubicBezTo>
                <a:close/>
                <a:moveTo>
                  <a:pt x="2768" y="924"/>
                </a:moveTo>
                <a:lnTo>
                  <a:pt x="2407" y="1079"/>
                </a:lnTo>
                <a:cubicBezTo>
                  <a:pt x="2218" y="915"/>
                  <a:pt x="1632" y="409"/>
                  <a:pt x="1582" y="406"/>
                </a:cubicBezTo>
                <a:cubicBezTo>
                  <a:pt x="1540" y="406"/>
                  <a:pt x="1359" y="469"/>
                  <a:pt x="1339" y="476"/>
                </a:cubicBezTo>
                <a:cubicBezTo>
                  <a:pt x="1338" y="477"/>
                  <a:pt x="1228" y="509"/>
                  <a:pt x="1132" y="509"/>
                </a:cubicBezTo>
                <a:cubicBezTo>
                  <a:pt x="1086" y="509"/>
                  <a:pt x="1051" y="502"/>
                  <a:pt x="1029" y="487"/>
                </a:cubicBezTo>
                <a:cubicBezTo>
                  <a:pt x="1005" y="472"/>
                  <a:pt x="994" y="455"/>
                  <a:pt x="995" y="435"/>
                </a:cubicBezTo>
                <a:cubicBezTo>
                  <a:pt x="996" y="398"/>
                  <a:pt x="1039" y="360"/>
                  <a:pt x="1061" y="348"/>
                </a:cubicBezTo>
                <a:cubicBezTo>
                  <a:pt x="1215" y="265"/>
                  <a:pt x="1626" y="111"/>
                  <a:pt x="1668" y="106"/>
                </a:cubicBezTo>
                <a:cubicBezTo>
                  <a:pt x="1670" y="106"/>
                  <a:pt x="1672" y="106"/>
                  <a:pt x="1675" y="106"/>
                </a:cubicBezTo>
                <a:cubicBezTo>
                  <a:pt x="1774" y="106"/>
                  <a:pt x="2404" y="192"/>
                  <a:pt x="2481" y="202"/>
                </a:cubicBezTo>
                <a:lnTo>
                  <a:pt x="2768" y="9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8975241" y="3431646"/>
            <a:ext cx="2240437" cy="1331831"/>
          </a:xfrm>
          <a:custGeom>
            <a:avLst/>
            <a:gdLst/>
            <a:ahLst/>
            <a:cxnLst/>
            <a:rect l="l" t="t" r="r" b="b"/>
            <a:pathLst>
              <a:path w="7472" h="4440" extrusionOk="0">
                <a:moveTo>
                  <a:pt x="6011" y="4439"/>
                </a:moveTo>
                <a:lnTo>
                  <a:pt x="0" y="4439"/>
                </a:lnTo>
                <a:lnTo>
                  <a:pt x="1460" y="2219"/>
                </a:lnTo>
                <a:lnTo>
                  <a:pt x="0" y="0"/>
                </a:lnTo>
                <a:lnTo>
                  <a:pt x="6011" y="0"/>
                </a:lnTo>
                <a:lnTo>
                  <a:pt x="7471" y="2219"/>
                </a:lnTo>
                <a:lnTo>
                  <a:pt x="6011" y="4439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9792590" y="3714676"/>
            <a:ext cx="808091" cy="675835"/>
          </a:xfrm>
          <a:custGeom>
            <a:avLst/>
            <a:gdLst/>
            <a:ahLst/>
            <a:cxnLst/>
            <a:rect l="l" t="t" r="r" b="b"/>
            <a:pathLst>
              <a:path w="2694" h="2255" extrusionOk="0">
                <a:moveTo>
                  <a:pt x="2693" y="2096"/>
                </a:moveTo>
                <a:lnTo>
                  <a:pt x="2419" y="1938"/>
                </a:lnTo>
                <a:lnTo>
                  <a:pt x="2419" y="2036"/>
                </a:lnTo>
                <a:lnTo>
                  <a:pt x="220" y="2036"/>
                </a:lnTo>
                <a:lnTo>
                  <a:pt x="220" y="276"/>
                </a:lnTo>
                <a:lnTo>
                  <a:pt x="320" y="276"/>
                </a:lnTo>
                <a:lnTo>
                  <a:pt x="160" y="0"/>
                </a:lnTo>
                <a:lnTo>
                  <a:pt x="0" y="276"/>
                </a:lnTo>
                <a:lnTo>
                  <a:pt x="100" y="276"/>
                </a:lnTo>
                <a:lnTo>
                  <a:pt x="100" y="2156"/>
                </a:lnTo>
                <a:lnTo>
                  <a:pt x="2419" y="2156"/>
                </a:lnTo>
                <a:lnTo>
                  <a:pt x="2419" y="2254"/>
                </a:lnTo>
                <a:lnTo>
                  <a:pt x="2693" y="2096"/>
                </a:lnTo>
                <a:close/>
                <a:moveTo>
                  <a:pt x="403" y="904"/>
                </a:moveTo>
                <a:cubicBezTo>
                  <a:pt x="978" y="799"/>
                  <a:pt x="1517" y="592"/>
                  <a:pt x="2002" y="303"/>
                </a:cubicBezTo>
                <a:lnTo>
                  <a:pt x="2046" y="387"/>
                </a:lnTo>
                <a:lnTo>
                  <a:pt x="2216" y="118"/>
                </a:lnTo>
                <a:lnTo>
                  <a:pt x="1898" y="105"/>
                </a:lnTo>
                <a:lnTo>
                  <a:pt x="1946" y="197"/>
                </a:lnTo>
                <a:cubicBezTo>
                  <a:pt x="1473" y="480"/>
                  <a:pt x="945" y="683"/>
                  <a:pt x="384" y="786"/>
                </a:cubicBezTo>
                <a:lnTo>
                  <a:pt x="403" y="904"/>
                </a:lnTo>
                <a:close/>
                <a:moveTo>
                  <a:pt x="2067" y="548"/>
                </a:moveTo>
                <a:cubicBezTo>
                  <a:pt x="2018" y="548"/>
                  <a:pt x="1978" y="588"/>
                  <a:pt x="1978" y="637"/>
                </a:cubicBezTo>
                <a:lnTo>
                  <a:pt x="1978" y="1836"/>
                </a:lnTo>
                <a:cubicBezTo>
                  <a:pt x="1978" y="1885"/>
                  <a:pt x="2018" y="1925"/>
                  <a:pt x="2067" y="1925"/>
                </a:cubicBezTo>
                <a:lnTo>
                  <a:pt x="2215" y="1925"/>
                </a:lnTo>
                <a:cubicBezTo>
                  <a:pt x="2264" y="1925"/>
                  <a:pt x="2303" y="1885"/>
                  <a:pt x="2303" y="1836"/>
                </a:cubicBezTo>
                <a:lnTo>
                  <a:pt x="2303" y="637"/>
                </a:lnTo>
                <a:cubicBezTo>
                  <a:pt x="2303" y="588"/>
                  <a:pt x="2264" y="548"/>
                  <a:pt x="2215" y="548"/>
                </a:cubicBezTo>
                <a:lnTo>
                  <a:pt x="2067" y="548"/>
                </a:lnTo>
                <a:close/>
                <a:moveTo>
                  <a:pt x="1527" y="739"/>
                </a:moveTo>
                <a:cubicBezTo>
                  <a:pt x="1479" y="739"/>
                  <a:pt x="1439" y="779"/>
                  <a:pt x="1439" y="828"/>
                </a:cubicBezTo>
                <a:lnTo>
                  <a:pt x="1439" y="1836"/>
                </a:lnTo>
                <a:cubicBezTo>
                  <a:pt x="1439" y="1885"/>
                  <a:pt x="1479" y="1925"/>
                  <a:pt x="1527" y="1925"/>
                </a:cubicBezTo>
                <a:lnTo>
                  <a:pt x="1675" y="1925"/>
                </a:lnTo>
                <a:cubicBezTo>
                  <a:pt x="1724" y="1925"/>
                  <a:pt x="1764" y="1885"/>
                  <a:pt x="1764" y="1836"/>
                </a:cubicBezTo>
                <a:lnTo>
                  <a:pt x="1764" y="828"/>
                </a:lnTo>
                <a:cubicBezTo>
                  <a:pt x="1764" y="779"/>
                  <a:pt x="1724" y="739"/>
                  <a:pt x="1675" y="739"/>
                </a:cubicBezTo>
                <a:lnTo>
                  <a:pt x="1527" y="739"/>
                </a:lnTo>
                <a:close/>
                <a:moveTo>
                  <a:pt x="989" y="924"/>
                </a:moveTo>
                <a:cubicBezTo>
                  <a:pt x="940" y="924"/>
                  <a:pt x="901" y="964"/>
                  <a:pt x="901" y="1013"/>
                </a:cubicBezTo>
                <a:lnTo>
                  <a:pt x="901" y="1836"/>
                </a:lnTo>
                <a:cubicBezTo>
                  <a:pt x="901" y="1885"/>
                  <a:pt x="940" y="1925"/>
                  <a:pt x="989" y="1925"/>
                </a:cubicBezTo>
                <a:lnTo>
                  <a:pt x="1137" y="1925"/>
                </a:lnTo>
                <a:cubicBezTo>
                  <a:pt x="1186" y="1925"/>
                  <a:pt x="1226" y="1885"/>
                  <a:pt x="1226" y="1836"/>
                </a:cubicBezTo>
                <a:lnTo>
                  <a:pt x="1226" y="1013"/>
                </a:lnTo>
                <a:cubicBezTo>
                  <a:pt x="1226" y="964"/>
                  <a:pt x="1186" y="924"/>
                  <a:pt x="1137" y="924"/>
                </a:cubicBezTo>
                <a:lnTo>
                  <a:pt x="989" y="924"/>
                </a:lnTo>
                <a:close/>
                <a:moveTo>
                  <a:pt x="362" y="1228"/>
                </a:moveTo>
                <a:cubicBezTo>
                  <a:pt x="362" y="1179"/>
                  <a:pt x="402" y="1140"/>
                  <a:pt x="451" y="1140"/>
                </a:cubicBezTo>
                <a:lnTo>
                  <a:pt x="599" y="1140"/>
                </a:lnTo>
                <a:cubicBezTo>
                  <a:pt x="648" y="1140"/>
                  <a:pt x="687" y="1179"/>
                  <a:pt x="687" y="1228"/>
                </a:cubicBezTo>
                <a:lnTo>
                  <a:pt x="687" y="1836"/>
                </a:lnTo>
                <a:cubicBezTo>
                  <a:pt x="687" y="1885"/>
                  <a:pt x="648" y="1925"/>
                  <a:pt x="599" y="1925"/>
                </a:cubicBezTo>
                <a:lnTo>
                  <a:pt x="451" y="1925"/>
                </a:lnTo>
                <a:cubicBezTo>
                  <a:pt x="402" y="1925"/>
                  <a:pt x="362" y="1885"/>
                  <a:pt x="362" y="1836"/>
                </a:cubicBezTo>
                <a:lnTo>
                  <a:pt x="362" y="12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4975783" y="3431646"/>
            <a:ext cx="2240437" cy="1331831"/>
          </a:xfrm>
          <a:custGeom>
            <a:avLst/>
            <a:gdLst/>
            <a:ahLst/>
            <a:cxnLst/>
            <a:rect l="l" t="t" r="r" b="b"/>
            <a:pathLst>
              <a:path w="7471" h="4440" extrusionOk="0">
                <a:moveTo>
                  <a:pt x="6010" y="4439"/>
                </a:moveTo>
                <a:lnTo>
                  <a:pt x="0" y="4439"/>
                </a:lnTo>
                <a:lnTo>
                  <a:pt x="1460" y="2219"/>
                </a:lnTo>
                <a:lnTo>
                  <a:pt x="0" y="0"/>
                </a:lnTo>
                <a:lnTo>
                  <a:pt x="6010" y="0"/>
                </a:lnTo>
                <a:lnTo>
                  <a:pt x="7470" y="2219"/>
                </a:lnTo>
                <a:lnTo>
                  <a:pt x="6010" y="4439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5A7E7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5805035" y="3883965"/>
            <a:ext cx="755189" cy="462901"/>
          </a:xfrm>
          <a:custGeom>
            <a:avLst/>
            <a:gdLst/>
            <a:ahLst/>
            <a:cxnLst/>
            <a:rect l="l" t="t" r="r" b="b"/>
            <a:pathLst>
              <a:path w="2519" h="1545" extrusionOk="0">
                <a:moveTo>
                  <a:pt x="2374" y="1385"/>
                </a:moveTo>
                <a:cubicBezTo>
                  <a:pt x="2358" y="1404"/>
                  <a:pt x="2331" y="1407"/>
                  <a:pt x="2313" y="1392"/>
                </a:cubicBezTo>
                <a:lnTo>
                  <a:pt x="1653" y="839"/>
                </a:lnTo>
                <a:lnTo>
                  <a:pt x="1301" y="1114"/>
                </a:lnTo>
                <a:cubicBezTo>
                  <a:pt x="1288" y="1124"/>
                  <a:pt x="1274" y="1129"/>
                  <a:pt x="1261" y="1131"/>
                </a:cubicBezTo>
                <a:cubicBezTo>
                  <a:pt x="1259" y="1131"/>
                  <a:pt x="1257" y="1131"/>
                  <a:pt x="1256" y="1131"/>
                </a:cubicBezTo>
                <a:cubicBezTo>
                  <a:pt x="1254" y="1131"/>
                  <a:pt x="1252" y="1131"/>
                  <a:pt x="1250" y="1131"/>
                </a:cubicBezTo>
                <a:cubicBezTo>
                  <a:pt x="1237" y="1129"/>
                  <a:pt x="1223" y="1124"/>
                  <a:pt x="1210" y="1114"/>
                </a:cubicBezTo>
                <a:lnTo>
                  <a:pt x="859" y="839"/>
                </a:lnTo>
                <a:lnTo>
                  <a:pt x="199" y="1392"/>
                </a:lnTo>
                <a:cubicBezTo>
                  <a:pt x="181" y="1407"/>
                  <a:pt x="153" y="1404"/>
                  <a:pt x="138" y="1385"/>
                </a:cubicBezTo>
                <a:lnTo>
                  <a:pt x="124" y="1369"/>
                </a:lnTo>
                <a:cubicBezTo>
                  <a:pt x="108" y="1350"/>
                  <a:pt x="110" y="1323"/>
                  <a:pt x="129" y="1308"/>
                </a:cubicBezTo>
                <a:lnTo>
                  <a:pt x="771" y="770"/>
                </a:lnTo>
                <a:lnTo>
                  <a:pt x="166" y="298"/>
                </a:lnTo>
                <a:cubicBezTo>
                  <a:pt x="139" y="277"/>
                  <a:pt x="129" y="244"/>
                  <a:pt x="144" y="225"/>
                </a:cubicBezTo>
                <a:lnTo>
                  <a:pt x="157" y="208"/>
                </a:lnTo>
                <a:cubicBezTo>
                  <a:pt x="172" y="189"/>
                  <a:pt x="207" y="191"/>
                  <a:pt x="234" y="212"/>
                </a:cubicBezTo>
                <a:lnTo>
                  <a:pt x="1256" y="1010"/>
                </a:lnTo>
                <a:lnTo>
                  <a:pt x="2278" y="212"/>
                </a:lnTo>
                <a:cubicBezTo>
                  <a:pt x="2305" y="191"/>
                  <a:pt x="2340" y="189"/>
                  <a:pt x="2355" y="208"/>
                </a:cubicBezTo>
                <a:lnTo>
                  <a:pt x="2368" y="225"/>
                </a:lnTo>
                <a:cubicBezTo>
                  <a:pt x="2383" y="244"/>
                  <a:pt x="2373" y="277"/>
                  <a:pt x="2346" y="298"/>
                </a:cubicBezTo>
                <a:lnTo>
                  <a:pt x="1742" y="770"/>
                </a:lnTo>
                <a:lnTo>
                  <a:pt x="2383" y="1308"/>
                </a:lnTo>
                <a:cubicBezTo>
                  <a:pt x="2402" y="1323"/>
                  <a:pt x="2403" y="1350"/>
                  <a:pt x="2388" y="1369"/>
                </a:cubicBezTo>
                <a:lnTo>
                  <a:pt x="2374" y="1385"/>
                </a:lnTo>
                <a:close/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lnTo>
                  <a:pt x="0" y="1267"/>
                </a:lnTo>
                <a:cubicBezTo>
                  <a:pt x="0" y="1420"/>
                  <a:pt x="124" y="1544"/>
                  <a:pt x="277" y="1544"/>
                </a:cubicBezTo>
                <a:lnTo>
                  <a:pt x="2240" y="1544"/>
                </a:lnTo>
                <a:cubicBezTo>
                  <a:pt x="2393" y="1544"/>
                  <a:pt x="2518" y="1420"/>
                  <a:pt x="2518" y="1267"/>
                </a:cubicBezTo>
                <a:lnTo>
                  <a:pt x="2518" y="277"/>
                </a:lnTo>
                <a:cubicBezTo>
                  <a:pt x="2518" y="124"/>
                  <a:pt x="2393" y="0"/>
                  <a:pt x="2240" y="0"/>
                </a:cubicBez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975512" y="3431646"/>
            <a:ext cx="2240437" cy="1331831"/>
          </a:xfrm>
          <a:custGeom>
            <a:avLst/>
            <a:gdLst/>
            <a:ahLst/>
            <a:cxnLst/>
            <a:rect l="l" t="t" r="r" b="b"/>
            <a:pathLst>
              <a:path w="7471" h="4440" extrusionOk="0">
                <a:moveTo>
                  <a:pt x="6010" y="4439"/>
                </a:moveTo>
                <a:lnTo>
                  <a:pt x="0" y="4439"/>
                </a:lnTo>
                <a:lnTo>
                  <a:pt x="1460" y="2219"/>
                </a:lnTo>
                <a:lnTo>
                  <a:pt x="0" y="0"/>
                </a:lnTo>
                <a:lnTo>
                  <a:pt x="6010" y="0"/>
                </a:lnTo>
                <a:lnTo>
                  <a:pt x="7470" y="2219"/>
                </a:lnTo>
                <a:lnTo>
                  <a:pt x="6010" y="443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7837828" y="3763611"/>
            <a:ext cx="687738" cy="687738"/>
          </a:xfrm>
          <a:custGeom>
            <a:avLst/>
            <a:gdLst/>
            <a:ahLst/>
            <a:cxnLst/>
            <a:rect l="l" t="t" r="r" b="b"/>
            <a:pathLst>
              <a:path w="2294" h="2293" extrusionOk="0">
                <a:moveTo>
                  <a:pt x="1212" y="1080"/>
                </a:moveTo>
                <a:lnTo>
                  <a:pt x="2293" y="1080"/>
                </a:lnTo>
                <a:cubicBezTo>
                  <a:pt x="2293" y="483"/>
                  <a:pt x="1809" y="0"/>
                  <a:pt x="1212" y="0"/>
                </a:cubicBezTo>
                <a:lnTo>
                  <a:pt x="1212" y="1080"/>
                </a:lnTo>
                <a:close/>
                <a:moveTo>
                  <a:pt x="1081" y="1212"/>
                </a:moveTo>
                <a:lnTo>
                  <a:pt x="2162" y="1212"/>
                </a:lnTo>
                <a:cubicBezTo>
                  <a:pt x="2162" y="1808"/>
                  <a:pt x="1678" y="2292"/>
                  <a:pt x="1081" y="2292"/>
                </a:cubicBezTo>
                <a:cubicBezTo>
                  <a:pt x="484" y="2292"/>
                  <a:pt x="0" y="1808"/>
                  <a:pt x="0" y="1212"/>
                </a:cubicBezTo>
                <a:cubicBezTo>
                  <a:pt x="0" y="615"/>
                  <a:pt x="484" y="131"/>
                  <a:pt x="1081" y="131"/>
                </a:cubicBezTo>
                <a:lnTo>
                  <a:pt x="1081" y="12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1443465" y="2119639"/>
            <a:ext cx="10406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Title A</a:t>
            </a:r>
            <a:endParaRPr sz="2000" b="0" i="0" u="none" strike="noStrike" cap="none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976324" y="2545243"/>
            <a:ext cx="1974952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354" name="Google Shape;354;p19"/>
          <p:cNvGrpSpPr/>
          <p:nvPr/>
        </p:nvGrpSpPr>
        <p:grpSpPr>
          <a:xfrm>
            <a:off x="1500332" y="4927480"/>
            <a:ext cx="979756" cy="1013834"/>
            <a:chOff x="2367858" y="6275040"/>
            <a:chExt cx="1176012" cy="1216916"/>
          </a:xfrm>
        </p:grpSpPr>
        <p:sp>
          <p:nvSpPr>
            <p:cNvPr id="355" name="Google Shape;355;p19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2474645" y="6550069"/>
              <a:ext cx="962437" cy="94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01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57" name="Google Shape;357;p19"/>
          <p:cNvSpPr/>
          <p:nvPr/>
        </p:nvSpPr>
        <p:spPr>
          <a:xfrm>
            <a:off x="3443997" y="2119639"/>
            <a:ext cx="10390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3"/>
                </a:solidFill>
                <a:latin typeface="+mn-lt"/>
                <a:ea typeface="Montserrat"/>
                <a:cs typeface="Montserrat"/>
                <a:sym typeface="Montserrat"/>
              </a:rPr>
              <a:t>Title B</a:t>
            </a:r>
            <a:endParaRPr sz="2000" b="0" i="0" u="none" strike="noStrike" cap="none" dirty="0">
              <a:solidFill>
                <a:schemeClr val="accent3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2976053" y="2545243"/>
            <a:ext cx="1974952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359" name="Google Shape;359;p19"/>
          <p:cNvGrpSpPr/>
          <p:nvPr/>
        </p:nvGrpSpPr>
        <p:grpSpPr>
          <a:xfrm>
            <a:off x="3500061" y="4927480"/>
            <a:ext cx="979756" cy="1013834"/>
            <a:chOff x="2373965" y="6275040"/>
            <a:chExt cx="1176012" cy="1216916"/>
          </a:xfrm>
        </p:grpSpPr>
        <p:sp>
          <p:nvSpPr>
            <p:cNvPr id="360" name="Google Shape;360;p19"/>
            <p:cNvSpPr/>
            <p:nvPr/>
          </p:nvSpPr>
          <p:spPr>
            <a:xfrm>
              <a:off x="2373965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2412447" y="6550069"/>
              <a:ext cx="1099048" cy="94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02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62" name="Google Shape;362;p19"/>
          <p:cNvSpPr/>
          <p:nvPr/>
        </p:nvSpPr>
        <p:spPr>
          <a:xfrm>
            <a:off x="5447733" y="2144380"/>
            <a:ext cx="10310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4">
                    <a:lumMod val="90000"/>
                  </a:schemeClr>
                </a:solidFill>
                <a:latin typeface="+mn-lt"/>
                <a:ea typeface="Montserrat"/>
                <a:cs typeface="Montserrat"/>
                <a:sym typeface="Montserrat"/>
              </a:rPr>
              <a:t>Title C</a:t>
            </a:r>
            <a:endParaRPr sz="2000" b="0" i="0" u="none" strike="noStrike" cap="none" dirty="0">
              <a:solidFill>
                <a:schemeClr val="accent4">
                  <a:lumMod val="90000"/>
                </a:schemeClr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4944323" y="2549733"/>
            <a:ext cx="1974952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364" name="Google Shape;364;p19"/>
          <p:cNvGrpSpPr/>
          <p:nvPr/>
        </p:nvGrpSpPr>
        <p:grpSpPr>
          <a:xfrm>
            <a:off x="5499792" y="4938472"/>
            <a:ext cx="979756" cy="1027582"/>
            <a:chOff x="2410444" y="6258536"/>
            <a:chExt cx="1176012" cy="1233418"/>
          </a:xfrm>
        </p:grpSpPr>
        <p:sp>
          <p:nvSpPr>
            <p:cNvPr id="365" name="Google Shape;365;p19"/>
            <p:cNvSpPr/>
            <p:nvPr/>
          </p:nvSpPr>
          <p:spPr>
            <a:xfrm>
              <a:off x="2410444" y="6258536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447966" y="6550068"/>
              <a:ext cx="1100972" cy="94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03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67" name="Google Shape;367;p19"/>
          <p:cNvSpPr/>
          <p:nvPr/>
        </p:nvSpPr>
        <p:spPr>
          <a:xfrm>
            <a:off x="7435440" y="2119639"/>
            <a:ext cx="10550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5"/>
                </a:solidFill>
                <a:latin typeface="+mn-lt"/>
                <a:ea typeface="Montserrat"/>
                <a:cs typeface="Montserrat"/>
                <a:sym typeface="Montserrat"/>
              </a:rPr>
              <a:t>Title D</a:t>
            </a:r>
            <a:endParaRPr sz="2000" b="0" i="0" u="none" strike="noStrike" cap="none" dirty="0">
              <a:solidFill>
                <a:schemeClr val="accent5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6975511" y="2545243"/>
            <a:ext cx="1974952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369" name="Google Shape;369;p19"/>
          <p:cNvGrpSpPr/>
          <p:nvPr/>
        </p:nvGrpSpPr>
        <p:grpSpPr>
          <a:xfrm>
            <a:off x="7499520" y="4927475"/>
            <a:ext cx="979756" cy="1038574"/>
            <a:chOff x="2380716" y="6275040"/>
            <a:chExt cx="1176012" cy="1246613"/>
          </a:xfrm>
        </p:grpSpPr>
        <p:sp>
          <p:nvSpPr>
            <p:cNvPr id="370" name="Google Shape;370;p19"/>
            <p:cNvSpPr/>
            <p:nvPr/>
          </p:nvSpPr>
          <p:spPr>
            <a:xfrm>
              <a:off x="2380716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384565" y="6579766"/>
              <a:ext cx="1168314" cy="94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04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72" name="Google Shape;372;p19"/>
          <p:cNvSpPr/>
          <p:nvPr/>
        </p:nvSpPr>
        <p:spPr>
          <a:xfrm>
            <a:off x="9455207" y="2144380"/>
            <a:ext cx="10150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accent6"/>
                </a:solidFill>
                <a:latin typeface="+mn-lt"/>
                <a:ea typeface="Montserrat"/>
                <a:cs typeface="Montserrat"/>
                <a:sym typeface="Montserrat"/>
              </a:rPr>
              <a:t>Title E</a:t>
            </a:r>
            <a:endParaRPr sz="2000" b="0" i="0" u="none" strike="noStrike" cap="none" dirty="0">
              <a:solidFill>
                <a:schemeClr val="accent6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8950463" y="2545243"/>
            <a:ext cx="1974952" cy="6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Lorem ipsum dolor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sit amet, consecte-</a:t>
            </a:r>
            <a:endParaRPr sz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tur adipiscing elit</a:t>
            </a:r>
            <a:endParaRPr sz="1200" b="0" i="0" u="none" strike="noStrike" cap="none" dirty="0">
              <a:solidFill>
                <a:schemeClr val="tx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374" name="Google Shape;374;p19"/>
          <p:cNvGrpSpPr/>
          <p:nvPr/>
        </p:nvGrpSpPr>
        <p:grpSpPr>
          <a:xfrm>
            <a:off x="9499250" y="4931729"/>
            <a:ext cx="979756" cy="1034558"/>
            <a:chOff x="2367858" y="6275040"/>
            <a:chExt cx="1176012" cy="1241793"/>
          </a:xfrm>
        </p:grpSpPr>
        <p:sp>
          <p:nvSpPr>
            <p:cNvPr id="375" name="Google Shape;375;p19"/>
            <p:cNvSpPr/>
            <p:nvPr/>
          </p:nvSpPr>
          <p:spPr>
            <a:xfrm>
              <a:off x="2367858" y="6275040"/>
              <a:ext cx="1176012" cy="541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33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STEP</a:t>
              </a:r>
              <a:endParaRPr sz="2333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404417" y="6574946"/>
              <a:ext cx="1102895" cy="94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i="0" u="none" strike="noStrike" cap="none" dirty="0">
                  <a:solidFill>
                    <a:srgbClr val="437F64"/>
                  </a:solidFill>
                  <a:latin typeface="+mn-lt"/>
                  <a:ea typeface="Montserrat"/>
                  <a:cs typeface="Montserrat"/>
                  <a:sym typeface="Montserrat"/>
                </a:rPr>
                <a:t>05</a:t>
              </a:r>
              <a:endParaRPr sz="4000" b="0" i="0" u="none" strike="noStrike" cap="none" dirty="0">
                <a:solidFill>
                  <a:srgbClr val="437F64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317440D0-A159-58E5-68A7-93563B6F88D8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BEFA1D82-B0E2-8C6C-5292-A84E034CF46A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/>
          <p:nvPr/>
        </p:nvSpPr>
        <p:spPr>
          <a:xfrm>
            <a:off x="5216115" y="1438001"/>
            <a:ext cx="5289759" cy="988755"/>
          </a:xfrm>
          <a:custGeom>
            <a:avLst/>
            <a:gdLst/>
            <a:ahLst/>
            <a:cxnLst/>
            <a:rect l="l" t="t" r="r" b="b"/>
            <a:pathLst>
              <a:path w="1339" h="250" extrusionOk="0">
                <a:moveTo>
                  <a:pt x="1254" y="250"/>
                </a:moveTo>
                <a:cubicBezTo>
                  <a:pt x="1257" y="250"/>
                  <a:pt x="1260" y="249"/>
                  <a:pt x="1261" y="247"/>
                </a:cubicBezTo>
                <a:cubicBezTo>
                  <a:pt x="1337" y="129"/>
                  <a:pt x="1337" y="129"/>
                  <a:pt x="1337" y="129"/>
                </a:cubicBezTo>
                <a:cubicBezTo>
                  <a:pt x="1339" y="127"/>
                  <a:pt x="1339" y="124"/>
                  <a:pt x="1337" y="121"/>
                </a:cubicBezTo>
                <a:cubicBezTo>
                  <a:pt x="1261" y="4"/>
                  <a:pt x="1261" y="4"/>
                  <a:pt x="1261" y="4"/>
                </a:cubicBezTo>
                <a:cubicBezTo>
                  <a:pt x="1260" y="1"/>
                  <a:pt x="1257" y="0"/>
                  <a:pt x="125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4" y="0"/>
                  <a:pt x="0" y="6"/>
                  <a:pt x="3" y="12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161" y="250"/>
                  <a:pt x="161" y="250"/>
                  <a:pt x="161" y="250"/>
                </a:cubicBezTo>
                <a:lnTo>
                  <a:pt x="1254" y="2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5216115" y="1917302"/>
            <a:ext cx="636421" cy="509455"/>
          </a:xfrm>
          <a:custGeom>
            <a:avLst/>
            <a:gdLst/>
            <a:ahLst/>
            <a:cxnLst/>
            <a:rect l="l" t="t" r="r" b="b"/>
            <a:pathLst>
              <a:path w="161" h="129" extrusionOk="0">
                <a:moveTo>
                  <a:pt x="3" y="118"/>
                </a:moveTo>
                <a:cubicBezTo>
                  <a:pt x="0" y="123"/>
                  <a:pt x="4" y="129"/>
                  <a:pt x="1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3"/>
                  <a:pt x="76" y="6"/>
                  <a:pt x="74" y="8"/>
                </a:cubicBezTo>
                <a:lnTo>
                  <a:pt x="3" y="11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4247992" y="2506110"/>
            <a:ext cx="5289759" cy="987168"/>
          </a:xfrm>
          <a:custGeom>
            <a:avLst/>
            <a:gdLst/>
            <a:ahLst/>
            <a:cxnLst/>
            <a:rect l="l" t="t" r="r" b="b"/>
            <a:pathLst>
              <a:path w="1339" h="250" extrusionOk="0">
                <a:moveTo>
                  <a:pt x="78" y="247"/>
                </a:moveTo>
                <a:cubicBezTo>
                  <a:pt x="79" y="249"/>
                  <a:pt x="82" y="250"/>
                  <a:pt x="85" y="250"/>
                </a:cubicBezTo>
                <a:cubicBezTo>
                  <a:pt x="1177" y="250"/>
                  <a:pt x="1177" y="250"/>
                  <a:pt x="1177" y="250"/>
                </a:cubicBezTo>
                <a:cubicBezTo>
                  <a:pt x="1177" y="250"/>
                  <a:pt x="1177" y="250"/>
                  <a:pt x="1177" y="250"/>
                </a:cubicBezTo>
                <a:cubicBezTo>
                  <a:pt x="1265" y="121"/>
                  <a:pt x="1265" y="121"/>
                  <a:pt x="1265" y="121"/>
                </a:cubicBezTo>
                <a:cubicBezTo>
                  <a:pt x="1265" y="121"/>
                  <a:pt x="1265" y="121"/>
                  <a:pt x="1265" y="121"/>
                </a:cubicBezTo>
                <a:cubicBezTo>
                  <a:pt x="1336" y="12"/>
                  <a:pt x="1336" y="12"/>
                  <a:pt x="1336" y="12"/>
                </a:cubicBezTo>
                <a:cubicBezTo>
                  <a:pt x="1339" y="6"/>
                  <a:pt x="1335" y="0"/>
                  <a:pt x="1328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2" y="0"/>
                  <a:pt x="79" y="1"/>
                  <a:pt x="78" y="4"/>
                </a:cubicBezTo>
                <a:cubicBezTo>
                  <a:pt x="2" y="121"/>
                  <a:pt x="2" y="121"/>
                  <a:pt x="2" y="121"/>
                </a:cubicBezTo>
                <a:cubicBezTo>
                  <a:pt x="0" y="124"/>
                  <a:pt x="0" y="127"/>
                  <a:pt x="2" y="129"/>
                </a:cubicBezTo>
                <a:lnTo>
                  <a:pt x="78" y="2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8898155" y="2983824"/>
            <a:ext cx="639596" cy="509455"/>
          </a:xfrm>
          <a:custGeom>
            <a:avLst/>
            <a:gdLst/>
            <a:ahLst/>
            <a:cxnLst/>
            <a:rect l="l" t="t" r="r" b="b"/>
            <a:pathLst>
              <a:path w="162" h="129" extrusionOk="0">
                <a:moveTo>
                  <a:pt x="0" y="129"/>
                </a:moveTo>
                <a:cubicBezTo>
                  <a:pt x="0" y="129"/>
                  <a:pt x="0" y="129"/>
                  <a:pt x="0" y="129"/>
                </a:cubicBezTo>
                <a:cubicBezTo>
                  <a:pt x="151" y="129"/>
                  <a:pt x="151" y="129"/>
                  <a:pt x="151" y="129"/>
                </a:cubicBezTo>
                <a:cubicBezTo>
                  <a:pt x="158" y="129"/>
                  <a:pt x="162" y="123"/>
                  <a:pt x="159" y="118"/>
                </a:cubicBezTo>
                <a:cubicBezTo>
                  <a:pt x="88" y="8"/>
                  <a:pt x="88" y="8"/>
                  <a:pt x="88" y="8"/>
                </a:cubicBezTo>
                <a:cubicBezTo>
                  <a:pt x="86" y="6"/>
                  <a:pt x="86" y="3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5216115" y="3572632"/>
            <a:ext cx="5289759" cy="988755"/>
          </a:xfrm>
          <a:custGeom>
            <a:avLst/>
            <a:gdLst/>
            <a:ahLst/>
            <a:cxnLst/>
            <a:rect l="l" t="t" r="r" b="b"/>
            <a:pathLst>
              <a:path w="1339" h="250" extrusionOk="0">
                <a:moveTo>
                  <a:pt x="1261" y="3"/>
                </a:moveTo>
                <a:cubicBezTo>
                  <a:pt x="1260" y="1"/>
                  <a:pt x="1257" y="0"/>
                  <a:pt x="125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4" y="0"/>
                  <a:pt x="0" y="6"/>
                  <a:pt x="3" y="12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161" y="250"/>
                  <a:pt x="161" y="250"/>
                  <a:pt x="161" y="250"/>
                </a:cubicBezTo>
                <a:cubicBezTo>
                  <a:pt x="1254" y="250"/>
                  <a:pt x="1254" y="250"/>
                  <a:pt x="1254" y="250"/>
                </a:cubicBezTo>
                <a:cubicBezTo>
                  <a:pt x="1257" y="250"/>
                  <a:pt x="1260" y="249"/>
                  <a:pt x="1261" y="247"/>
                </a:cubicBezTo>
                <a:cubicBezTo>
                  <a:pt x="1337" y="129"/>
                  <a:pt x="1337" y="129"/>
                  <a:pt x="1337" y="129"/>
                </a:cubicBezTo>
                <a:cubicBezTo>
                  <a:pt x="1339" y="127"/>
                  <a:pt x="1339" y="123"/>
                  <a:pt x="1337" y="121"/>
                </a:cubicBezTo>
                <a:lnTo>
                  <a:pt x="1261" y="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5216115" y="4051933"/>
            <a:ext cx="636421" cy="509455"/>
          </a:xfrm>
          <a:custGeom>
            <a:avLst/>
            <a:gdLst/>
            <a:ahLst/>
            <a:cxnLst/>
            <a:rect l="l" t="t" r="r" b="b"/>
            <a:pathLst>
              <a:path w="161" h="129" extrusionOk="0">
                <a:moveTo>
                  <a:pt x="74" y="8"/>
                </a:moveTo>
                <a:cubicBezTo>
                  <a:pt x="3" y="117"/>
                  <a:pt x="3" y="117"/>
                  <a:pt x="3" y="117"/>
                </a:cubicBezTo>
                <a:cubicBezTo>
                  <a:pt x="0" y="123"/>
                  <a:pt x="4" y="129"/>
                  <a:pt x="1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3"/>
                  <a:pt x="76" y="6"/>
                  <a:pt x="74" y="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4247992" y="4640742"/>
            <a:ext cx="5289759" cy="987168"/>
          </a:xfrm>
          <a:custGeom>
            <a:avLst/>
            <a:gdLst/>
            <a:ahLst/>
            <a:cxnLst/>
            <a:rect l="l" t="t" r="r" b="b"/>
            <a:pathLst>
              <a:path w="1339" h="250" extrusionOk="0">
                <a:moveTo>
                  <a:pt x="1177" y="250"/>
                </a:moveTo>
                <a:cubicBezTo>
                  <a:pt x="1265" y="121"/>
                  <a:pt x="1265" y="121"/>
                  <a:pt x="1265" y="121"/>
                </a:cubicBezTo>
                <a:cubicBezTo>
                  <a:pt x="1265" y="121"/>
                  <a:pt x="1265" y="121"/>
                  <a:pt x="1265" y="121"/>
                </a:cubicBezTo>
                <a:cubicBezTo>
                  <a:pt x="1336" y="12"/>
                  <a:pt x="1336" y="12"/>
                  <a:pt x="1336" y="12"/>
                </a:cubicBezTo>
                <a:cubicBezTo>
                  <a:pt x="1339" y="6"/>
                  <a:pt x="1335" y="0"/>
                  <a:pt x="1328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2" y="0"/>
                  <a:pt x="79" y="1"/>
                  <a:pt x="78" y="3"/>
                </a:cubicBezTo>
                <a:cubicBezTo>
                  <a:pt x="2" y="121"/>
                  <a:pt x="2" y="121"/>
                  <a:pt x="2" y="121"/>
                </a:cubicBezTo>
                <a:cubicBezTo>
                  <a:pt x="0" y="123"/>
                  <a:pt x="0" y="127"/>
                  <a:pt x="2" y="129"/>
                </a:cubicBezTo>
                <a:cubicBezTo>
                  <a:pt x="78" y="247"/>
                  <a:pt x="78" y="247"/>
                  <a:pt x="78" y="247"/>
                </a:cubicBezTo>
                <a:cubicBezTo>
                  <a:pt x="79" y="249"/>
                  <a:pt x="82" y="250"/>
                  <a:pt x="85" y="250"/>
                </a:cubicBezTo>
                <a:cubicBezTo>
                  <a:pt x="1177" y="250"/>
                  <a:pt x="1177" y="250"/>
                  <a:pt x="1177" y="25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8898155" y="5118455"/>
            <a:ext cx="639596" cy="509455"/>
          </a:xfrm>
          <a:custGeom>
            <a:avLst/>
            <a:gdLst/>
            <a:ahLst/>
            <a:cxnLst/>
            <a:rect l="l" t="t" r="r" b="b"/>
            <a:pathLst>
              <a:path w="162" h="129" extrusionOk="0">
                <a:moveTo>
                  <a:pt x="0" y="129"/>
                </a:moveTo>
                <a:cubicBezTo>
                  <a:pt x="0" y="129"/>
                  <a:pt x="0" y="129"/>
                  <a:pt x="0" y="129"/>
                </a:cubicBezTo>
                <a:cubicBezTo>
                  <a:pt x="151" y="129"/>
                  <a:pt x="151" y="129"/>
                  <a:pt x="151" y="129"/>
                </a:cubicBezTo>
                <a:cubicBezTo>
                  <a:pt x="158" y="129"/>
                  <a:pt x="162" y="123"/>
                  <a:pt x="159" y="117"/>
                </a:cubicBezTo>
                <a:cubicBezTo>
                  <a:pt x="88" y="8"/>
                  <a:pt x="88" y="8"/>
                  <a:pt x="88" y="8"/>
                </a:cubicBezTo>
                <a:cubicBezTo>
                  <a:pt x="86" y="6"/>
                  <a:pt x="86" y="2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5216115" y="5707264"/>
            <a:ext cx="5289759" cy="988755"/>
          </a:xfrm>
          <a:custGeom>
            <a:avLst/>
            <a:gdLst/>
            <a:ahLst/>
            <a:cxnLst/>
            <a:rect l="l" t="t" r="r" b="b"/>
            <a:pathLst>
              <a:path w="1339" h="250" extrusionOk="0">
                <a:moveTo>
                  <a:pt x="1261" y="3"/>
                </a:moveTo>
                <a:cubicBezTo>
                  <a:pt x="1260" y="1"/>
                  <a:pt x="1257" y="0"/>
                  <a:pt x="125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4" y="0"/>
                  <a:pt x="0" y="6"/>
                  <a:pt x="3" y="1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161" y="250"/>
                  <a:pt x="161" y="250"/>
                  <a:pt x="161" y="250"/>
                </a:cubicBezTo>
                <a:cubicBezTo>
                  <a:pt x="1254" y="250"/>
                  <a:pt x="1254" y="250"/>
                  <a:pt x="1254" y="250"/>
                </a:cubicBezTo>
                <a:cubicBezTo>
                  <a:pt x="1257" y="250"/>
                  <a:pt x="1260" y="249"/>
                  <a:pt x="1261" y="246"/>
                </a:cubicBezTo>
                <a:cubicBezTo>
                  <a:pt x="1337" y="129"/>
                  <a:pt x="1337" y="129"/>
                  <a:pt x="1337" y="129"/>
                </a:cubicBezTo>
                <a:cubicBezTo>
                  <a:pt x="1339" y="126"/>
                  <a:pt x="1339" y="123"/>
                  <a:pt x="1337" y="121"/>
                </a:cubicBezTo>
                <a:lnTo>
                  <a:pt x="1261" y="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5216115" y="6186564"/>
            <a:ext cx="636421" cy="509455"/>
          </a:xfrm>
          <a:custGeom>
            <a:avLst/>
            <a:gdLst/>
            <a:ahLst/>
            <a:cxnLst/>
            <a:rect l="l" t="t" r="r" b="b"/>
            <a:pathLst>
              <a:path w="161" h="129" extrusionOk="0">
                <a:moveTo>
                  <a:pt x="74" y="8"/>
                </a:moveTo>
                <a:cubicBezTo>
                  <a:pt x="3" y="117"/>
                  <a:pt x="3" y="117"/>
                  <a:pt x="3" y="117"/>
                </a:cubicBezTo>
                <a:cubicBezTo>
                  <a:pt x="0" y="123"/>
                  <a:pt x="4" y="129"/>
                  <a:pt x="1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3"/>
                  <a:pt x="76" y="6"/>
                  <a:pt x="74" y="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8169682" y="4769295"/>
            <a:ext cx="904640" cy="75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35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5943000" y="3690076"/>
            <a:ext cx="820524" cy="75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5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95" name="Google Shape;395;p20"/>
          <p:cNvSpPr txBox="1"/>
          <p:nvPr/>
        </p:nvSpPr>
        <p:spPr>
          <a:xfrm>
            <a:off x="5943000" y="5845340"/>
            <a:ext cx="820524" cy="75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35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5943000" y="1544335"/>
            <a:ext cx="820524" cy="75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5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97" name="Google Shape;397;p20"/>
          <p:cNvSpPr txBox="1"/>
          <p:nvPr/>
        </p:nvSpPr>
        <p:spPr>
          <a:xfrm>
            <a:off x="8169682" y="2615619"/>
            <a:ext cx="904640" cy="75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3599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6519333" y="4720097"/>
            <a:ext cx="1499575" cy="35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TEAMWORK</a:t>
            </a:r>
            <a:endParaRPr sz="3600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992064" y="3645639"/>
            <a:ext cx="1063348" cy="35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STARTUP</a:t>
            </a:r>
            <a:endParaRPr sz="3600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>
            <a:off x="6992064" y="5783445"/>
            <a:ext cx="617376" cy="35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IDEA</a:t>
            </a:r>
            <a:endParaRPr sz="3600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6992064" y="1523704"/>
            <a:ext cx="1034781" cy="35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SUCCESS</a:t>
            </a:r>
            <a:endParaRPr sz="3600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6861923" y="2577530"/>
            <a:ext cx="1136354" cy="35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+mj-lt"/>
                <a:ea typeface="Ubuntu Light"/>
                <a:cs typeface="Ubuntu Light"/>
                <a:sym typeface="Ubuntu Light"/>
              </a:rPr>
              <a:t>BUSINESS</a:t>
            </a:r>
            <a:endParaRPr sz="3600" b="0" i="0" u="none" strike="noStrike" cap="none" dirty="0">
              <a:solidFill>
                <a:srgbClr val="FFFFFF"/>
              </a:solidFill>
              <a:latin typeface="+mj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4912981" y="2767980"/>
            <a:ext cx="745931" cy="498345"/>
          </a:xfrm>
          <a:custGeom>
            <a:avLst/>
            <a:gdLst/>
            <a:ahLst/>
            <a:cxnLst/>
            <a:rect l="l" t="t" r="r" b="b"/>
            <a:pathLst>
              <a:path w="184" h="123" extrusionOk="0">
                <a:moveTo>
                  <a:pt x="147" y="12"/>
                </a:moveTo>
                <a:cubicBezTo>
                  <a:pt x="164" y="55"/>
                  <a:pt x="164" y="55"/>
                  <a:pt x="164" y="55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31" y="54"/>
                  <a:pt x="97" y="24"/>
                  <a:pt x="94" y="24"/>
                </a:cubicBezTo>
                <a:cubicBezTo>
                  <a:pt x="91" y="24"/>
                  <a:pt x="80" y="28"/>
                  <a:pt x="79" y="28"/>
                </a:cubicBezTo>
                <a:cubicBezTo>
                  <a:pt x="79" y="28"/>
                  <a:pt x="73" y="30"/>
                  <a:pt x="67" y="30"/>
                </a:cubicBezTo>
                <a:cubicBezTo>
                  <a:pt x="64" y="30"/>
                  <a:pt x="62" y="30"/>
                  <a:pt x="61" y="29"/>
                </a:cubicBezTo>
                <a:cubicBezTo>
                  <a:pt x="60" y="28"/>
                  <a:pt x="59" y="27"/>
                  <a:pt x="59" y="26"/>
                </a:cubicBezTo>
                <a:cubicBezTo>
                  <a:pt x="59" y="24"/>
                  <a:pt x="62" y="21"/>
                  <a:pt x="63" y="21"/>
                </a:cubicBezTo>
                <a:cubicBezTo>
                  <a:pt x="72" y="16"/>
                  <a:pt x="96" y="7"/>
                  <a:pt x="99" y="6"/>
                </a:cubicBezTo>
                <a:cubicBezTo>
                  <a:pt x="99" y="6"/>
                  <a:pt x="99" y="6"/>
                  <a:pt x="99" y="6"/>
                </a:cubicBezTo>
                <a:cubicBezTo>
                  <a:pt x="105" y="6"/>
                  <a:pt x="142" y="12"/>
                  <a:pt x="147" y="12"/>
                </a:cubicBezTo>
                <a:close/>
                <a:moveTo>
                  <a:pt x="162" y="0"/>
                </a:moveTo>
                <a:cubicBezTo>
                  <a:pt x="161" y="0"/>
                  <a:pt x="161" y="0"/>
                  <a:pt x="160" y="1"/>
                </a:cubicBezTo>
                <a:cubicBezTo>
                  <a:pt x="153" y="3"/>
                  <a:pt x="153" y="3"/>
                  <a:pt x="153" y="3"/>
                </a:cubicBezTo>
                <a:cubicBezTo>
                  <a:pt x="152" y="4"/>
                  <a:pt x="151" y="5"/>
                  <a:pt x="150" y="6"/>
                </a:cubicBezTo>
                <a:cubicBezTo>
                  <a:pt x="150" y="7"/>
                  <a:pt x="150" y="8"/>
                  <a:pt x="150" y="10"/>
                </a:cubicBezTo>
                <a:cubicBezTo>
                  <a:pt x="168" y="54"/>
                  <a:pt x="168" y="54"/>
                  <a:pt x="168" y="54"/>
                </a:cubicBezTo>
                <a:cubicBezTo>
                  <a:pt x="169" y="57"/>
                  <a:pt x="172" y="58"/>
                  <a:pt x="174" y="57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2" y="54"/>
                  <a:pt x="183" y="53"/>
                  <a:pt x="184" y="52"/>
                </a:cubicBezTo>
                <a:cubicBezTo>
                  <a:pt x="184" y="50"/>
                  <a:pt x="184" y="49"/>
                  <a:pt x="184" y="48"/>
                </a:cubicBezTo>
                <a:cubicBezTo>
                  <a:pt x="166" y="3"/>
                  <a:pt x="166" y="3"/>
                  <a:pt x="166" y="3"/>
                </a:cubicBezTo>
                <a:cubicBezTo>
                  <a:pt x="166" y="1"/>
                  <a:pt x="164" y="0"/>
                  <a:pt x="162" y="0"/>
                </a:cubicBezTo>
                <a:close/>
                <a:moveTo>
                  <a:pt x="0" y="62"/>
                </a:moveTo>
                <a:cubicBezTo>
                  <a:pt x="0" y="63"/>
                  <a:pt x="1" y="64"/>
                  <a:pt x="1" y="65"/>
                </a:cubicBezTo>
                <a:cubicBezTo>
                  <a:pt x="2" y="66"/>
                  <a:pt x="3" y="67"/>
                  <a:pt x="5" y="67"/>
                </a:cubicBezTo>
                <a:cubicBezTo>
                  <a:pt x="12" y="67"/>
                  <a:pt x="12" y="67"/>
                  <a:pt x="12" y="67"/>
                </a:cubicBezTo>
                <a:cubicBezTo>
                  <a:pt x="15" y="68"/>
                  <a:pt x="17" y="66"/>
                  <a:pt x="17" y="6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1"/>
                  <a:pt x="21" y="10"/>
                  <a:pt x="20" y="9"/>
                </a:cubicBezTo>
                <a:cubicBezTo>
                  <a:pt x="19" y="8"/>
                  <a:pt x="18" y="8"/>
                  <a:pt x="17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6" y="7"/>
                  <a:pt x="4" y="9"/>
                  <a:pt x="4" y="11"/>
                </a:cubicBezTo>
                <a:lnTo>
                  <a:pt x="0" y="62"/>
                </a:lnTo>
                <a:close/>
                <a:moveTo>
                  <a:pt x="76" y="106"/>
                </a:moveTo>
                <a:cubicBezTo>
                  <a:pt x="76" y="105"/>
                  <a:pt x="75" y="103"/>
                  <a:pt x="73" y="102"/>
                </a:cubicBezTo>
                <a:cubicBezTo>
                  <a:pt x="70" y="99"/>
                  <a:pt x="67" y="100"/>
                  <a:pt x="64" y="103"/>
                </a:cubicBezTo>
                <a:cubicBezTo>
                  <a:pt x="60" y="107"/>
                  <a:pt x="60" y="107"/>
                  <a:pt x="60" y="107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3" y="117"/>
                  <a:pt x="57" y="121"/>
                  <a:pt x="58" y="122"/>
                </a:cubicBezTo>
                <a:cubicBezTo>
                  <a:pt x="59" y="123"/>
                  <a:pt x="61" y="123"/>
                  <a:pt x="62" y="123"/>
                </a:cubicBezTo>
                <a:cubicBezTo>
                  <a:pt x="64" y="123"/>
                  <a:pt x="66" y="122"/>
                  <a:pt x="67" y="120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74" y="112"/>
                  <a:pt x="74" y="112"/>
                  <a:pt x="74" y="112"/>
                </a:cubicBezTo>
                <a:cubicBezTo>
                  <a:pt x="76" y="110"/>
                  <a:pt x="76" y="108"/>
                  <a:pt x="76" y="106"/>
                </a:cubicBezTo>
                <a:close/>
                <a:moveTo>
                  <a:pt x="40" y="104"/>
                </a:moveTo>
                <a:cubicBezTo>
                  <a:pt x="38" y="107"/>
                  <a:pt x="38" y="109"/>
                  <a:pt x="42" y="113"/>
                </a:cubicBezTo>
                <a:cubicBezTo>
                  <a:pt x="45" y="115"/>
                  <a:pt x="49" y="115"/>
                  <a:pt x="51" y="111"/>
                </a:cubicBezTo>
                <a:cubicBezTo>
                  <a:pt x="60" y="101"/>
                  <a:pt x="60" y="101"/>
                  <a:pt x="60" y="101"/>
                </a:cubicBezTo>
                <a:cubicBezTo>
                  <a:pt x="64" y="96"/>
                  <a:pt x="60" y="92"/>
                  <a:pt x="59" y="91"/>
                </a:cubicBezTo>
                <a:cubicBezTo>
                  <a:pt x="56" y="88"/>
                  <a:pt x="53" y="89"/>
                  <a:pt x="50" y="92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4" y="99"/>
                  <a:pt x="44" y="99"/>
                  <a:pt x="44" y="99"/>
                </a:cubicBezTo>
                <a:lnTo>
                  <a:pt x="40" y="104"/>
                </a:lnTo>
                <a:close/>
                <a:moveTo>
                  <a:pt x="27" y="91"/>
                </a:moveTo>
                <a:cubicBezTo>
                  <a:pt x="26" y="93"/>
                  <a:pt x="25" y="94"/>
                  <a:pt x="26" y="96"/>
                </a:cubicBezTo>
                <a:cubicBezTo>
                  <a:pt x="26" y="98"/>
                  <a:pt x="27" y="99"/>
                  <a:pt x="29" y="101"/>
                </a:cubicBezTo>
                <a:cubicBezTo>
                  <a:pt x="32" y="103"/>
                  <a:pt x="35" y="103"/>
                  <a:pt x="38" y="99"/>
                </a:cubicBezTo>
                <a:cubicBezTo>
                  <a:pt x="48" y="88"/>
                  <a:pt x="48" y="88"/>
                  <a:pt x="48" y="88"/>
                </a:cubicBezTo>
                <a:cubicBezTo>
                  <a:pt x="49" y="86"/>
                  <a:pt x="50" y="85"/>
                  <a:pt x="49" y="83"/>
                </a:cubicBezTo>
                <a:cubicBezTo>
                  <a:pt x="49" y="81"/>
                  <a:pt x="48" y="80"/>
                  <a:pt x="46" y="78"/>
                </a:cubicBezTo>
                <a:cubicBezTo>
                  <a:pt x="43" y="76"/>
                  <a:pt x="40" y="76"/>
                  <a:pt x="37" y="80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6"/>
                  <a:pt x="32" y="86"/>
                  <a:pt x="32" y="86"/>
                </a:cubicBezTo>
                <a:lnTo>
                  <a:pt x="27" y="91"/>
                </a:lnTo>
                <a:close/>
                <a:moveTo>
                  <a:pt x="25" y="87"/>
                </a:moveTo>
                <a:cubicBezTo>
                  <a:pt x="35" y="75"/>
                  <a:pt x="35" y="75"/>
                  <a:pt x="35" y="75"/>
                </a:cubicBezTo>
                <a:cubicBezTo>
                  <a:pt x="39" y="70"/>
                  <a:pt x="35" y="67"/>
                  <a:pt x="34" y="66"/>
                </a:cubicBezTo>
                <a:cubicBezTo>
                  <a:pt x="30" y="63"/>
                  <a:pt x="27" y="63"/>
                  <a:pt x="24" y="67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72"/>
                  <a:pt x="21" y="72"/>
                  <a:pt x="21" y="72"/>
                </a:cubicBezTo>
                <a:cubicBezTo>
                  <a:pt x="16" y="77"/>
                  <a:pt x="16" y="77"/>
                  <a:pt x="16" y="77"/>
                </a:cubicBezTo>
                <a:cubicBezTo>
                  <a:pt x="15" y="78"/>
                  <a:pt x="14" y="80"/>
                  <a:pt x="14" y="82"/>
                </a:cubicBezTo>
                <a:cubicBezTo>
                  <a:pt x="14" y="84"/>
                  <a:pt x="16" y="85"/>
                  <a:pt x="16" y="86"/>
                </a:cubicBezTo>
                <a:cubicBezTo>
                  <a:pt x="18" y="87"/>
                  <a:pt x="20" y="88"/>
                  <a:pt x="22" y="88"/>
                </a:cubicBezTo>
                <a:cubicBezTo>
                  <a:pt x="23" y="88"/>
                  <a:pt x="24" y="88"/>
                  <a:pt x="25" y="87"/>
                </a:cubicBezTo>
                <a:close/>
                <a:moveTo>
                  <a:pt x="140" y="77"/>
                </a:moveTo>
                <a:cubicBezTo>
                  <a:pt x="142" y="74"/>
                  <a:pt x="143" y="71"/>
                  <a:pt x="139" y="67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18" y="49"/>
                  <a:pt x="98" y="32"/>
                  <a:pt x="93" y="29"/>
                </a:cubicBezTo>
                <a:cubicBezTo>
                  <a:pt x="91" y="29"/>
                  <a:pt x="85" y="31"/>
                  <a:pt x="81" y="33"/>
                </a:cubicBezTo>
                <a:cubicBezTo>
                  <a:pt x="81" y="33"/>
                  <a:pt x="81" y="33"/>
                  <a:pt x="81" y="33"/>
                </a:cubicBezTo>
                <a:cubicBezTo>
                  <a:pt x="80" y="33"/>
                  <a:pt x="73" y="35"/>
                  <a:pt x="67" y="35"/>
                </a:cubicBezTo>
                <a:cubicBezTo>
                  <a:pt x="63" y="35"/>
                  <a:pt x="61" y="34"/>
                  <a:pt x="59" y="33"/>
                </a:cubicBezTo>
                <a:cubicBezTo>
                  <a:pt x="55" y="30"/>
                  <a:pt x="54" y="27"/>
                  <a:pt x="54" y="26"/>
                </a:cubicBezTo>
                <a:cubicBezTo>
                  <a:pt x="55" y="22"/>
                  <a:pt x="58" y="19"/>
                  <a:pt x="60" y="17"/>
                </a:cubicBezTo>
                <a:cubicBezTo>
                  <a:pt x="25" y="13"/>
                  <a:pt x="25" y="13"/>
                  <a:pt x="25" y="13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0"/>
                  <a:pt x="27" y="60"/>
                  <a:pt x="29" y="60"/>
                </a:cubicBezTo>
                <a:cubicBezTo>
                  <a:pt x="32" y="60"/>
                  <a:pt x="34" y="60"/>
                  <a:pt x="36" y="62"/>
                </a:cubicBezTo>
                <a:cubicBezTo>
                  <a:pt x="40" y="65"/>
                  <a:pt x="41" y="69"/>
                  <a:pt x="41" y="72"/>
                </a:cubicBezTo>
                <a:cubicBezTo>
                  <a:pt x="44" y="72"/>
                  <a:pt x="46" y="73"/>
                  <a:pt x="49" y="75"/>
                </a:cubicBezTo>
                <a:cubicBezTo>
                  <a:pt x="52" y="78"/>
                  <a:pt x="54" y="81"/>
                  <a:pt x="53" y="85"/>
                </a:cubicBezTo>
                <a:cubicBezTo>
                  <a:pt x="56" y="85"/>
                  <a:pt x="59" y="86"/>
                  <a:pt x="62" y="88"/>
                </a:cubicBezTo>
                <a:cubicBezTo>
                  <a:pt x="65" y="90"/>
                  <a:pt x="66" y="93"/>
                  <a:pt x="66" y="96"/>
                </a:cubicBezTo>
                <a:cubicBezTo>
                  <a:pt x="69" y="95"/>
                  <a:pt x="73" y="96"/>
                  <a:pt x="76" y="99"/>
                </a:cubicBezTo>
                <a:cubicBezTo>
                  <a:pt x="80" y="102"/>
                  <a:pt x="81" y="107"/>
                  <a:pt x="80" y="111"/>
                </a:cubicBezTo>
                <a:cubicBezTo>
                  <a:pt x="83" y="113"/>
                  <a:pt x="83" y="113"/>
                  <a:pt x="83" y="113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5" y="115"/>
                  <a:pt x="86" y="115"/>
                  <a:pt x="87" y="115"/>
                </a:cubicBezTo>
                <a:cubicBezTo>
                  <a:pt x="89" y="115"/>
                  <a:pt x="91" y="114"/>
                  <a:pt x="92" y="113"/>
                </a:cubicBezTo>
                <a:cubicBezTo>
                  <a:pt x="94" y="110"/>
                  <a:pt x="95" y="108"/>
                  <a:pt x="93" y="105"/>
                </a:cubicBezTo>
                <a:cubicBezTo>
                  <a:pt x="92" y="105"/>
                  <a:pt x="92" y="105"/>
                  <a:pt x="92" y="105"/>
                </a:cubicBezTo>
                <a:cubicBezTo>
                  <a:pt x="77" y="92"/>
                  <a:pt x="77" y="92"/>
                  <a:pt x="77" y="92"/>
                </a:cubicBezTo>
                <a:cubicBezTo>
                  <a:pt x="76" y="91"/>
                  <a:pt x="76" y="91"/>
                  <a:pt x="76" y="90"/>
                </a:cubicBezTo>
                <a:cubicBezTo>
                  <a:pt x="76" y="90"/>
                  <a:pt x="76" y="89"/>
                  <a:pt x="77" y="88"/>
                </a:cubicBezTo>
                <a:cubicBezTo>
                  <a:pt x="77" y="87"/>
                  <a:pt x="79" y="87"/>
                  <a:pt x="80" y="88"/>
                </a:cubicBezTo>
                <a:cubicBezTo>
                  <a:pt x="100" y="105"/>
                  <a:pt x="100" y="105"/>
                  <a:pt x="100" y="105"/>
                </a:cubicBezTo>
                <a:cubicBezTo>
                  <a:pt x="102" y="106"/>
                  <a:pt x="103" y="106"/>
                  <a:pt x="104" y="106"/>
                </a:cubicBezTo>
                <a:cubicBezTo>
                  <a:pt x="106" y="106"/>
                  <a:pt x="108" y="105"/>
                  <a:pt x="109" y="103"/>
                </a:cubicBezTo>
                <a:cubicBezTo>
                  <a:pt x="111" y="102"/>
                  <a:pt x="111" y="100"/>
                  <a:pt x="111" y="99"/>
                </a:cubicBezTo>
                <a:cubicBezTo>
                  <a:pt x="111" y="97"/>
                  <a:pt x="110" y="95"/>
                  <a:pt x="108" y="94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2"/>
                  <a:pt x="94" y="81"/>
                  <a:pt x="93" y="81"/>
                </a:cubicBezTo>
                <a:cubicBezTo>
                  <a:pt x="93" y="80"/>
                  <a:pt x="94" y="79"/>
                  <a:pt x="94" y="79"/>
                </a:cubicBezTo>
                <a:cubicBezTo>
                  <a:pt x="95" y="78"/>
                  <a:pt x="97" y="78"/>
                  <a:pt x="98" y="78"/>
                </a:cubicBezTo>
                <a:cubicBezTo>
                  <a:pt x="116" y="94"/>
                  <a:pt x="116" y="94"/>
                  <a:pt x="116" y="94"/>
                </a:cubicBezTo>
                <a:cubicBezTo>
                  <a:pt x="118" y="95"/>
                  <a:pt x="119" y="95"/>
                  <a:pt x="121" y="95"/>
                </a:cubicBezTo>
                <a:cubicBezTo>
                  <a:pt x="123" y="95"/>
                  <a:pt x="125" y="94"/>
                  <a:pt x="127" y="92"/>
                </a:cubicBezTo>
                <a:cubicBezTo>
                  <a:pt x="128" y="90"/>
                  <a:pt x="129" y="89"/>
                  <a:pt x="129" y="87"/>
                </a:cubicBezTo>
                <a:cubicBezTo>
                  <a:pt x="128" y="85"/>
                  <a:pt x="127" y="84"/>
                  <a:pt x="126" y="82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0" y="70"/>
                  <a:pt x="110" y="70"/>
                  <a:pt x="110" y="70"/>
                </a:cubicBezTo>
                <a:cubicBezTo>
                  <a:pt x="109" y="69"/>
                  <a:pt x="109" y="67"/>
                  <a:pt x="110" y="66"/>
                </a:cubicBezTo>
                <a:cubicBezTo>
                  <a:pt x="111" y="65"/>
                  <a:pt x="113" y="65"/>
                  <a:pt x="114" y="66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33" y="81"/>
                  <a:pt x="137" y="81"/>
                  <a:pt x="14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9198115" y="1671302"/>
            <a:ext cx="604680" cy="507868"/>
          </a:xfrm>
          <a:custGeom>
            <a:avLst/>
            <a:gdLst/>
            <a:ahLst/>
            <a:cxnLst/>
            <a:rect l="l" t="t" r="r" b="b"/>
            <a:pathLst>
              <a:path w="149" h="125" extrusionOk="0">
                <a:moveTo>
                  <a:pt x="20" y="101"/>
                </a:moveTo>
                <a:cubicBezTo>
                  <a:pt x="20" y="68"/>
                  <a:pt x="20" y="68"/>
                  <a:pt x="20" y="68"/>
                </a:cubicBezTo>
                <a:cubicBezTo>
                  <a:pt x="20" y="65"/>
                  <a:pt x="23" y="63"/>
                  <a:pt x="25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6" y="63"/>
                  <a:pt x="38" y="65"/>
                  <a:pt x="38" y="68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4"/>
                  <a:pt x="36" y="106"/>
                  <a:pt x="33" y="106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3" y="106"/>
                  <a:pt x="20" y="104"/>
                  <a:pt x="20" y="101"/>
                </a:cubicBezTo>
                <a:close/>
                <a:moveTo>
                  <a:pt x="55" y="51"/>
                </a:moveTo>
                <a:cubicBezTo>
                  <a:pt x="52" y="51"/>
                  <a:pt x="50" y="53"/>
                  <a:pt x="50" y="56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50" y="104"/>
                  <a:pt x="52" y="106"/>
                  <a:pt x="55" y="106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66" y="106"/>
                  <a:pt x="68" y="104"/>
                  <a:pt x="68" y="101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3"/>
                  <a:pt x="66" y="51"/>
                  <a:pt x="63" y="51"/>
                </a:cubicBezTo>
                <a:lnTo>
                  <a:pt x="55" y="51"/>
                </a:lnTo>
                <a:close/>
                <a:moveTo>
                  <a:pt x="85" y="41"/>
                </a:moveTo>
                <a:cubicBezTo>
                  <a:pt x="82" y="41"/>
                  <a:pt x="80" y="43"/>
                  <a:pt x="80" y="46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0" y="104"/>
                  <a:pt x="82" y="106"/>
                  <a:pt x="85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6" y="106"/>
                  <a:pt x="98" y="104"/>
                  <a:pt x="98" y="101"/>
                </a:cubicBezTo>
                <a:cubicBezTo>
                  <a:pt x="98" y="46"/>
                  <a:pt x="98" y="46"/>
                  <a:pt x="98" y="46"/>
                </a:cubicBezTo>
                <a:cubicBezTo>
                  <a:pt x="98" y="43"/>
                  <a:pt x="96" y="41"/>
                  <a:pt x="93" y="41"/>
                </a:cubicBezTo>
                <a:lnTo>
                  <a:pt x="85" y="41"/>
                </a:lnTo>
                <a:close/>
                <a:moveTo>
                  <a:pt x="115" y="30"/>
                </a:moveTo>
                <a:cubicBezTo>
                  <a:pt x="112" y="30"/>
                  <a:pt x="110" y="32"/>
                  <a:pt x="110" y="35"/>
                </a:cubicBezTo>
                <a:cubicBezTo>
                  <a:pt x="110" y="101"/>
                  <a:pt x="110" y="101"/>
                  <a:pt x="110" y="101"/>
                </a:cubicBezTo>
                <a:cubicBezTo>
                  <a:pt x="110" y="104"/>
                  <a:pt x="112" y="106"/>
                  <a:pt x="115" y="106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26" y="106"/>
                  <a:pt x="128" y="104"/>
                  <a:pt x="128" y="101"/>
                </a:cubicBezTo>
                <a:cubicBezTo>
                  <a:pt x="128" y="35"/>
                  <a:pt x="128" y="35"/>
                  <a:pt x="128" y="35"/>
                </a:cubicBezTo>
                <a:cubicBezTo>
                  <a:pt x="128" y="32"/>
                  <a:pt x="126" y="30"/>
                  <a:pt x="123" y="30"/>
                </a:cubicBezTo>
                <a:lnTo>
                  <a:pt x="115" y="30"/>
                </a:lnTo>
                <a:close/>
                <a:moveTo>
                  <a:pt x="23" y="50"/>
                </a:moveTo>
                <a:cubicBezTo>
                  <a:pt x="54" y="44"/>
                  <a:pt x="84" y="33"/>
                  <a:pt x="111" y="17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23" y="6"/>
                  <a:pt x="123" y="6"/>
                  <a:pt x="123" y="6"/>
                </a:cubicBezTo>
                <a:cubicBezTo>
                  <a:pt x="105" y="6"/>
                  <a:pt x="105" y="6"/>
                  <a:pt x="105" y="6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82" y="26"/>
                  <a:pt x="53" y="38"/>
                  <a:pt x="22" y="43"/>
                </a:cubicBezTo>
                <a:lnTo>
                  <a:pt x="23" y="50"/>
                </a:lnTo>
                <a:close/>
                <a:moveTo>
                  <a:pt x="149" y="116"/>
                </a:moveTo>
                <a:cubicBezTo>
                  <a:pt x="134" y="107"/>
                  <a:pt x="134" y="107"/>
                  <a:pt x="134" y="107"/>
                </a:cubicBezTo>
                <a:cubicBezTo>
                  <a:pt x="134" y="113"/>
                  <a:pt x="134" y="113"/>
                  <a:pt x="134" y="113"/>
                </a:cubicBezTo>
                <a:cubicBezTo>
                  <a:pt x="12" y="113"/>
                  <a:pt x="12" y="113"/>
                  <a:pt x="12" y="113"/>
                </a:cubicBezTo>
                <a:cubicBezTo>
                  <a:pt x="12" y="15"/>
                  <a:pt x="12" y="15"/>
                  <a:pt x="12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9" y="0"/>
                  <a:pt x="9" y="0"/>
                  <a:pt x="9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6"/>
                  <a:pt x="6" y="116"/>
                  <a:pt x="6" y="116"/>
                </a:cubicBezTo>
                <a:cubicBezTo>
                  <a:pt x="6" y="119"/>
                  <a:pt x="6" y="119"/>
                  <a:pt x="6" y="119"/>
                </a:cubicBezTo>
                <a:cubicBezTo>
                  <a:pt x="134" y="119"/>
                  <a:pt x="134" y="119"/>
                  <a:pt x="134" y="119"/>
                </a:cubicBezTo>
                <a:cubicBezTo>
                  <a:pt x="134" y="125"/>
                  <a:pt x="134" y="125"/>
                  <a:pt x="134" y="125"/>
                </a:cubicBezTo>
                <a:lnTo>
                  <a:pt x="149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9148916" y="3837676"/>
            <a:ext cx="847504" cy="442797"/>
          </a:xfrm>
          <a:custGeom>
            <a:avLst/>
            <a:gdLst/>
            <a:ahLst/>
            <a:cxnLst/>
            <a:rect l="l" t="t" r="r" b="b"/>
            <a:pathLst>
              <a:path w="209" h="109" extrusionOk="0">
                <a:moveTo>
                  <a:pt x="151" y="103"/>
                </a:moveTo>
                <a:cubicBezTo>
                  <a:pt x="148" y="104"/>
                  <a:pt x="145" y="105"/>
                  <a:pt x="142" y="106"/>
                </a:cubicBezTo>
                <a:cubicBezTo>
                  <a:pt x="131" y="108"/>
                  <a:pt x="121" y="109"/>
                  <a:pt x="107" y="109"/>
                </a:cubicBezTo>
                <a:cubicBezTo>
                  <a:pt x="94" y="109"/>
                  <a:pt x="83" y="108"/>
                  <a:pt x="73" y="106"/>
                </a:cubicBezTo>
                <a:cubicBezTo>
                  <a:pt x="70" y="105"/>
                  <a:pt x="66" y="104"/>
                  <a:pt x="63" y="103"/>
                </a:cubicBezTo>
                <a:cubicBezTo>
                  <a:pt x="54" y="98"/>
                  <a:pt x="54" y="91"/>
                  <a:pt x="59" y="86"/>
                </a:cubicBezTo>
                <a:cubicBezTo>
                  <a:pt x="65" y="80"/>
                  <a:pt x="72" y="77"/>
                  <a:pt x="79" y="73"/>
                </a:cubicBezTo>
                <a:cubicBezTo>
                  <a:pt x="82" y="72"/>
                  <a:pt x="85" y="71"/>
                  <a:pt x="88" y="69"/>
                </a:cubicBezTo>
                <a:cubicBezTo>
                  <a:pt x="95" y="67"/>
                  <a:pt x="96" y="61"/>
                  <a:pt x="92" y="56"/>
                </a:cubicBezTo>
                <a:cubicBezTo>
                  <a:pt x="83" y="47"/>
                  <a:pt x="79" y="36"/>
                  <a:pt x="80" y="24"/>
                </a:cubicBezTo>
                <a:cubicBezTo>
                  <a:pt x="80" y="11"/>
                  <a:pt x="88" y="4"/>
                  <a:pt x="100" y="1"/>
                </a:cubicBezTo>
                <a:cubicBezTo>
                  <a:pt x="102" y="0"/>
                  <a:pt x="105" y="0"/>
                  <a:pt x="107" y="0"/>
                </a:cubicBezTo>
                <a:cubicBezTo>
                  <a:pt x="110" y="0"/>
                  <a:pt x="112" y="0"/>
                  <a:pt x="115" y="1"/>
                </a:cubicBezTo>
                <a:cubicBezTo>
                  <a:pt x="127" y="4"/>
                  <a:pt x="134" y="11"/>
                  <a:pt x="135" y="24"/>
                </a:cubicBezTo>
                <a:cubicBezTo>
                  <a:pt x="135" y="36"/>
                  <a:pt x="132" y="47"/>
                  <a:pt x="123" y="56"/>
                </a:cubicBezTo>
                <a:cubicBezTo>
                  <a:pt x="118" y="61"/>
                  <a:pt x="120" y="67"/>
                  <a:pt x="126" y="69"/>
                </a:cubicBezTo>
                <a:cubicBezTo>
                  <a:pt x="129" y="71"/>
                  <a:pt x="132" y="72"/>
                  <a:pt x="136" y="73"/>
                </a:cubicBezTo>
                <a:cubicBezTo>
                  <a:pt x="143" y="77"/>
                  <a:pt x="149" y="80"/>
                  <a:pt x="155" y="86"/>
                </a:cubicBezTo>
                <a:cubicBezTo>
                  <a:pt x="158" y="89"/>
                  <a:pt x="160" y="98"/>
                  <a:pt x="151" y="103"/>
                </a:cubicBezTo>
                <a:close/>
                <a:moveTo>
                  <a:pt x="206" y="93"/>
                </a:moveTo>
                <a:cubicBezTo>
                  <a:pt x="202" y="89"/>
                  <a:pt x="197" y="86"/>
                  <a:pt x="192" y="84"/>
                </a:cubicBezTo>
                <a:cubicBezTo>
                  <a:pt x="190" y="83"/>
                  <a:pt x="188" y="82"/>
                  <a:pt x="186" y="81"/>
                </a:cubicBezTo>
                <a:cubicBezTo>
                  <a:pt x="181" y="80"/>
                  <a:pt x="180" y="75"/>
                  <a:pt x="183" y="72"/>
                </a:cubicBezTo>
                <a:cubicBezTo>
                  <a:pt x="190" y="66"/>
                  <a:pt x="192" y="58"/>
                  <a:pt x="192" y="50"/>
                </a:cubicBezTo>
                <a:cubicBezTo>
                  <a:pt x="191" y="41"/>
                  <a:pt x="186" y="36"/>
                  <a:pt x="178" y="34"/>
                </a:cubicBezTo>
                <a:cubicBezTo>
                  <a:pt x="176" y="33"/>
                  <a:pt x="174" y="33"/>
                  <a:pt x="173" y="33"/>
                </a:cubicBezTo>
                <a:cubicBezTo>
                  <a:pt x="171" y="33"/>
                  <a:pt x="169" y="33"/>
                  <a:pt x="167" y="34"/>
                </a:cubicBezTo>
                <a:cubicBezTo>
                  <a:pt x="159" y="36"/>
                  <a:pt x="154" y="41"/>
                  <a:pt x="153" y="50"/>
                </a:cubicBezTo>
                <a:cubicBezTo>
                  <a:pt x="153" y="58"/>
                  <a:pt x="155" y="66"/>
                  <a:pt x="162" y="72"/>
                </a:cubicBezTo>
                <a:cubicBezTo>
                  <a:pt x="165" y="75"/>
                  <a:pt x="164" y="80"/>
                  <a:pt x="160" y="81"/>
                </a:cubicBezTo>
                <a:cubicBezTo>
                  <a:pt x="159" y="81"/>
                  <a:pt x="159" y="81"/>
                  <a:pt x="159" y="82"/>
                </a:cubicBezTo>
                <a:cubicBezTo>
                  <a:pt x="160" y="82"/>
                  <a:pt x="160" y="83"/>
                  <a:pt x="161" y="83"/>
                </a:cubicBezTo>
                <a:cubicBezTo>
                  <a:pt x="164" y="86"/>
                  <a:pt x="165" y="91"/>
                  <a:pt x="164" y="95"/>
                </a:cubicBezTo>
                <a:cubicBezTo>
                  <a:pt x="164" y="100"/>
                  <a:pt x="161" y="104"/>
                  <a:pt x="156" y="106"/>
                </a:cubicBezTo>
                <a:cubicBezTo>
                  <a:pt x="155" y="106"/>
                  <a:pt x="153" y="107"/>
                  <a:pt x="152" y="107"/>
                </a:cubicBezTo>
                <a:cubicBezTo>
                  <a:pt x="158" y="109"/>
                  <a:pt x="165" y="109"/>
                  <a:pt x="173" y="109"/>
                </a:cubicBezTo>
                <a:cubicBezTo>
                  <a:pt x="182" y="109"/>
                  <a:pt x="189" y="108"/>
                  <a:pt x="196" y="107"/>
                </a:cubicBezTo>
                <a:cubicBezTo>
                  <a:pt x="199" y="106"/>
                  <a:pt x="201" y="105"/>
                  <a:pt x="203" y="104"/>
                </a:cubicBezTo>
                <a:cubicBezTo>
                  <a:pt x="209" y="102"/>
                  <a:pt x="208" y="95"/>
                  <a:pt x="206" y="93"/>
                </a:cubicBezTo>
                <a:close/>
                <a:moveTo>
                  <a:pt x="49" y="95"/>
                </a:moveTo>
                <a:cubicBezTo>
                  <a:pt x="49" y="91"/>
                  <a:pt x="50" y="87"/>
                  <a:pt x="54" y="83"/>
                </a:cubicBezTo>
                <a:cubicBezTo>
                  <a:pt x="55" y="82"/>
                  <a:pt x="56" y="81"/>
                  <a:pt x="58" y="79"/>
                </a:cubicBezTo>
                <a:cubicBezTo>
                  <a:pt x="57" y="79"/>
                  <a:pt x="56" y="79"/>
                  <a:pt x="55" y="78"/>
                </a:cubicBezTo>
                <a:cubicBezTo>
                  <a:pt x="51" y="77"/>
                  <a:pt x="49" y="72"/>
                  <a:pt x="53" y="68"/>
                </a:cubicBezTo>
                <a:cubicBezTo>
                  <a:pt x="60" y="61"/>
                  <a:pt x="62" y="53"/>
                  <a:pt x="62" y="43"/>
                </a:cubicBezTo>
                <a:cubicBezTo>
                  <a:pt x="62" y="33"/>
                  <a:pt x="56" y="28"/>
                  <a:pt x="47" y="26"/>
                </a:cubicBezTo>
                <a:cubicBezTo>
                  <a:pt x="45" y="25"/>
                  <a:pt x="43" y="25"/>
                  <a:pt x="41" y="25"/>
                </a:cubicBezTo>
                <a:cubicBezTo>
                  <a:pt x="39" y="25"/>
                  <a:pt x="37" y="25"/>
                  <a:pt x="35" y="26"/>
                </a:cubicBezTo>
                <a:cubicBezTo>
                  <a:pt x="26" y="28"/>
                  <a:pt x="20" y="33"/>
                  <a:pt x="20" y="43"/>
                </a:cubicBezTo>
                <a:cubicBezTo>
                  <a:pt x="19" y="53"/>
                  <a:pt x="22" y="61"/>
                  <a:pt x="29" y="68"/>
                </a:cubicBezTo>
                <a:cubicBezTo>
                  <a:pt x="32" y="72"/>
                  <a:pt x="31" y="77"/>
                  <a:pt x="26" y="78"/>
                </a:cubicBezTo>
                <a:cubicBezTo>
                  <a:pt x="24" y="79"/>
                  <a:pt x="21" y="80"/>
                  <a:pt x="19" y="81"/>
                </a:cubicBezTo>
                <a:cubicBezTo>
                  <a:pt x="13" y="84"/>
                  <a:pt x="8" y="87"/>
                  <a:pt x="4" y="91"/>
                </a:cubicBezTo>
                <a:cubicBezTo>
                  <a:pt x="0" y="95"/>
                  <a:pt x="0" y="101"/>
                  <a:pt x="7" y="104"/>
                </a:cubicBezTo>
                <a:cubicBezTo>
                  <a:pt x="9" y="105"/>
                  <a:pt x="12" y="106"/>
                  <a:pt x="14" y="106"/>
                </a:cubicBezTo>
                <a:cubicBezTo>
                  <a:pt x="22" y="108"/>
                  <a:pt x="31" y="109"/>
                  <a:pt x="41" y="109"/>
                </a:cubicBezTo>
                <a:cubicBezTo>
                  <a:pt x="49" y="109"/>
                  <a:pt x="56" y="109"/>
                  <a:pt x="62" y="107"/>
                </a:cubicBezTo>
                <a:cubicBezTo>
                  <a:pt x="61" y="107"/>
                  <a:pt x="60" y="106"/>
                  <a:pt x="59" y="106"/>
                </a:cubicBezTo>
                <a:cubicBezTo>
                  <a:pt x="53" y="103"/>
                  <a:pt x="50" y="100"/>
                  <a:pt x="49" y="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4989161" y="4848650"/>
            <a:ext cx="568177" cy="515803"/>
          </a:xfrm>
          <a:custGeom>
            <a:avLst/>
            <a:gdLst/>
            <a:ahLst/>
            <a:cxnLst/>
            <a:rect l="l" t="t" r="r" b="b"/>
            <a:pathLst>
              <a:path w="140" h="127" extrusionOk="0">
                <a:moveTo>
                  <a:pt x="95" y="17"/>
                </a:moveTo>
                <a:cubicBezTo>
                  <a:pt x="87" y="17"/>
                  <a:pt x="87" y="17"/>
                  <a:pt x="87" y="17"/>
                </a:cubicBezTo>
                <a:cubicBezTo>
                  <a:pt x="86" y="12"/>
                  <a:pt x="83" y="8"/>
                  <a:pt x="78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57" y="8"/>
                  <a:pt x="54" y="12"/>
                  <a:pt x="53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5" y="8"/>
                  <a:pt x="52" y="0"/>
                  <a:pt x="6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8" y="0"/>
                  <a:pt x="95" y="8"/>
                  <a:pt x="95" y="17"/>
                </a:cubicBezTo>
                <a:close/>
                <a:moveTo>
                  <a:pt x="21" y="71"/>
                </a:moveTo>
                <a:cubicBezTo>
                  <a:pt x="56" y="71"/>
                  <a:pt x="56" y="71"/>
                  <a:pt x="56" y="71"/>
                </a:cubicBezTo>
                <a:cubicBezTo>
                  <a:pt x="56" y="65"/>
                  <a:pt x="56" y="65"/>
                  <a:pt x="56" y="65"/>
                </a:cubicBezTo>
                <a:cubicBezTo>
                  <a:pt x="56" y="62"/>
                  <a:pt x="59" y="59"/>
                  <a:pt x="63" y="59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59"/>
                  <a:pt x="84" y="62"/>
                  <a:pt x="84" y="65"/>
                </a:cubicBezTo>
                <a:cubicBezTo>
                  <a:pt x="84" y="71"/>
                  <a:pt x="84" y="71"/>
                  <a:pt x="84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30" y="71"/>
                  <a:pt x="139" y="62"/>
                  <a:pt x="140" y="50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0" y="29"/>
                  <a:pt x="133" y="21"/>
                  <a:pt x="124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0" y="21"/>
                  <a:pt x="100" y="21"/>
                  <a:pt x="100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86" y="21"/>
                  <a:pt x="86" y="21"/>
                  <a:pt x="86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7" y="21"/>
                  <a:pt x="0" y="29"/>
                  <a:pt x="0" y="39"/>
                </a:cubicBezTo>
                <a:cubicBezTo>
                  <a:pt x="0" y="50"/>
                  <a:pt x="0" y="50"/>
                  <a:pt x="0" y="50"/>
                </a:cubicBezTo>
                <a:cubicBezTo>
                  <a:pt x="1" y="62"/>
                  <a:pt x="10" y="71"/>
                  <a:pt x="21" y="71"/>
                </a:cubicBezTo>
                <a:close/>
                <a:moveTo>
                  <a:pt x="119" y="76"/>
                </a:moveTo>
                <a:cubicBezTo>
                  <a:pt x="84" y="76"/>
                  <a:pt x="84" y="76"/>
                  <a:pt x="84" y="76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5"/>
                  <a:pt x="81" y="88"/>
                  <a:pt x="77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59" y="88"/>
                  <a:pt x="56" y="85"/>
                  <a:pt x="56" y="81"/>
                </a:cubicBezTo>
                <a:cubicBezTo>
                  <a:pt x="56" y="76"/>
                  <a:pt x="56" y="76"/>
                  <a:pt x="56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12" y="76"/>
                  <a:pt x="4" y="71"/>
                  <a:pt x="0" y="6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8"/>
                  <a:pt x="7" y="127"/>
                  <a:pt x="16" y="127"/>
                </a:cubicBezTo>
                <a:cubicBezTo>
                  <a:pt x="21" y="127"/>
                  <a:pt x="21" y="127"/>
                  <a:pt x="21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13" y="127"/>
                  <a:pt x="113" y="127"/>
                  <a:pt x="113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24" y="127"/>
                  <a:pt x="124" y="127"/>
                  <a:pt x="124" y="127"/>
                </a:cubicBezTo>
                <a:cubicBezTo>
                  <a:pt x="133" y="127"/>
                  <a:pt x="140" y="118"/>
                  <a:pt x="140" y="108"/>
                </a:cubicBezTo>
                <a:cubicBezTo>
                  <a:pt x="140" y="64"/>
                  <a:pt x="140" y="64"/>
                  <a:pt x="140" y="64"/>
                </a:cubicBezTo>
                <a:cubicBezTo>
                  <a:pt x="136" y="71"/>
                  <a:pt x="128" y="76"/>
                  <a:pt x="119" y="76"/>
                </a:cubicBezTo>
                <a:close/>
                <a:moveTo>
                  <a:pt x="77" y="64"/>
                </a:moveTo>
                <a:cubicBezTo>
                  <a:pt x="63" y="64"/>
                  <a:pt x="63" y="64"/>
                  <a:pt x="63" y="64"/>
                </a:cubicBezTo>
                <a:cubicBezTo>
                  <a:pt x="62" y="64"/>
                  <a:pt x="61" y="65"/>
                  <a:pt x="61" y="66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81"/>
                  <a:pt x="61" y="81"/>
                  <a:pt x="61" y="81"/>
                </a:cubicBezTo>
                <a:cubicBezTo>
                  <a:pt x="61" y="82"/>
                  <a:pt x="62" y="84"/>
                  <a:pt x="63" y="84"/>
                </a:cubicBezTo>
                <a:cubicBezTo>
                  <a:pt x="77" y="84"/>
                  <a:pt x="77" y="84"/>
                  <a:pt x="77" y="84"/>
                </a:cubicBezTo>
                <a:cubicBezTo>
                  <a:pt x="78" y="84"/>
                  <a:pt x="79" y="82"/>
                  <a:pt x="79" y="81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6"/>
                  <a:pt x="79" y="76"/>
                  <a:pt x="79" y="76"/>
                </a:cubicBezTo>
                <a:cubicBezTo>
                  <a:pt x="79" y="71"/>
                  <a:pt x="79" y="71"/>
                  <a:pt x="79" y="71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66"/>
                  <a:pt x="79" y="66"/>
                  <a:pt x="79" y="66"/>
                </a:cubicBezTo>
                <a:cubicBezTo>
                  <a:pt x="79" y="65"/>
                  <a:pt x="78" y="64"/>
                  <a:pt x="77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9263185" y="5891367"/>
            <a:ext cx="518977" cy="617376"/>
          </a:xfrm>
          <a:custGeom>
            <a:avLst/>
            <a:gdLst/>
            <a:ahLst/>
            <a:cxnLst/>
            <a:rect l="l" t="t" r="r" b="b"/>
            <a:pathLst>
              <a:path w="128" h="152" extrusionOk="0">
                <a:moveTo>
                  <a:pt x="86" y="147"/>
                </a:moveTo>
                <a:cubicBezTo>
                  <a:pt x="86" y="150"/>
                  <a:pt x="83" y="152"/>
                  <a:pt x="80" y="152"/>
                </a:cubicBezTo>
                <a:cubicBezTo>
                  <a:pt x="48" y="152"/>
                  <a:pt x="48" y="152"/>
                  <a:pt x="48" y="152"/>
                </a:cubicBezTo>
                <a:cubicBezTo>
                  <a:pt x="45" y="152"/>
                  <a:pt x="43" y="150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43" y="144"/>
                  <a:pt x="45" y="142"/>
                  <a:pt x="48" y="142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3" y="142"/>
                  <a:pt x="86" y="144"/>
                  <a:pt x="86" y="147"/>
                </a:cubicBezTo>
                <a:close/>
                <a:moveTo>
                  <a:pt x="86" y="133"/>
                </a:moveTo>
                <a:cubicBezTo>
                  <a:pt x="86" y="130"/>
                  <a:pt x="83" y="128"/>
                  <a:pt x="80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5" y="128"/>
                  <a:pt x="43" y="130"/>
                  <a:pt x="43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36"/>
                  <a:pt x="45" y="139"/>
                  <a:pt x="48" y="139"/>
                </a:cubicBezTo>
                <a:cubicBezTo>
                  <a:pt x="80" y="139"/>
                  <a:pt x="80" y="139"/>
                  <a:pt x="80" y="139"/>
                </a:cubicBezTo>
                <a:cubicBezTo>
                  <a:pt x="83" y="139"/>
                  <a:pt x="86" y="136"/>
                  <a:pt x="86" y="133"/>
                </a:cubicBezTo>
                <a:close/>
                <a:moveTo>
                  <a:pt x="69" y="75"/>
                </a:moveTo>
                <a:cubicBezTo>
                  <a:pt x="63" y="75"/>
                  <a:pt x="63" y="75"/>
                  <a:pt x="63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125"/>
                  <a:pt x="59" y="125"/>
                  <a:pt x="59" y="125"/>
                </a:cubicBezTo>
                <a:cubicBezTo>
                  <a:pt x="61" y="125"/>
                  <a:pt x="62" y="125"/>
                  <a:pt x="64" y="125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6" y="125"/>
                  <a:pt x="68" y="125"/>
                  <a:pt x="69" y="125"/>
                </a:cubicBezTo>
                <a:lnTo>
                  <a:pt x="69" y="75"/>
                </a:lnTo>
                <a:close/>
                <a:moveTo>
                  <a:pt x="47" y="55"/>
                </a:moveTo>
                <a:cubicBezTo>
                  <a:pt x="42" y="55"/>
                  <a:pt x="39" y="58"/>
                  <a:pt x="39" y="63"/>
                </a:cubicBezTo>
                <a:cubicBezTo>
                  <a:pt x="39" y="67"/>
                  <a:pt x="42" y="70"/>
                  <a:pt x="47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8"/>
                  <a:pt x="51" y="55"/>
                  <a:pt x="47" y="55"/>
                </a:cubicBezTo>
                <a:close/>
                <a:moveTo>
                  <a:pt x="90" y="63"/>
                </a:moveTo>
                <a:cubicBezTo>
                  <a:pt x="90" y="58"/>
                  <a:pt x="86" y="55"/>
                  <a:pt x="82" y="55"/>
                </a:cubicBezTo>
                <a:cubicBezTo>
                  <a:pt x="78" y="55"/>
                  <a:pt x="74" y="58"/>
                  <a:pt x="74" y="63"/>
                </a:cubicBezTo>
                <a:cubicBezTo>
                  <a:pt x="74" y="70"/>
                  <a:pt x="74" y="70"/>
                  <a:pt x="74" y="70"/>
                </a:cubicBezTo>
                <a:cubicBezTo>
                  <a:pt x="82" y="70"/>
                  <a:pt x="82" y="70"/>
                  <a:pt x="82" y="70"/>
                </a:cubicBezTo>
                <a:cubicBezTo>
                  <a:pt x="86" y="70"/>
                  <a:pt x="90" y="67"/>
                  <a:pt x="90" y="63"/>
                </a:cubicBezTo>
                <a:close/>
                <a:moveTo>
                  <a:pt x="106" y="49"/>
                </a:moveTo>
                <a:cubicBezTo>
                  <a:pt x="103" y="35"/>
                  <a:pt x="87" y="21"/>
                  <a:pt x="64" y="21"/>
                </a:cubicBezTo>
                <a:cubicBezTo>
                  <a:pt x="42" y="21"/>
                  <a:pt x="26" y="35"/>
                  <a:pt x="22" y="49"/>
                </a:cubicBezTo>
                <a:cubicBezTo>
                  <a:pt x="20" y="59"/>
                  <a:pt x="22" y="69"/>
                  <a:pt x="27" y="78"/>
                </a:cubicBezTo>
                <a:cubicBezTo>
                  <a:pt x="31" y="87"/>
                  <a:pt x="36" y="94"/>
                  <a:pt x="40" y="103"/>
                </a:cubicBezTo>
                <a:cubicBezTo>
                  <a:pt x="42" y="108"/>
                  <a:pt x="43" y="114"/>
                  <a:pt x="44" y="119"/>
                </a:cubicBezTo>
                <a:cubicBezTo>
                  <a:pt x="45" y="123"/>
                  <a:pt x="46" y="125"/>
                  <a:pt x="51" y="125"/>
                </a:cubicBezTo>
                <a:cubicBezTo>
                  <a:pt x="52" y="125"/>
                  <a:pt x="53" y="125"/>
                  <a:pt x="54" y="125"/>
                </a:cubicBezTo>
                <a:cubicBezTo>
                  <a:pt x="54" y="75"/>
                  <a:pt x="54" y="75"/>
                  <a:pt x="54" y="75"/>
                </a:cubicBezTo>
                <a:cubicBezTo>
                  <a:pt x="47" y="75"/>
                  <a:pt x="47" y="75"/>
                  <a:pt x="47" y="75"/>
                </a:cubicBezTo>
                <a:cubicBezTo>
                  <a:pt x="43" y="75"/>
                  <a:pt x="40" y="74"/>
                  <a:pt x="38" y="72"/>
                </a:cubicBezTo>
                <a:cubicBezTo>
                  <a:pt x="35" y="69"/>
                  <a:pt x="34" y="66"/>
                  <a:pt x="34" y="63"/>
                </a:cubicBezTo>
                <a:cubicBezTo>
                  <a:pt x="34" y="59"/>
                  <a:pt x="35" y="56"/>
                  <a:pt x="38" y="54"/>
                </a:cubicBezTo>
                <a:cubicBezTo>
                  <a:pt x="40" y="51"/>
                  <a:pt x="43" y="50"/>
                  <a:pt x="47" y="50"/>
                </a:cubicBezTo>
                <a:cubicBezTo>
                  <a:pt x="54" y="50"/>
                  <a:pt x="59" y="56"/>
                  <a:pt x="59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70"/>
                  <a:pt x="59" y="70"/>
                  <a:pt x="59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59"/>
                  <a:pt x="71" y="56"/>
                  <a:pt x="73" y="54"/>
                </a:cubicBezTo>
                <a:cubicBezTo>
                  <a:pt x="75" y="51"/>
                  <a:pt x="79" y="50"/>
                  <a:pt x="82" y="50"/>
                </a:cubicBezTo>
                <a:cubicBezTo>
                  <a:pt x="85" y="50"/>
                  <a:pt x="88" y="51"/>
                  <a:pt x="91" y="54"/>
                </a:cubicBezTo>
                <a:cubicBezTo>
                  <a:pt x="93" y="56"/>
                  <a:pt x="94" y="59"/>
                  <a:pt x="94" y="63"/>
                </a:cubicBezTo>
                <a:cubicBezTo>
                  <a:pt x="94" y="66"/>
                  <a:pt x="93" y="69"/>
                  <a:pt x="91" y="72"/>
                </a:cubicBezTo>
                <a:cubicBezTo>
                  <a:pt x="88" y="74"/>
                  <a:pt x="85" y="75"/>
                  <a:pt x="82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74" y="125"/>
                  <a:pt x="74" y="125"/>
                  <a:pt x="74" y="125"/>
                </a:cubicBezTo>
                <a:cubicBezTo>
                  <a:pt x="75" y="125"/>
                  <a:pt x="76" y="125"/>
                  <a:pt x="77" y="125"/>
                </a:cubicBezTo>
                <a:cubicBezTo>
                  <a:pt x="82" y="125"/>
                  <a:pt x="84" y="123"/>
                  <a:pt x="85" y="119"/>
                </a:cubicBezTo>
                <a:cubicBezTo>
                  <a:pt x="86" y="114"/>
                  <a:pt x="87" y="108"/>
                  <a:pt x="89" y="103"/>
                </a:cubicBezTo>
                <a:cubicBezTo>
                  <a:pt x="93" y="94"/>
                  <a:pt x="97" y="87"/>
                  <a:pt x="102" y="78"/>
                </a:cubicBezTo>
                <a:cubicBezTo>
                  <a:pt x="107" y="69"/>
                  <a:pt x="109" y="59"/>
                  <a:pt x="106" y="49"/>
                </a:cubicBezTo>
                <a:close/>
                <a:moveTo>
                  <a:pt x="69" y="5"/>
                </a:moveTo>
                <a:cubicBezTo>
                  <a:pt x="69" y="3"/>
                  <a:pt x="67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2" y="0"/>
                  <a:pt x="60" y="3"/>
                  <a:pt x="60" y="5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6"/>
                  <a:pt x="62" y="18"/>
                  <a:pt x="64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7" y="18"/>
                  <a:pt x="69" y="16"/>
                  <a:pt x="69" y="14"/>
                </a:cubicBezTo>
                <a:lnTo>
                  <a:pt x="69" y="5"/>
                </a:lnTo>
                <a:close/>
                <a:moveTo>
                  <a:pt x="95" y="13"/>
                </a:moveTo>
                <a:cubicBezTo>
                  <a:pt x="96" y="10"/>
                  <a:pt x="95" y="8"/>
                  <a:pt x="93" y="6"/>
                </a:cubicBezTo>
                <a:cubicBezTo>
                  <a:pt x="93" y="6"/>
                  <a:pt x="93" y="6"/>
                  <a:pt x="93" y="6"/>
                </a:cubicBezTo>
                <a:cubicBezTo>
                  <a:pt x="90" y="5"/>
                  <a:pt x="88" y="6"/>
                  <a:pt x="86" y="8"/>
                </a:cubicBezTo>
                <a:cubicBezTo>
                  <a:pt x="82" y="16"/>
                  <a:pt x="82" y="16"/>
                  <a:pt x="82" y="16"/>
                </a:cubicBezTo>
                <a:cubicBezTo>
                  <a:pt x="81" y="18"/>
                  <a:pt x="82" y="21"/>
                  <a:pt x="84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6" y="23"/>
                  <a:pt x="89" y="22"/>
                  <a:pt x="90" y="20"/>
                </a:cubicBezTo>
                <a:lnTo>
                  <a:pt x="95" y="13"/>
                </a:lnTo>
                <a:close/>
                <a:moveTo>
                  <a:pt x="113" y="28"/>
                </a:moveTo>
                <a:cubicBezTo>
                  <a:pt x="115" y="26"/>
                  <a:pt x="116" y="23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2" y="19"/>
                  <a:pt x="109" y="19"/>
                  <a:pt x="107" y="21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99" y="28"/>
                  <a:pt x="99" y="31"/>
                  <a:pt x="101" y="33"/>
                </a:cubicBezTo>
                <a:cubicBezTo>
                  <a:pt x="101" y="33"/>
                  <a:pt x="101" y="33"/>
                  <a:pt x="101" y="33"/>
                </a:cubicBezTo>
                <a:cubicBezTo>
                  <a:pt x="102" y="35"/>
                  <a:pt x="105" y="35"/>
                  <a:pt x="107" y="33"/>
                </a:cubicBezTo>
                <a:lnTo>
                  <a:pt x="113" y="28"/>
                </a:lnTo>
                <a:close/>
                <a:moveTo>
                  <a:pt x="123" y="50"/>
                </a:moveTo>
                <a:cubicBezTo>
                  <a:pt x="126" y="50"/>
                  <a:pt x="128" y="47"/>
                  <a:pt x="127" y="45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27" y="42"/>
                  <a:pt x="124" y="41"/>
                  <a:pt x="122" y="41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1" y="43"/>
                  <a:pt x="109" y="46"/>
                  <a:pt x="110" y="48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2" y="52"/>
                  <a:pt x="115" y="52"/>
                </a:cubicBezTo>
                <a:lnTo>
                  <a:pt x="123" y="50"/>
                </a:lnTo>
                <a:close/>
                <a:moveTo>
                  <a:pt x="121" y="75"/>
                </a:moveTo>
                <a:cubicBezTo>
                  <a:pt x="124" y="75"/>
                  <a:pt x="126" y="74"/>
                  <a:pt x="127" y="71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69"/>
                  <a:pt x="126" y="66"/>
                  <a:pt x="123" y="66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2" y="64"/>
                  <a:pt x="110" y="65"/>
                  <a:pt x="109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70"/>
                  <a:pt x="110" y="73"/>
                  <a:pt x="113" y="73"/>
                </a:cubicBezTo>
                <a:lnTo>
                  <a:pt x="121" y="75"/>
                </a:lnTo>
                <a:close/>
                <a:moveTo>
                  <a:pt x="37" y="20"/>
                </a:moveTo>
                <a:cubicBezTo>
                  <a:pt x="39" y="22"/>
                  <a:pt x="41" y="23"/>
                  <a:pt x="44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6" y="21"/>
                  <a:pt x="47" y="18"/>
                  <a:pt x="46" y="16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6"/>
                  <a:pt x="37" y="5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3" y="8"/>
                  <a:pt x="32" y="10"/>
                  <a:pt x="33" y="13"/>
                </a:cubicBezTo>
                <a:lnTo>
                  <a:pt x="37" y="20"/>
                </a:lnTo>
                <a:close/>
                <a:moveTo>
                  <a:pt x="21" y="33"/>
                </a:moveTo>
                <a:cubicBezTo>
                  <a:pt x="23" y="35"/>
                  <a:pt x="26" y="35"/>
                  <a:pt x="27" y="33"/>
                </a:cubicBezTo>
                <a:cubicBezTo>
                  <a:pt x="27" y="33"/>
                  <a:pt x="27" y="33"/>
                  <a:pt x="27" y="33"/>
                </a:cubicBezTo>
                <a:cubicBezTo>
                  <a:pt x="29" y="31"/>
                  <a:pt x="29" y="28"/>
                  <a:pt x="27" y="26"/>
                </a:cubicBezTo>
                <a:cubicBezTo>
                  <a:pt x="21" y="21"/>
                  <a:pt x="21" y="21"/>
                  <a:pt x="21" y="21"/>
                </a:cubicBezTo>
                <a:cubicBezTo>
                  <a:pt x="19" y="19"/>
                  <a:pt x="16" y="19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2" y="23"/>
                  <a:pt x="13" y="26"/>
                  <a:pt x="14" y="28"/>
                </a:cubicBezTo>
                <a:lnTo>
                  <a:pt x="21" y="33"/>
                </a:lnTo>
                <a:close/>
                <a:moveTo>
                  <a:pt x="13" y="52"/>
                </a:moveTo>
                <a:cubicBezTo>
                  <a:pt x="15" y="52"/>
                  <a:pt x="18" y="51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6"/>
                  <a:pt x="17" y="43"/>
                  <a:pt x="15" y="43"/>
                </a:cubicBezTo>
                <a:cubicBezTo>
                  <a:pt x="6" y="41"/>
                  <a:pt x="6" y="41"/>
                  <a:pt x="6" y="41"/>
                </a:cubicBezTo>
                <a:cubicBezTo>
                  <a:pt x="4" y="41"/>
                  <a:pt x="1" y="42"/>
                  <a:pt x="1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47"/>
                  <a:pt x="2" y="50"/>
                  <a:pt x="5" y="50"/>
                </a:cubicBezTo>
                <a:lnTo>
                  <a:pt x="13" y="52"/>
                </a:lnTo>
                <a:close/>
                <a:moveTo>
                  <a:pt x="15" y="73"/>
                </a:moveTo>
                <a:cubicBezTo>
                  <a:pt x="17" y="73"/>
                  <a:pt x="19" y="70"/>
                  <a:pt x="19" y="68"/>
                </a:cubicBezTo>
                <a:cubicBezTo>
                  <a:pt x="19" y="68"/>
                  <a:pt x="19" y="68"/>
                  <a:pt x="19" y="68"/>
                </a:cubicBezTo>
                <a:cubicBezTo>
                  <a:pt x="18" y="65"/>
                  <a:pt x="16" y="64"/>
                  <a:pt x="13" y="64"/>
                </a:cubicBezTo>
                <a:cubicBezTo>
                  <a:pt x="5" y="66"/>
                  <a:pt x="5" y="66"/>
                  <a:pt x="5" y="66"/>
                </a:cubicBezTo>
                <a:cubicBezTo>
                  <a:pt x="2" y="66"/>
                  <a:pt x="1" y="69"/>
                  <a:pt x="1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2" y="74"/>
                  <a:pt x="4" y="75"/>
                  <a:pt x="7" y="75"/>
                </a:cubicBezTo>
                <a:lnTo>
                  <a:pt x="15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>
            <a:off x="6900013" y="1737960"/>
            <a:ext cx="1674376" cy="59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nnscing elit</a:t>
            </a:r>
            <a:endParaRPr sz="36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09" name="Google Shape;409;p20"/>
          <p:cNvSpPr txBox="1"/>
          <p:nvPr/>
        </p:nvSpPr>
        <p:spPr>
          <a:xfrm>
            <a:off x="6890491" y="3886876"/>
            <a:ext cx="1742621" cy="59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nnscing elit</a:t>
            </a:r>
            <a:endParaRPr sz="36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6890490" y="6005637"/>
            <a:ext cx="1642634" cy="59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nnscing elit</a:t>
            </a:r>
            <a:endParaRPr sz="36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11" name="Google Shape;411;p20"/>
          <p:cNvSpPr txBox="1"/>
          <p:nvPr/>
        </p:nvSpPr>
        <p:spPr>
          <a:xfrm>
            <a:off x="6350881" y="4954985"/>
            <a:ext cx="1636286" cy="59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nnscing elit</a:t>
            </a:r>
            <a:endParaRPr sz="36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6350881" y="2814004"/>
            <a:ext cx="1629938" cy="60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FFFFFF"/>
                </a:solidFill>
                <a:latin typeface="+mn-lt"/>
                <a:ea typeface="Ubuntu Light"/>
                <a:cs typeface="Ubuntu Light"/>
                <a:sym typeface="Ubuntu Light"/>
              </a:rPr>
              <a:t>Lorem ipsum dolor sit amet, consetur adipin nnscing elit</a:t>
            </a:r>
            <a:endParaRPr sz="3600" b="0" i="0" u="none" strike="noStrike" cap="none" dirty="0">
              <a:solidFill>
                <a:srgbClr val="FFFFFF"/>
              </a:solidFill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Google Shape;109;p12">
            <a:extLst>
              <a:ext uri="{FF2B5EF4-FFF2-40B4-BE49-F238E27FC236}">
                <a16:creationId xmlns:a16="http://schemas.microsoft.com/office/drawing/2014/main" id="{E87E22E2-21F2-6353-4D53-DFC6A047A7DD}"/>
              </a:ext>
            </a:extLst>
          </p:cNvPr>
          <p:cNvSpPr/>
          <p:nvPr/>
        </p:nvSpPr>
        <p:spPr>
          <a:xfrm>
            <a:off x="389605" y="243887"/>
            <a:ext cx="328032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ARROW </a:t>
            </a:r>
            <a:r>
              <a:rPr lang="en" sz="3200" b="1" i="0" u="none" strike="noStrike" cap="none" dirty="0">
                <a:solidFill>
                  <a:srgbClr val="5BA986"/>
                </a:solidFill>
                <a:latin typeface="+mj-lt"/>
                <a:ea typeface="Arial"/>
                <a:cs typeface="Arial"/>
                <a:sym typeface="Arial"/>
              </a:rPr>
              <a:t>TOPIC</a:t>
            </a:r>
            <a:endParaRPr sz="1100" dirty="0">
              <a:latin typeface="+mj-lt"/>
            </a:endParaRPr>
          </a:p>
        </p:txBody>
      </p:sp>
      <p:sp>
        <p:nvSpPr>
          <p:cNvPr id="3" name="Google Shape;110;p12">
            <a:extLst>
              <a:ext uri="{FF2B5EF4-FFF2-40B4-BE49-F238E27FC236}">
                <a16:creationId xmlns:a16="http://schemas.microsoft.com/office/drawing/2014/main" id="{B6C95CC2-54C7-B5CE-3CEF-C970BCF03757}"/>
              </a:ext>
            </a:extLst>
          </p:cNvPr>
          <p:cNvSpPr txBox="1"/>
          <p:nvPr/>
        </p:nvSpPr>
        <p:spPr>
          <a:xfrm>
            <a:off x="389605" y="805013"/>
            <a:ext cx="3424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A5A5A5"/>
                </a:solidFill>
                <a:latin typeface="+mj-lt"/>
                <a:ea typeface="Ubuntu Light"/>
                <a:cs typeface="Ubuntu Light"/>
                <a:sym typeface="Ubuntu Light"/>
              </a:rPr>
              <a:t>YOUR SECONDARY TITLE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emplat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10005"/>
      </a:accent1>
      <a:accent2>
        <a:srgbClr val="000000"/>
      </a:accent2>
      <a:accent3>
        <a:srgbClr val="707070"/>
      </a:accent3>
      <a:accent4>
        <a:srgbClr val="D6D6D6"/>
      </a:accent4>
      <a:accent5>
        <a:srgbClr val="3C3D69"/>
      </a:accent5>
      <a:accent6>
        <a:srgbClr val="2F2E4C"/>
      </a:accent6>
      <a:hlink>
        <a:srgbClr val="0563C1"/>
      </a:hlink>
      <a:folHlink>
        <a:srgbClr val="954F72"/>
      </a:folHlink>
    </a:clrScheme>
    <a:fontScheme name="Template1">
      <a:majorFont>
        <a:latin typeface="Playfair Displa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1404</Words>
  <Application>Microsoft Office PowerPoint</Application>
  <PresentationFormat>Widescreen</PresentationFormat>
  <Paragraphs>468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Open Sans</vt:lpstr>
      <vt:lpstr>Roboto</vt:lpstr>
      <vt:lpstr>Arial</vt:lpstr>
      <vt:lpstr>Playfair Display</vt:lpstr>
      <vt:lpstr>Ubuntu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Minh Nhut</cp:lastModifiedBy>
  <cp:revision>8</cp:revision>
  <dcterms:modified xsi:type="dcterms:W3CDTF">2023-07-25T01:09:39Z</dcterms:modified>
</cp:coreProperties>
</file>