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14"/>
  </p:notesMasterIdLst>
  <p:sldIdLst>
    <p:sldId id="256" r:id="rId2"/>
    <p:sldId id="270" r:id="rId3"/>
    <p:sldId id="262" r:id="rId4"/>
    <p:sldId id="260" r:id="rId5"/>
    <p:sldId id="264" r:id="rId6"/>
    <p:sldId id="267" r:id="rId7"/>
    <p:sldId id="282" r:id="rId8"/>
    <p:sldId id="257" r:id="rId9"/>
    <p:sldId id="280" r:id="rId10"/>
    <p:sldId id="283" r:id="rId11"/>
    <p:sldId id="284" r:id="rId12"/>
    <p:sldId id="279" r:id="rId13"/>
  </p:sldIdLst>
  <p:sldSz cx="9144000" cy="5143500" type="screen16x9"/>
  <p:notesSz cx="6858000" cy="9144000"/>
  <p:embeddedFontLst>
    <p:embeddedFont>
      <p:font typeface="Bebas Neue" panose="020B0606020202050201" pitchFamily="34" charset="0"/>
      <p:regular r:id="rId15"/>
    </p:embeddedFont>
    <p:embeddedFont>
      <p:font typeface="Karla" pitchFamily="2" charset="0"/>
      <p:regular r:id="rId16"/>
      <p:bold r:id="rId17"/>
      <p:italic r:id="rId18"/>
      <p:boldItalic r:id="rId19"/>
    </p:embeddedFont>
    <p:embeddedFont>
      <p:font typeface="Rubik Black" panose="020B0604020202020204" charset="-79"/>
      <p:bold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778E1EB-7361-4871-ACDC-35084E092EC4}">
  <a:tblStyle styleId="{F778E1EB-7361-4871-ACDC-35084E092EC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D3043E3-7B55-4C28-BC0D-EE5AC35E03C3}"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13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14d2792e9da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14d2792e9da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2"/>
        <p:cNvGrpSpPr/>
        <p:nvPr/>
      </p:nvGrpSpPr>
      <p:grpSpPr>
        <a:xfrm>
          <a:off x="0" y="0"/>
          <a:ext cx="0" cy="0"/>
          <a:chOff x="0" y="0"/>
          <a:chExt cx="0" cy="0"/>
        </a:xfrm>
      </p:grpSpPr>
      <p:sp>
        <p:nvSpPr>
          <p:cNvPr id="1293" name="Google Shape;1293;g14e1613f9b3_1_34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4" name="Google Shape;1294;g14e1613f9b3_1_34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60714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2"/>
        <p:cNvGrpSpPr/>
        <p:nvPr/>
      </p:nvGrpSpPr>
      <p:grpSpPr>
        <a:xfrm>
          <a:off x="0" y="0"/>
          <a:ext cx="0" cy="0"/>
          <a:chOff x="0" y="0"/>
          <a:chExt cx="0" cy="0"/>
        </a:xfrm>
      </p:grpSpPr>
      <p:sp>
        <p:nvSpPr>
          <p:cNvPr id="1293" name="Google Shape;1293;g14e1613f9b3_1_34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4" name="Google Shape;1294;g14e1613f9b3_1_34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09717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1"/>
        <p:cNvGrpSpPr/>
        <p:nvPr/>
      </p:nvGrpSpPr>
      <p:grpSpPr>
        <a:xfrm>
          <a:off x="0" y="0"/>
          <a:ext cx="0" cy="0"/>
          <a:chOff x="0" y="0"/>
          <a:chExt cx="0" cy="0"/>
        </a:xfrm>
      </p:grpSpPr>
      <p:sp>
        <p:nvSpPr>
          <p:cNvPr id="1232" name="Google Shape;1232;g1125d80b419_0_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3" name="Google Shape;1233;g1125d80b419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1"/>
        <p:cNvGrpSpPr/>
        <p:nvPr/>
      </p:nvGrpSpPr>
      <p:grpSpPr>
        <a:xfrm>
          <a:off x="0" y="0"/>
          <a:ext cx="0" cy="0"/>
          <a:chOff x="0" y="0"/>
          <a:chExt cx="0" cy="0"/>
        </a:xfrm>
      </p:grpSpPr>
      <p:sp>
        <p:nvSpPr>
          <p:cNvPr id="892" name="Google Shape;892;g14e084505b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3" name="Google Shape;893;g14e084505b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g1125d80b419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3" name="Google Shape;643;g1125d80b419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0"/>
        <p:cNvGrpSpPr/>
        <p:nvPr/>
      </p:nvGrpSpPr>
      <p:grpSpPr>
        <a:xfrm>
          <a:off x="0" y="0"/>
          <a:ext cx="0" cy="0"/>
          <a:chOff x="0" y="0"/>
          <a:chExt cx="0" cy="0"/>
        </a:xfrm>
      </p:grpSpPr>
      <p:sp>
        <p:nvSpPr>
          <p:cNvPr id="711" name="Google Shape;711;g1125d80b419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2" name="Google Shape;712;g1125d80b419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8"/>
        <p:cNvGrpSpPr/>
        <p:nvPr/>
      </p:nvGrpSpPr>
      <p:grpSpPr>
        <a:xfrm>
          <a:off x="0" y="0"/>
          <a:ext cx="0" cy="0"/>
          <a:chOff x="0" y="0"/>
          <a:chExt cx="0" cy="0"/>
        </a:xfrm>
      </p:grpSpPr>
      <p:sp>
        <p:nvSpPr>
          <p:cNvPr id="829" name="Google Shape;829;g1125d80b419_0_7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0" name="Google Shape;830;g1125d80b419_0_7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5"/>
        <p:cNvGrpSpPr/>
        <p:nvPr/>
      </p:nvGrpSpPr>
      <p:grpSpPr>
        <a:xfrm>
          <a:off x="0" y="0"/>
          <a:ext cx="0" cy="0"/>
          <a:chOff x="0" y="0"/>
          <a:chExt cx="0" cy="0"/>
        </a:xfrm>
      </p:grpSpPr>
      <p:sp>
        <p:nvSpPr>
          <p:cNvPr id="886" name="Google Shape;886;g1125d80b419_0_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7" name="Google Shape;887;g1125d80b419_0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74640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10fb8bc67f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10fb8bc67f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2"/>
        <p:cNvGrpSpPr/>
        <p:nvPr/>
      </p:nvGrpSpPr>
      <p:grpSpPr>
        <a:xfrm>
          <a:off x="0" y="0"/>
          <a:ext cx="0" cy="0"/>
          <a:chOff x="0" y="0"/>
          <a:chExt cx="0" cy="0"/>
        </a:xfrm>
      </p:grpSpPr>
      <p:sp>
        <p:nvSpPr>
          <p:cNvPr id="1293" name="Google Shape;1293;g14e1613f9b3_1_34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4" name="Google Shape;1294;g14e1613f9b3_1_34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s://bit.ly/3A1uf1Q"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10" name="Google Shape;10;p2"/>
          <p:cNvGrpSpPr/>
          <p:nvPr/>
        </p:nvGrpSpPr>
        <p:grpSpPr>
          <a:xfrm>
            <a:off x="274200" y="274200"/>
            <a:ext cx="8687100" cy="4686600"/>
            <a:chOff x="274200" y="274200"/>
            <a:chExt cx="8687100" cy="4686600"/>
          </a:xfrm>
        </p:grpSpPr>
        <p:sp>
          <p:nvSpPr>
            <p:cNvPr id="11" name="Google Shape;11;p2"/>
            <p:cNvSpPr/>
            <p:nvPr/>
          </p:nvSpPr>
          <p:spPr>
            <a:xfrm>
              <a:off x="365700" y="365700"/>
              <a:ext cx="8595600" cy="459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274200" y="274200"/>
              <a:ext cx="8595900" cy="4595100"/>
              <a:chOff x="274200" y="274200"/>
              <a:chExt cx="8595900" cy="4595100"/>
            </a:xfrm>
          </p:grpSpPr>
          <p:grpSp>
            <p:nvGrpSpPr>
              <p:cNvPr id="13" name="Google Shape;13;p2"/>
              <p:cNvGrpSpPr/>
              <p:nvPr/>
            </p:nvGrpSpPr>
            <p:grpSpPr>
              <a:xfrm>
                <a:off x="274200" y="274200"/>
                <a:ext cx="8595900" cy="4595100"/>
                <a:chOff x="274200" y="274200"/>
                <a:chExt cx="8595900" cy="4595100"/>
              </a:xfrm>
            </p:grpSpPr>
            <p:sp>
              <p:nvSpPr>
                <p:cNvPr id="14" name="Google Shape;14;p2"/>
                <p:cNvSpPr/>
                <p:nvPr/>
              </p:nvSpPr>
              <p:spPr>
                <a:xfrm>
                  <a:off x="274200" y="274200"/>
                  <a:ext cx="8595600" cy="459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 name="Google Shape;15;p2"/>
                <p:cNvCxnSpPr/>
                <p:nvPr/>
              </p:nvCxnSpPr>
              <p:spPr>
                <a:xfrm>
                  <a:off x="274200" y="639909"/>
                  <a:ext cx="8595900" cy="0"/>
                </a:xfrm>
                <a:prstGeom prst="straightConnector1">
                  <a:avLst/>
                </a:prstGeom>
                <a:noFill/>
                <a:ln w="28575" cap="flat" cmpd="sng">
                  <a:solidFill>
                    <a:schemeClr val="dk1"/>
                  </a:solidFill>
                  <a:prstDash val="solid"/>
                  <a:round/>
                  <a:headEnd type="none" w="med" len="med"/>
                  <a:tailEnd type="none" w="med" len="med"/>
                </a:ln>
              </p:spPr>
            </p:cxnSp>
          </p:grpSp>
          <p:grpSp>
            <p:nvGrpSpPr>
              <p:cNvPr id="16" name="Google Shape;16;p2"/>
              <p:cNvGrpSpPr/>
              <p:nvPr/>
            </p:nvGrpSpPr>
            <p:grpSpPr>
              <a:xfrm>
                <a:off x="8595300" y="365550"/>
                <a:ext cx="183000" cy="183000"/>
                <a:chOff x="8225400" y="367488"/>
                <a:chExt cx="183000" cy="183000"/>
              </a:xfrm>
            </p:grpSpPr>
            <p:cxnSp>
              <p:nvCxnSpPr>
                <p:cNvPr id="17" name="Google Shape;17;p2"/>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18" name="Google Shape;18;p2"/>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19" name="Google Shape;19;p2"/>
              <p:cNvSpPr/>
              <p:nvPr/>
            </p:nvSpPr>
            <p:spPr>
              <a:xfrm>
                <a:off x="8275200" y="3655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 name="Google Shape;20;p2"/>
              <p:cNvCxnSpPr/>
              <p:nvPr/>
            </p:nvCxnSpPr>
            <p:spPr>
              <a:xfrm>
                <a:off x="7925099" y="548550"/>
                <a:ext cx="2130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21" name="Google Shape;21;p2"/>
          <p:cNvGrpSpPr/>
          <p:nvPr/>
        </p:nvGrpSpPr>
        <p:grpSpPr>
          <a:xfrm>
            <a:off x="914400" y="535100"/>
            <a:ext cx="7406700" cy="4164575"/>
            <a:chOff x="914400" y="535100"/>
            <a:chExt cx="7406700" cy="4164575"/>
          </a:xfrm>
        </p:grpSpPr>
        <p:sp>
          <p:nvSpPr>
            <p:cNvPr id="22" name="Google Shape;22;p2"/>
            <p:cNvSpPr/>
            <p:nvPr/>
          </p:nvSpPr>
          <p:spPr>
            <a:xfrm>
              <a:off x="1005900" y="626275"/>
              <a:ext cx="7315200" cy="40734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 name="Google Shape;23;p2"/>
            <p:cNvGrpSpPr/>
            <p:nvPr/>
          </p:nvGrpSpPr>
          <p:grpSpPr>
            <a:xfrm>
              <a:off x="914400" y="535100"/>
              <a:ext cx="7315200" cy="4073400"/>
              <a:chOff x="914400" y="535100"/>
              <a:chExt cx="7315200" cy="4073400"/>
            </a:xfrm>
          </p:grpSpPr>
          <p:sp>
            <p:nvSpPr>
              <p:cNvPr id="24" name="Google Shape;24;p2"/>
              <p:cNvSpPr/>
              <p:nvPr/>
            </p:nvSpPr>
            <p:spPr>
              <a:xfrm>
                <a:off x="914400" y="535100"/>
                <a:ext cx="7315200" cy="40734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2"/>
              <p:cNvGrpSpPr/>
              <p:nvPr/>
            </p:nvGrpSpPr>
            <p:grpSpPr>
              <a:xfrm>
                <a:off x="7955100" y="626350"/>
                <a:ext cx="183000" cy="183000"/>
                <a:chOff x="8225400" y="367488"/>
                <a:chExt cx="183000" cy="183000"/>
              </a:xfrm>
            </p:grpSpPr>
            <p:cxnSp>
              <p:nvCxnSpPr>
                <p:cNvPr id="26" name="Google Shape;26;p2"/>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27" name="Google Shape;27;p2"/>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28" name="Google Shape;28;p2"/>
              <p:cNvSpPr/>
              <p:nvPr/>
            </p:nvSpPr>
            <p:spPr>
              <a:xfrm>
                <a:off x="7635000" y="6263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 name="Google Shape;29;p2"/>
              <p:cNvCxnSpPr/>
              <p:nvPr/>
            </p:nvCxnSpPr>
            <p:spPr>
              <a:xfrm>
                <a:off x="7284899" y="809350"/>
                <a:ext cx="213000" cy="0"/>
              </a:xfrm>
              <a:prstGeom prst="straightConnector1">
                <a:avLst/>
              </a:prstGeom>
              <a:noFill/>
              <a:ln w="28575" cap="flat" cmpd="sng">
                <a:solidFill>
                  <a:schemeClr val="dk1"/>
                </a:solidFill>
                <a:prstDash val="solid"/>
                <a:round/>
                <a:headEnd type="none" w="med" len="med"/>
                <a:tailEnd type="none" w="med" len="med"/>
              </a:ln>
            </p:spPr>
          </p:cxnSp>
          <p:cxnSp>
            <p:nvCxnSpPr>
              <p:cNvPr id="30" name="Google Shape;30;p2"/>
              <p:cNvCxnSpPr/>
              <p:nvPr/>
            </p:nvCxnSpPr>
            <p:spPr>
              <a:xfrm>
                <a:off x="916188" y="900697"/>
                <a:ext cx="7310400" cy="0"/>
              </a:xfrm>
              <a:prstGeom prst="straightConnector1">
                <a:avLst/>
              </a:prstGeom>
              <a:noFill/>
              <a:ln w="28575" cap="flat" cmpd="sng">
                <a:solidFill>
                  <a:schemeClr val="dk1"/>
                </a:solidFill>
                <a:prstDash val="solid"/>
                <a:round/>
                <a:headEnd type="none" w="med" len="med"/>
                <a:tailEnd type="none" w="med" len="med"/>
              </a:ln>
            </p:spPr>
          </p:cxnSp>
        </p:grpSp>
      </p:grpSp>
      <p:sp>
        <p:nvSpPr>
          <p:cNvPr id="31" name="Google Shape;31;p2"/>
          <p:cNvSpPr txBox="1">
            <a:spLocks noGrp="1"/>
          </p:cNvSpPr>
          <p:nvPr>
            <p:ph type="ctrTitle"/>
          </p:nvPr>
        </p:nvSpPr>
        <p:spPr>
          <a:xfrm>
            <a:off x="1828800" y="1174903"/>
            <a:ext cx="5486400" cy="24690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rgbClr val="191919"/>
              </a:buClr>
              <a:buSzPts val="5200"/>
              <a:buNone/>
              <a:defRPr sz="50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a:endParaRPr/>
          </a:p>
        </p:txBody>
      </p:sp>
      <p:sp>
        <p:nvSpPr>
          <p:cNvPr id="32" name="Google Shape;32;p2"/>
          <p:cNvSpPr txBox="1">
            <a:spLocks noGrp="1"/>
          </p:cNvSpPr>
          <p:nvPr>
            <p:ph type="subTitle" idx="1"/>
          </p:nvPr>
        </p:nvSpPr>
        <p:spPr>
          <a:xfrm>
            <a:off x="1828800" y="3877100"/>
            <a:ext cx="5486400" cy="365700"/>
          </a:xfrm>
          <a:prstGeom prst="rect">
            <a:avLst/>
          </a:prstGeom>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317"/>
        <p:cNvGrpSpPr/>
        <p:nvPr/>
      </p:nvGrpSpPr>
      <p:grpSpPr>
        <a:xfrm>
          <a:off x="0" y="0"/>
          <a:ext cx="0" cy="0"/>
          <a:chOff x="0" y="0"/>
          <a:chExt cx="0" cy="0"/>
        </a:xfrm>
      </p:grpSpPr>
      <p:pic>
        <p:nvPicPr>
          <p:cNvPr id="318" name="Google Shape;318;p20"/>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319" name="Google Shape;319;p20"/>
          <p:cNvGrpSpPr/>
          <p:nvPr/>
        </p:nvGrpSpPr>
        <p:grpSpPr>
          <a:xfrm>
            <a:off x="274200" y="274200"/>
            <a:ext cx="8687100" cy="4686600"/>
            <a:chOff x="274200" y="274200"/>
            <a:chExt cx="8687100" cy="4686600"/>
          </a:xfrm>
        </p:grpSpPr>
        <p:sp>
          <p:nvSpPr>
            <p:cNvPr id="320" name="Google Shape;320;p20"/>
            <p:cNvSpPr/>
            <p:nvPr/>
          </p:nvSpPr>
          <p:spPr>
            <a:xfrm>
              <a:off x="365700" y="365700"/>
              <a:ext cx="8595600" cy="459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1" name="Google Shape;321;p20"/>
            <p:cNvGrpSpPr/>
            <p:nvPr/>
          </p:nvGrpSpPr>
          <p:grpSpPr>
            <a:xfrm>
              <a:off x="274200" y="274200"/>
              <a:ext cx="8595900" cy="4595100"/>
              <a:chOff x="274200" y="274200"/>
              <a:chExt cx="8595900" cy="4595100"/>
            </a:xfrm>
          </p:grpSpPr>
          <p:grpSp>
            <p:nvGrpSpPr>
              <p:cNvPr id="322" name="Google Shape;322;p20"/>
              <p:cNvGrpSpPr/>
              <p:nvPr/>
            </p:nvGrpSpPr>
            <p:grpSpPr>
              <a:xfrm>
                <a:off x="274200" y="274200"/>
                <a:ext cx="8595900" cy="4595100"/>
                <a:chOff x="274200" y="274200"/>
                <a:chExt cx="8595900" cy="4595100"/>
              </a:xfrm>
            </p:grpSpPr>
            <p:sp>
              <p:nvSpPr>
                <p:cNvPr id="323" name="Google Shape;323;p20"/>
                <p:cNvSpPr/>
                <p:nvPr/>
              </p:nvSpPr>
              <p:spPr>
                <a:xfrm>
                  <a:off x="274200" y="274200"/>
                  <a:ext cx="8595600" cy="459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4" name="Google Shape;324;p20"/>
                <p:cNvCxnSpPr/>
                <p:nvPr/>
              </p:nvCxnSpPr>
              <p:spPr>
                <a:xfrm>
                  <a:off x="274200" y="639909"/>
                  <a:ext cx="8595900" cy="0"/>
                </a:xfrm>
                <a:prstGeom prst="straightConnector1">
                  <a:avLst/>
                </a:prstGeom>
                <a:noFill/>
                <a:ln w="28575" cap="flat" cmpd="sng">
                  <a:solidFill>
                    <a:schemeClr val="dk1"/>
                  </a:solidFill>
                  <a:prstDash val="solid"/>
                  <a:round/>
                  <a:headEnd type="none" w="med" len="med"/>
                  <a:tailEnd type="none" w="med" len="med"/>
                </a:ln>
              </p:spPr>
            </p:cxnSp>
          </p:grpSp>
          <p:grpSp>
            <p:nvGrpSpPr>
              <p:cNvPr id="325" name="Google Shape;325;p20"/>
              <p:cNvGrpSpPr/>
              <p:nvPr/>
            </p:nvGrpSpPr>
            <p:grpSpPr>
              <a:xfrm>
                <a:off x="8595300" y="365550"/>
                <a:ext cx="183000" cy="183000"/>
                <a:chOff x="8225400" y="367488"/>
                <a:chExt cx="183000" cy="183000"/>
              </a:xfrm>
            </p:grpSpPr>
            <p:cxnSp>
              <p:nvCxnSpPr>
                <p:cNvPr id="326" name="Google Shape;326;p20"/>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327" name="Google Shape;327;p20"/>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328" name="Google Shape;328;p20"/>
              <p:cNvSpPr/>
              <p:nvPr/>
            </p:nvSpPr>
            <p:spPr>
              <a:xfrm>
                <a:off x="8275200" y="3655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9" name="Google Shape;329;p20"/>
              <p:cNvCxnSpPr/>
              <p:nvPr/>
            </p:nvCxnSpPr>
            <p:spPr>
              <a:xfrm>
                <a:off x="7925099" y="548550"/>
                <a:ext cx="213000" cy="0"/>
              </a:xfrm>
              <a:prstGeom prst="straightConnector1">
                <a:avLst/>
              </a:prstGeom>
              <a:noFill/>
              <a:ln w="28575" cap="flat" cmpd="sng">
                <a:solidFill>
                  <a:schemeClr val="dk1"/>
                </a:solidFill>
                <a:prstDash val="solid"/>
                <a:round/>
                <a:headEnd type="none" w="med" len="med"/>
                <a:tailEnd type="none" w="med" len="med"/>
              </a:ln>
            </p:spPr>
          </p:cxnSp>
        </p:grpSp>
      </p:grpSp>
      <p:sp>
        <p:nvSpPr>
          <p:cNvPr id="330" name="Google Shape;330;p20"/>
          <p:cNvSpPr txBox="1">
            <a:spLocks noGrp="1"/>
          </p:cNvSpPr>
          <p:nvPr>
            <p:ph type="title"/>
          </p:nvPr>
        </p:nvSpPr>
        <p:spPr>
          <a:xfrm>
            <a:off x="715100" y="731400"/>
            <a:ext cx="7713900" cy="68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31" name="Google Shape;331;p20"/>
          <p:cNvSpPr txBox="1">
            <a:spLocks noGrp="1"/>
          </p:cNvSpPr>
          <p:nvPr>
            <p:ph type="subTitle" idx="1"/>
          </p:nvPr>
        </p:nvSpPr>
        <p:spPr>
          <a:xfrm>
            <a:off x="5918599" y="3396625"/>
            <a:ext cx="2377500" cy="548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32" name="Google Shape;332;p20"/>
          <p:cNvSpPr txBox="1">
            <a:spLocks noGrp="1"/>
          </p:cNvSpPr>
          <p:nvPr>
            <p:ph type="subTitle" idx="2"/>
          </p:nvPr>
        </p:nvSpPr>
        <p:spPr>
          <a:xfrm>
            <a:off x="5918599" y="3855625"/>
            <a:ext cx="2377500" cy="640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3" name="Google Shape;333;p20"/>
          <p:cNvSpPr txBox="1">
            <a:spLocks noGrp="1"/>
          </p:cNvSpPr>
          <p:nvPr>
            <p:ph type="subTitle" idx="3"/>
          </p:nvPr>
        </p:nvSpPr>
        <p:spPr>
          <a:xfrm>
            <a:off x="1878800" y="2263125"/>
            <a:ext cx="2377500" cy="640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4" name="Google Shape;334;p20"/>
          <p:cNvSpPr txBox="1">
            <a:spLocks noGrp="1"/>
          </p:cNvSpPr>
          <p:nvPr>
            <p:ph type="subTitle" idx="4"/>
          </p:nvPr>
        </p:nvSpPr>
        <p:spPr>
          <a:xfrm>
            <a:off x="1878800" y="3855634"/>
            <a:ext cx="2377500" cy="640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5" name="Google Shape;335;p20"/>
          <p:cNvSpPr txBox="1">
            <a:spLocks noGrp="1"/>
          </p:cNvSpPr>
          <p:nvPr>
            <p:ph type="subTitle" idx="5"/>
          </p:nvPr>
        </p:nvSpPr>
        <p:spPr>
          <a:xfrm>
            <a:off x="5918599" y="2260100"/>
            <a:ext cx="2377500" cy="640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6" name="Google Shape;336;p20"/>
          <p:cNvSpPr txBox="1">
            <a:spLocks noGrp="1"/>
          </p:cNvSpPr>
          <p:nvPr>
            <p:ph type="subTitle" idx="6"/>
          </p:nvPr>
        </p:nvSpPr>
        <p:spPr>
          <a:xfrm>
            <a:off x="1878800" y="3396625"/>
            <a:ext cx="2377500" cy="548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37" name="Google Shape;337;p20"/>
          <p:cNvSpPr txBox="1">
            <a:spLocks noGrp="1"/>
          </p:cNvSpPr>
          <p:nvPr>
            <p:ph type="subTitle" idx="7"/>
          </p:nvPr>
        </p:nvSpPr>
        <p:spPr>
          <a:xfrm>
            <a:off x="1878800" y="1801544"/>
            <a:ext cx="2377500" cy="548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38" name="Google Shape;338;p20"/>
          <p:cNvSpPr txBox="1">
            <a:spLocks noGrp="1"/>
          </p:cNvSpPr>
          <p:nvPr>
            <p:ph type="subTitle" idx="8"/>
          </p:nvPr>
        </p:nvSpPr>
        <p:spPr>
          <a:xfrm>
            <a:off x="5918599" y="1804550"/>
            <a:ext cx="2377500" cy="548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384"/>
        <p:cNvGrpSpPr/>
        <p:nvPr/>
      </p:nvGrpSpPr>
      <p:grpSpPr>
        <a:xfrm>
          <a:off x="0" y="0"/>
          <a:ext cx="0" cy="0"/>
          <a:chOff x="0" y="0"/>
          <a:chExt cx="0" cy="0"/>
        </a:xfrm>
      </p:grpSpPr>
      <p:pic>
        <p:nvPicPr>
          <p:cNvPr id="385" name="Google Shape;385;p23"/>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386" name="Google Shape;386;p23"/>
          <p:cNvGrpSpPr/>
          <p:nvPr/>
        </p:nvGrpSpPr>
        <p:grpSpPr>
          <a:xfrm>
            <a:off x="914400" y="535100"/>
            <a:ext cx="7406700" cy="4164575"/>
            <a:chOff x="914400" y="535100"/>
            <a:chExt cx="7406700" cy="4164575"/>
          </a:xfrm>
        </p:grpSpPr>
        <p:sp>
          <p:nvSpPr>
            <p:cNvPr id="387" name="Google Shape;387;p23"/>
            <p:cNvSpPr/>
            <p:nvPr/>
          </p:nvSpPr>
          <p:spPr>
            <a:xfrm>
              <a:off x="1005900" y="626275"/>
              <a:ext cx="7315200" cy="40734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8" name="Google Shape;388;p23"/>
            <p:cNvGrpSpPr/>
            <p:nvPr/>
          </p:nvGrpSpPr>
          <p:grpSpPr>
            <a:xfrm>
              <a:off x="914400" y="535100"/>
              <a:ext cx="7315200" cy="4073400"/>
              <a:chOff x="914400" y="535100"/>
              <a:chExt cx="7315200" cy="4073400"/>
            </a:xfrm>
          </p:grpSpPr>
          <p:sp>
            <p:nvSpPr>
              <p:cNvPr id="389" name="Google Shape;389;p23"/>
              <p:cNvSpPr/>
              <p:nvPr/>
            </p:nvSpPr>
            <p:spPr>
              <a:xfrm>
                <a:off x="914400" y="535100"/>
                <a:ext cx="7315200" cy="40734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0" name="Google Shape;390;p23"/>
              <p:cNvGrpSpPr/>
              <p:nvPr/>
            </p:nvGrpSpPr>
            <p:grpSpPr>
              <a:xfrm>
                <a:off x="7955100" y="626350"/>
                <a:ext cx="183000" cy="183000"/>
                <a:chOff x="8225400" y="367488"/>
                <a:chExt cx="183000" cy="183000"/>
              </a:xfrm>
            </p:grpSpPr>
            <p:cxnSp>
              <p:nvCxnSpPr>
                <p:cNvPr id="391" name="Google Shape;391;p23"/>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392" name="Google Shape;392;p23"/>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393" name="Google Shape;393;p23"/>
              <p:cNvSpPr/>
              <p:nvPr/>
            </p:nvSpPr>
            <p:spPr>
              <a:xfrm>
                <a:off x="7635000" y="6263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4" name="Google Shape;394;p23"/>
              <p:cNvCxnSpPr/>
              <p:nvPr/>
            </p:nvCxnSpPr>
            <p:spPr>
              <a:xfrm>
                <a:off x="7284899" y="809350"/>
                <a:ext cx="213000" cy="0"/>
              </a:xfrm>
              <a:prstGeom prst="straightConnector1">
                <a:avLst/>
              </a:prstGeom>
              <a:noFill/>
              <a:ln w="28575" cap="flat" cmpd="sng">
                <a:solidFill>
                  <a:schemeClr val="dk1"/>
                </a:solidFill>
                <a:prstDash val="solid"/>
                <a:round/>
                <a:headEnd type="none" w="med" len="med"/>
                <a:tailEnd type="none" w="med" len="med"/>
              </a:ln>
            </p:spPr>
          </p:cxnSp>
          <p:cxnSp>
            <p:nvCxnSpPr>
              <p:cNvPr id="395" name="Google Shape;395;p23"/>
              <p:cNvCxnSpPr/>
              <p:nvPr/>
            </p:nvCxnSpPr>
            <p:spPr>
              <a:xfrm>
                <a:off x="916188" y="900697"/>
                <a:ext cx="7310400" cy="0"/>
              </a:xfrm>
              <a:prstGeom prst="straightConnector1">
                <a:avLst/>
              </a:prstGeom>
              <a:noFill/>
              <a:ln w="28575" cap="flat" cmpd="sng">
                <a:solidFill>
                  <a:schemeClr val="dk1"/>
                </a:solidFill>
                <a:prstDash val="solid"/>
                <a:round/>
                <a:headEnd type="none" w="med" len="med"/>
                <a:tailEnd type="none" w="med" len="med"/>
              </a:ln>
            </p:spPr>
          </p:cxnSp>
        </p:grpSp>
      </p:grpSp>
      <p:sp>
        <p:nvSpPr>
          <p:cNvPr id="396" name="Google Shape;396;p23"/>
          <p:cNvSpPr txBox="1">
            <a:spLocks noGrp="1"/>
          </p:cNvSpPr>
          <p:nvPr>
            <p:ph type="ctrTitle"/>
          </p:nvPr>
        </p:nvSpPr>
        <p:spPr>
          <a:xfrm>
            <a:off x="2285980" y="984428"/>
            <a:ext cx="4572000" cy="914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5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397" name="Google Shape;397;p23"/>
          <p:cNvSpPr txBox="1">
            <a:spLocks noGrp="1"/>
          </p:cNvSpPr>
          <p:nvPr>
            <p:ph type="subTitle" idx="1"/>
          </p:nvPr>
        </p:nvSpPr>
        <p:spPr>
          <a:xfrm>
            <a:off x="2285980" y="1898836"/>
            <a:ext cx="4572000" cy="91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2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398" name="Google Shape;398;p23"/>
          <p:cNvSpPr txBox="1"/>
          <p:nvPr/>
        </p:nvSpPr>
        <p:spPr>
          <a:xfrm>
            <a:off x="2286020" y="3535412"/>
            <a:ext cx="4572000" cy="548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300"/>
              </a:spcBef>
              <a:spcAft>
                <a:spcPts val="0"/>
              </a:spcAft>
              <a:buNone/>
            </a:pPr>
            <a:r>
              <a:rPr lang="en" sz="1000" b="1">
                <a:solidFill>
                  <a:schemeClr val="dk1"/>
                </a:solidFill>
                <a:latin typeface="Karla"/>
                <a:ea typeface="Karla"/>
                <a:cs typeface="Karla"/>
                <a:sym typeface="Karla"/>
              </a:rPr>
              <a:t>CREDITS</a:t>
            </a:r>
            <a:r>
              <a:rPr lang="en" sz="1000">
                <a:solidFill>
                  <a:schemeClr val="dk1"/>
                </a:solidFill>
                <a:latin typeface="Karla"/>
                <a:ea typeface="Karla"/>
                <a:cs typeface="Karla"/>
                <a:sym typeface="Karla"/>
              </a:rPr>
              <a:t>: This presentation template was created by </a:t>
            </a:r>
            <a:r>
              <a:rPr lang="en" sz="1000" b="1">
                <a:solidFill>
                  <a:schemeClr val="dk1"/>
                </a:solidFill>
                <a:uFill>
                  <a:noFill/>
                </a:uFill>
                <a:latin typeface="Karla"/>
                <a:ea typeface="Karla"/>
                <a:cs typeface="Karla"/>
                <a:sym typeface="Karla"/>
                <a:hlinkClick r:id="rId3">
                  <a:extLst>
                    <a:ext uri="{A12FA001-AC4F-418D-AE19-62706E023703}">
                      <ahyp:hlinkClr xmlns:ahyp="http://schemas.microsoft.com/office/drawing/2018/hyperlinkcolor" val="tx"/>
                    </a:ext>
                  </a:extLst>
                </a:hlinkClick>
              </a:rPr>
              <a:t>Slidesgo</a:t>
            </a:r>
            <a:r>
              <a:rPr lang="en" sz="1000">
                <a:solidFill>
                  <a:schemeClr val="dk1"/>
                </a:solidFill>
                <a:latin typeface="Karla"/>
                <a:ea typeface="Karla"/>
                <a:cs typeface="Karla"/>
                <a:sym typeface="Karla"/>
              </a:rPr>
              <a:t>, including icons by </a:t>
            </a:r>
            <a:r>
              <a:rPr lang="en" sz="1000" b="1">
                <a:solidFill>
                  <a:schemeClr val="dk1"/>
                </a:solidFill>
                <a:uFill>
                  <a:noFill/>
                </a:uFill>
                <a:latin typeface="Karla"/>
                <a:ea typeface="Karla"/>
                <a:cs typeface="Karla"/>
                <a:sym typeface="Karla"/>
                <a:hlinkClick r:id="rId4">
                  <a:extLst>
                    <a:ext uri="{A12FA001-AC4F-418D-AE19-62706E023703}">
                      <ahyp:hlinkClr xmlns:ahyp="http://schemas.microsoft.com/office/drawing/2018/hyperlinkcolor" val="tx"/>
                    </a:ext>
                  </a:extLst>
                </a:hlinkClick>
              </a:rPr>
              <a:t>Flaticon</a:t>
            </a:r>
            <a:r>
              <a:rPr lang="en" sz="1000">
                <a:solidFill>
                  <a:schemeClr val="dk1"/>
                </a:solidFill>
                <a:latin typeface="Karla"/>
                <a:ea typeface="Karla"/>
                <a:cs typeface="Karla"/>
                <a:sym typeface="Karla"/>
              </a:rPr>
              <a:t>, and infographics &amp; images by </a:t>
            </a:r>
            <a:r>
              <a:rPr lang="en" sz="1000" b="1">
                <a:solidFill>
                  <a:schemeClr val="dk1"/>
                </a:solidFill>
                <a:uFill>
                  <a:noFill/>
                </a:uFill>
                <a:latin typeface="Karla"/>
                <a:ea typeface="Karla"/>
                <a:cs typeface="Karla"/>
                <a:sym typeface="Karla"/>
                <a:hlinkClick r:id="rId5">
                  <a:extLst>
                    <a:ext uri="{A12FA001-AC4F-418D-AE19-62706E023703}">
                      <ahyp:hlinkClr xmlns:ahyp="http://schemas.microsoft.com/office/drawing/2018/hyperlinkcolor" val="tx"/>
                    </a:ext>
                  </a:extLst>
                </a:hlinkClick>
              </a:rPr>
              <a:t>Freepik</a:t>
            </a:r>
            <a:endParaRPr sz="1000" b="1">
              <a:solidFill>
                <a:schemeClr val="dk1"/>
              </a:solidFill>
              <a:latin typeface="Karla"/>
              <a:ea typeface="Karla"/>
              <a:cs typeface="Karla"/>
              <a:sym typeface="Karla"/>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399"/>
        <p:cNvGrpSpPr/>
        <p:nvPr/>
      </p:nvGrpSpPr>
      <p:grpSpPr>
        <a:xfrm>
          <a:off x="0" y="0"/>
          <a:ext cx="0" cy="0"/>
          <a:chOff x="0" y="0"/>
          <a:chExt cx="0" cy="0"/>
        </a:xfrm>
      </p:grpSpPr>
      <p:pic>
        <p:nvPicPr>
          <p:cNvPr id="400" name="Google Shape;400;p24"/>
          <p:cNvPicPr preferRelativeResize="0"/>
          <p:nvPr/>
        </p:nvPicPr>
        <p:blipFill>
          <a:blip r:embed="rId2">
            <a:alphaModFix amt="20000"/>
          </a:blip>
          <a:stretch>
            <a:fillRect/>
          </a:stretch>
        </p:blipFill>
        <p:spPr>
          <a:xfrm>
            <a:off x="-91387" y="1031845"/>
            <a:ext cx="9326879" cy="416911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40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8"/>
        <p:cNvGrpSpPr/>
        <p:nvPr/>
      </p:nvGrpSpPr>
      <p:grpSpPr>
        <a:xfrm>
          <a:off x="0" y="0"/>
          <a:ext cx="0" cy="0"/>
          <a:chOff x="0" y="0"/>
          <a:chExt cx="0" cy="0"/>
        </a:xfrm>
      </p:grpSpPr>
      <p:pic>
        <p:nvPicPr>
          <p:cNvPr id="49" name="Google Shape;49;p4"/>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50" name="Google Shape;50;p4"/>
          <p:cNvGrpSpPr/>
          <p:nvPr/>
        </p:nvGrpSpPr>
        <p:grpSpPr>
          <a:xfrm>
            <a:off x="274200" y="274200"/>
            <a:ext cx="8687100" cy="4686600"/>
            <a:chOff x="274200" y="274200"/>
            <a:chExt cx="8687100" cy="4686600"/>
          </a:xfrm>
        </p:grpSpPr>
        <p:sp>
          <p:nvSpPr>
            <p:cNvPr id="51" name="Google Shape;51;p4"/>
            <p:cNvSpPr/>
            <p:nvPr/>
          </p:nvSpPr>
          <p:spPr>
            <a:xfrm>
              <a:off x="365700" y="365700"/>
              <a:ext cx="8595600" cy="459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 name="Google Shape;52;p4"/>
            <p:cNvGrpSpPr/>
            <p:nvPr/>
          </p:nvGrpSpPr>
          <p:grpSpPr>
            <a:xfrm>
              <a:off x="274200" y="274200"/>
              <a:ext cx="8595900" cy="4595100"/>
              <a:chOff x="274200" y="274200"/>
              <a:chExt cx="8595900" cy="4595100"/>
            </a:xfrm>
          </p:grpSpPr>
          <p:grpSp>
            <p:nvGrpSpPr>
              <p:cNvPr id="53" name="Google Shape;53;p4"/>
              <p:cNvGrpSpPr/>
              <p:nvPr/>
            </p:nvGrpSpPr>
            <p:grpSpPr>
              <a:xfrm>
                <a:off x="274200" y="274200"/>
                <a:ext cx="8595900" cy="4595100"/>
                <a:chOff x="274200" y="274200"/>
                <a:chExt cx="8595900" cy="4595100"/>
              </a:xfrm>
            </p:grpSpPr>
            <p:sp>
              <p:nvSpPr>
                <p:cNvPr id="54" name="Google Shape;54;p4"/>
                <p:cNvSpPr/>
                <p:nvPr/>
              </p:nvSpPr>
              <p:spPr>
                <a:xfrm>
                  <a:off x="274200" y="274200"/>
                  <a:ext cx="8595600" cy="459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5" name="Google Shape;55;p4"/>
                <p:cNvCxnSpPr/>
                <p:nvPr/>
              </p:nvCxnSpPr>
              <p:spPr>
                <a:xfrm>
                  <a:off x="274200" y="639909"/>
                  <a:ext cx="8595900" cy="0"/>
                </a:xfrm>
                <a:prstGeom prst="straightConnector1">
                  <a:avLst/>
                </a:prstGeom>
                <a:noFill/>
                <a:ln w="28575" cap="flat" cmpd="sng">
                  <a:solidFill>
                    <a:schemeClr val="dk1"/>
                  </a:solidFill>
                  <a:prstDash val="solid"/>
                  <a:round/>
                  <a:headEnd type="none" w="med" len="med"/>
                  <a:tailEnd type="none" w="med" len="med"/>
                </a:ln>
              </p:spPr>
            </p:cxnSp>
          </p:grpSp>
          <p:grpSp>
            <p:nvGrpSpPr>
              <p:cNvPr id="56" name="Google Shape;56;p4"/>
              <p:cNvGrpSpPr/>
              <p:nvPr/>
            </p:nvGrpSpPr>
            <p:grpSpPr>
              <a:xfrm>
                <a:off x="8595300" y="365550"/>
                <a:ext cx="183000" cy="183000"/>
                <a:chOff x="8225400" y="367488"/>
                <a:chExt cx="183000" cy="183000"/>
              </a:xfrm>
            </p:grpSpPr>
            <p:cxnSp>
              <p:nvCxnSpPr>
                <p:cNvPr id="57" name="Google Shape;57;p4"/>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58" name="Google Shape;58;p4"/>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59" name="Google Shape;59;p4"/>
              <p:cNvSpPr/>
              <p:nvPr/>
            </p:nvSpPr>
            <p:spPr>
              <a:xfrm>
                <a:off x="8275200" y="3655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0" name="Google Shape;60;p4"/>
              <p:cNvCxnSpPr/>
              <p:nvPr/>
            </p:nvCxnSpPr>
            <p:spPr>
              <a:xfrm>
                <a:off x="7925099" y="548550"/>
                <a:ext cx="213000" cy="0"/>
              </a:xfrm>
              <a:prstGeom prst="straightConnector1">
                <a:avLst/>
              </a:prstGeom>
              <a:noFill/>
              <a:ln w="28575" cap="flat" cmpd="sng">
                <a:solidFill>
                  <a:schemeClr val="dk1"/>
                </a:solidFill>
                <a:prstDash val="solid"/>
                <a:round/>
                <a:headEnd type="none" w="med" len="med"/>
                <a:tailEnd type="none" w="med" len="med"/>
              </a:ln>
            </p:spPr>
          </p:cxnSp>
        </p:grpSp>
      </p:grpSp>
      <p:sp>
        <p:nvSpPr>
          <p:cNvPr id="61" name="Google Shape;61;p4"/>
          <p:cNvSpPr txBox="1">
            <a:spLocks noGrp="1"/>
          </p:cNvSpPr>
          <p:nvPr>
            <p:ph type="title"/>
          </p:nvPr>
        </p:nvSpPr>
        <p:spPr>
          <a:xfrm>
            <a:off x="715100" y="731400"/>
            <a:ext cx="7713900" cy="68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3500"/>
              <a:buNone/>
              <a:defRPr/>
            </a:lvl1pPr>
            <a:lvl2pPr lvl="1" rtl="0">
              <a:lnSpc>
                <a:spcPct val="100000"/>
              </a:lnSpc>
              <a:spcBef>
                <a:spcPts val="0"/>
              </a:spcBef>
              <a:spcAft>
                <a:spcPts val="0"/>
              </a:spcAft>
              <a:buSzPts val="3500"/>
              <a:buNone/>
              <a:defRPr/>
            </a:lvl2pPr>
            <a:lvl3pPr lvl="2" rtl="0">
              <a:lnSpc>
                <a:spcPct val="100000"/>
              </a:lnSpc>
              <a:spcBef>
                <a:spcPts val="0"/>
              </a:spcBef>
              <a:spcAft>
                <a:spcPts val="0"/>
              </a:spcAft>
              <a:buSzPts val="3500"/>
              <a:buNone/>
              <a:defRPr/>
            </a:lvl3pPr>
            <a:lvl4pPr lvl="3" rtl="0">
              <a:lnSpc>
                <a:spcPct val="100000"/>
              </a:lnSpc>
              <a:spcBef>
                <a:spcPts val="0"/>
              </a:spcBef>
              <a:spcAft>
                <a:spcPts val="0"/>
              </a:spcAft>
              <a:buSzPts val="3500"/>
              <a:buNone/>
              <a:defRPr/>
            </a:lvl4pPr>
            <a:lvl5pPr lvl="4" rtl="0">
              <a:lnSpc>
                <a:spcPct val="100000"/>
              </a:lnSpc>
              <a:spcBef>
                <a:spcPts val="0"/>
              </a:spcBef>
              <a:spcAft>
                <a:spcPts val="0"/>
              </a:spcAft>
              <a:buSzPts val="3500"/>
              <a:buNone/>
              <a:defRPr/>
            </a:lvl5pPr>
            <a:lvl6pPr lvl="5" rtl="0">
              <a:lnSpc>
                <a:spcPct val="100000"/>
              </a:lnSpc>
              <a:spcBef>
                <a:spcPts val="0"/>
              </a:spcBef>
              <a:spcAft>
                <a:spcPts val="0"/>
              </a:spcAft>
              <a:buSzPts val="3500"/>
              <a:buNone/>
              <a:defRPr/>
            </a:lvl6pPr>
            <a:lvl7pPr lvl="6" rtl="0">
              <a:lnSpc>
                <a:spcPct val="100000"/>
              </a:lnSpc>
              <a:spcBef>
                <a:spcPts val="0"/>
              </a:spcBef>
              <a:spcAft>
                <a:spcPts val="0"/>
              </a:spcAft>
              <a:buSzPts val="3500"/>
              <a:buNone/>
              <a:defRPr/>
            </a:lvl7pPr>
            <a:lvl8pPr lvl="7" rtl="0">
              <a:lnSpc>
                <a:spcPct val="100000"/>
              </a:lnSpc>
              <a:spcBef>
                <a:spcPts val="0"/>
              </a:spcBef>
              <a:spcAft>
                <a:spcPts val="0"/>
              </a:spcAft>
              <a:buSzPts val="3500"/>
              <a:buNone/>
              <a:defRPr/>
            </a:lvl8pPr>
            <a:lvl9pPr lvl="8" rtl="0">
              <a:lnSpc>
                <a:spcPct val="100000"/>
              </a:lnSpc>
              <a:spcBef>
                <a:spcPts val="0"/>
              </a:spcBef>
              <a:spcAft>
                <a:spcPts val="0"/>
              </a:spcAft>
              <a:buSzPts val="3500"/>
              <a:buNone/>
              <a:defRPr/>
            </a:lvl9pPr>
          </a:lstStyle>
          <a:p>
            <a:endParaRPr/>
          </a:p>
        </p:txBody>
      </p:sp>
      <p:sp>
        <p:nvSpPr>
          <p:cNvPr id="62" name="Google Shape;62;p4"/>
          <p:cNvSpPr txBox="1">
            <a:spLocks noGrp="1"/>
          </p:cNvSpPr>
          <p:nvPr>
            <p:ph type="body" idx="1"/>
          </p:nvPr>
        </p:nvSpPr>
        <p:spPr>
          <a:xfrm>
            <a:off x="715100" y="1417200"/>
            <a:ext cx="7713900" cy="365700"/>
          </a:xfrm>
          <a:prstGeom prst="rect">
            <a:avLst/>
          </a:prstGeom>
        </p:spPr>
        <p:txBody>
          <a:bodyPr spcFirstLastPara="1" wrap="square" lIns="91425" tIns="91425" rIns="91425" bIns="91425" anchor="t" anchorCtr="0">
            <a:noAutofit/>
          </a:bodyPr>
          <a:lstStyle>
            <a:lvl1pPr marL="457200" lvl="0" indent="-317500" algn="ctr" rtl="0">
              <a:lnSpc>
                <a:spcPct val="100000"/>
              </a:lnSpc>
              <a:spcBef>
                <a:spcPts val="0"/>
              </a:spcBef>
              <a:spcAft>
                <a:spcPts val="0"/>
              </a:spcAft>
              <a:buSzPts val="1400"/>
              <a:buChar char="●"/>
              <a:defRPr sz="1100"/>
            </a:lvl1pPr>
            <a:lvl2pPr marL="914400" lvl="1" indent="-317500" rtl="0">
              <a:lnSpc>
                <a:spcPct val="100000"/>
              </a:lnSpc>
              <a:spcBef>
                <a:spcPts val="0"/>
              </a:spcBef>
              <a:spcAft>
                <a:spcPts val="0"/>
              </a:spcAft>
              <a:buSzPts val="1400"/>
              <a:buChar char="○"/>
              <a:defRPr/>
            </a:lvl2pPr>
            <a:lvl3pPr marL="1371600" lvl="2" indent="-317500" rtl="0">
              <a:lnSpc>
                <a:spcPct val="100000"/>
              </a:lnSpc>
              <a:spcBef>
                <a:spcPts val="0"/>
              </a:spcBef>
              <a:spcAft>
                <a:spcPts val="0"/>
              </a:spcAft>
              <a:buSzPts val="1400"/>
              <a:buChar char="■"/>
              <a:defRPr/>
            </a:lvl3pPr>
            <a:lvl4pPr marL="1828800" lvl="3" indent="-317500" rtl="0">
              <a:lnSpc>
                <a:spcPct val="100000"/>
              </a:lnSpc>
              <a:spcBef>
                <a:spcPts val="0"/>
              </a:spcBef>
              <a:spcAft>
                <a:spcPts val="0"/>
              </a:spcAft>
              <a:buSzPts val="1400"/>
              <a:buChar char="●"/>
              <a:defRPr/>
            </a:lvl4pPr>
            <a:lvl5pPr marL="2286000" lvl="4" indent="-317500" rtl="0">
              <a:lnSpc>
                <a:spcPct val="100000"/>
              </a:lnSpc>
              <a:spcBef>
                <a:spcPts val="0"/>
              </a:spcBef>
              <a:spcAft>
                <a:spcPts val="0"/>
              </a:spcAft>
              <a:buSzPts val="1400"/>
              <a:buChar char="○"/>
              <a:defRPr/>
            </a:lvl5pPr>
            <a:lvl6pPr marL="2743200" lvl="5" indent="-317500" rtl="0">
              <a:lnSpc>
                <a:spcPct val="100000"/>
              </a:lnSpc>
              <a:spcBef>
                <a:spcPts val="0"/>
              </a:spcBef>
              <a:spcAft>
                <a:spcPts val="0"/>
              </a:spcAft>
              <a:buSzPts val="1400"/>
              <a:buChar char="■"/>
              <a:defRPr/>
            </a:lvl6pPr>
            <a:lvl7pPr marL="3200400" lvl="6" indent="-317500" rtl="0">
              <a:lnSpc>
                <a:spcPct val="100000"/>
              </a:lnSpc>
              <a:spcBef>
                <a:spcPts val="0"/>
              </a:spcBef>
              <a:spcAft>
                <a:spcPts val="0"/>
              </a:spcAft>
              <a:buSzPts val="1400"/>
              <a:buChar char="●"/>
              <a:defRPr/>
            </a:lvl7pPr>
            <a:lvl8pPr marL="3657600" lvl="7" indent="-317500" rtl="0">
              <a:lnSpc>
                <a:spcPct val="100000"/>
              </a:lnSpc>
              <a:spcBef>
                <a:spcPts val="0"/>
              </a:spcBef>
              <a:spcAft>
                <a:spcPts val="0"/>
              </a:spcAft>
              <a:buSzPts val="1400"/>
              <a:buChar char="○"/>
              <a:defRPr/>
            </a:lvl8pPr>
            <a:lvl9pPr marL="4114800" lvl="8" indent="-317500" rtl="0">
              <a:lnSpc>
                <a:spcPct val="100000"/>
              </a:lnSpc>
              <a:spcBef>
                <a:spcPts val="0"/>
              </a:spcBef>
              <a:spcAft>
                <a:spcPts val="0"/>
              </a:spcAft>
              <a:buSzPts val="14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95"/>
        <p:cNvGrpSpPr/>
        <p:nvPr/>
      </p:nvGrpSpPr>
      <p:grpSpPr>
        <a:xfrm>
          <a:off x="0" y="0"/>
          <a:ext cx="0" cy="0"/>
          <a:chOff x="0" y="0"/>
          <a:chExt cx="0" cy="0"/>
        </a:xfrm>
      </p:grpSpPr>
      <p:pic>
        <p:nvPicPr>
          <p:cNvPr id="96" name="Google Shape;96;p7"/>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97" name="Google Shape;97;p7"/>
          <p:cNvGrpSpPr/>
          <p:nvPr/>
        </p:nvGrpSpPr>
        <p:grpSpPr>
          <a:xfrm>
            <a:off x="1438985" y="535000"/>
            <a:ext cx="5919000" cy="4425900"/>
            <a:chOff x="274200" y="274200"/>
            <a:chExt cx="5919000" cy="4425900"/>
          </a:xfrm>
        </p:grpSpPr>
        <p:sp>
          <p:nvSpPr>
            <p:cNvPr id="98" name="Google Shape;98;p7"/>
            <p:cNvSpPr/>
            <p:nvPr/>
          </p:nvSpPr>
          <p:spPr>
            <a:xfrm>
              <a:off x="365700" y="365700"/>
              <a:ext cx="5827500" cy="43344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 name="Google Shape;99;p7"/>
            <p:cNvGrpSpPr/>
            <p:nvPr/>
          </p:nvGrpSpPr>
          <p:grpSpPr>
            <a:xfrm>
              <a:off x="274200" y="274200"/>
              <a:ext cx="5827500" cy="4334400"/>
              <a:chOff x="274200" y="274200"/>
              <a:chExt cx="5827500" cy="4334400"/>
            </a:xfrm>
          </p:grpSpPr>
          <p:sp>
            <p:nvSpPr>
              <p:cNvPr id="100" name="Google Shape;100;p7"/>
              <p:cNvSpPr/>
              <p:nvPr/>
            </p:nvSpPr>
            <p:spPr>
              <a:xfrm>
                <a:off x="274200" y="274200"/>
                <a:ext cx="5827500" cy="43344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 name="Google Shape;101;p7"/>
              <p:cNvGrpSpPr/>
              <p:nvPr/>
            </p:nvGrpSpPr>
            <p:grpSpPr>
              <a:xfrm>
                <a:off x="5827100" y="365450"/>
                <a:ext cx="183000" cy="183000"/>
                <a:chOff x="8225400" y="367488"/>
                <a:chExt cx="183000" cy="183000"/>
              </a:xfrm>
            </p:grpSpPr>
            <p:cxnSp>
              <p:nvCxnSpPr>
                <p:cNvPr id="102" name="Google Shape;102;p7"/>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103" name="Google Shape;103;p7"/>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104" name="Google Shape;104;p7"/>
              <p:cNvSpPr/>
              <p:nvPr/>
            </p:nvSpPr>
            <p:spPr>
              <a:xfrm>
                <a:off x="5507000" y="3654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5" name="Google Shape;105;p7"/>
              <p:cNvCxnSpPr/>
              <p:nvPr/>
            </p:nvCxnSpPr>
            <p:spPr>
              <a:xfrm>
                <a:off x="5156899" y="548450"/>
                <a:ext cx="213000" cy="0"/>
              </a:xfrm>
              <a:prstGeom prst="straightConnector1">
                <a:avLst/>
              </a:prstGeom>
              <a:noFill/>
              <a:ln w="28575" cap="flat" cmpd="sng">
                <a:solidFill>
                  <a:schemeClr val="dk1"/>
                </a:solidFill>
                <a:prstDash val="solid"/>
                <a:round/>
                <a:headEnd type="none" w="med" len="med"/>
                <a:tailEnd type="none" w="med" len="med"/>
              </a:ln>
            </p:spPr>
          </p:cxnSp>
          <p:cxnSp>
            <p:nvCxnSpPr>
              <p:cNvPr id="106" name="Google Shape;106;p7"/>
              <p:cNvCxnSpPr/>
              <p:nvPr/>
            </p:nvCxnSpPr>
            <p:spPr>
              <a:xfrm>
                <a:off x="283500" y="639800"/>
                <a:ext cx="58152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107" name="Google Shape;107;p7"/>
          <p:cNvGrpSpPr/>
          <p:nvPr/>
        </p:nvGrpSpPr>
        <p:grpSpPr>
          <a:xfrm>
            <a:off x="274200" y="274200"/>
            <a:ext cx="5919000" cy="4425900"/>
            <a:chOff x="274200" y="274200"/>
            <a:chExt cx="5919000" cy="4425900"/>
          </a:xfrm>
        </p:grpSpPr>
        <p:sp>
          <p:nvSpPr>
            <p:cNvPr id="108" name="Google Shape;108;p7"/>
            <p:cNvSpPr/>
            <p:nvPr/>
          </p:nvSpPr>
          <p:spPr>
            <a:xfrm>
              <a:off x="365700" y="365700"/>
              <a:ext cx="5827500" cy="43344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 name="Google Shape;109;p7"/>
            <p:cNvGrpSpPr/>
            <p:nvPr/>
          </p:nvGrpSpPr>
          <p:grpSpPr>
            <a:xfrm>
              <a:off x="274200" y="274200"/>
              <a:ext cx="5827500" cy="4334400"/>
              <a:chOff x="274200" y="274200"/>
              <a:chExt cx="5827500" cy="4334400"/>
            </a:xfrm>
          </p:grpSpPr>
          <p:sp>
            <p:nvSpPr>
              <p:cNvPr id="110" name="Google Shape;110;p7"/>
              <p:cNvSpPr/>
              <p:nvPr/>
            </p:nvSpPr>
            <p:spPr>
              <a:xfrm>
                <a:off x="274200" y="274200"/>
                <a:ext cx="5827500" cy="43344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7"/>
              <p:cNvGrpSpPr/>
              <p:nvPr/>
            </p:nvGrpSpPr>
            <p:grpSpPr>
              <a:xfrm>
                <a:off x="5827100" y="365450"/>
                <a:ext cx="183000" cy="183000"/>
                <a:chOff x="8225400" y="367488"/>
                <a:chExt cx="183000" cy="183000"/>
              </a:xfrm>
            </p:grpSpPr>
            <p:cxnSp>
              <p:nvCxnSpPr>
                <p:cNvPr id="112" name="Google Shape;112;p7"/>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113" name="Google Shape;113;p7"/>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114" name="Google Shape;114;p7"/>
              <p:cNvSpPr/>
              <p:nvPr/>
            </p:nvSpPr>
            <p:spPr>
              <a:xfrm>
                <a:off x="5507000" y="3654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5" name="Google Shape;115;p7"/>
              <p:cNvCxnSpPr/>
              <p:nvPr/>
            </p:nvCxnSpPr>
            <p:spPr>
              <a:xfrm>
                <a:off x="5156899" y="548450"/>
                <a:ext cx="213000" cy="0"/>
              </a:xfrm>
              <a:prstGeom prst="straightConnector1">
                <a:avLst/>
              </a:prstGeom>
              <a:noFill/>
              <a:ln w="28575" cap="flat" cmpd="sng">
                <a:solidFill>
                  <a:schemeClr val="dk1"/>
                </a:solidFill>
                <a:prstDash val="solid"/>
                <a:round/>
                <a:headEnd type="none" w="med" len="med"/>
                <a:tailEnd type="none" w="med" len="med"/>
              </a:ln>
            </p:spPr>
          </p:cxnSp>
          <p:cxnSp>
            <p:nvCxnSpPr>
              <p:cNvPr id="116" name="Google Shape;116;p7"/>
              <p:cNvCxnSpPr/>
              <p:nvPr/>
            </p:nvCxnSpPr>
            <p:spPr>
              <a:xfrm>
                <a:off x="283500" y="639800"/>
                <a:ext cx="5815200" cy="0"/>
              </a:xfrm>
              <a:prstGeom prst="straightConnector1">
                <a:avLst/>
              </a:prstGeom>
              <a:noFill/>
              <a:ln w="28575" cap="flat" cmpd="sng">
                <a:solidFill>
                  <a:schemeClr val="dk1"/>
                </a:solidFill>
                <a:prstDash val="solid"/>
                <a:round/>
                <a:headEnd type="none" w="med" len="med"/>
                <a:tailEnd type="none" w="med" len="med"/>
              </a:ln>
            </p:spPr>
          </p:cxnSp>
        </p:grpSp>
      </p:grpSp>
      <p:sp>
        <p:nvSpPr>
          <p:cNvPr id="117" name="Google Shape;117;p7"/>
          <p:cNvSpPr txBox="1">
            <a:spLocks noGrp="1"/>
          </p:cNvSpPr>
          <p:nvPr>
            <p:ph type="title"/>
          </p:nvPr>
        </p:nvSpPr>
        <p:spPr>
          <a:xfrm>
            <a:off x="714250" y="731525"/>
            <a:ext cx="5015700" cy="68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3500"/>
              <a:buNone/>
              <a:defRPr/>
            </a:lvl1pPr>
            <a:lvl2pPr lvl="1" rtl="0">
              <a:lnSpc>
                <a:spcPct val="100000"/>
              </a:lnSpc>
              <a:spcBef>
                <a:spcPts val="0"/>
              </a:spcBef>
              <a:spcAft>
                <a:spcPts val="0"/>
              </a:spcAft>
              <a:buSzPts val="3500"/>
              <a:buNone/>
              <a:defRPr/>
            </a:lvl2pPr>
            <a:lvl3pPr lvl="2" rtl="0">
              <a:lnSpc>
                <a:spcPct val="100000"/>
              </a:lnSpc>
              <a:spcBef>
                <a:spcPts val="0"/>
              </a:spcBef>
              <a:spcAft>
                <a:spcPts val="0"/>
              </a:spcAft>
              <a:buSzPts val="3500"/>
              <a:buNone/>
              <a:defRPr/>
            </a:lvl3pPr>
            <a:lvl4pPr lvl="3" rtl="0">
              <a:lnSpc>
                <a:spcPct val="100000"/>
              </a:lnSpc>
              <a:spcBef>
                <a:spcPts val="0"/>
              </a:spcBef>
              <a:spcAft>
                <a:spcPts val="0"/>
              </a:spcAft>
              <a:buSzPts val="3500"/>
              <a:buNone/>
              <a:defRPr/>
            </a:lvl4pPr>
            <a:lvl5pPr lvl="4" rtl="0">
              <a:lnSpc>
                <a:spcPct val="100000"/>
              </a:lnSpc>
              <a:spcBef>
                <a:spcPts val="0"/>
              </a:spcBef>
              <a:spcAft>
                <a:spcPts val="0"/>
              </a:spcAft>
              <a:buSzPts val="3500"/>
              <a:buNone/>
              <a:defRPr/>
            </a:lvl5pPr>
            <a:lvl6pPr lvl="5" rtl="0">
              <a:lnSpc>
                <a:spcPct val="100000"/>
              </a:lnSpc>
              <a:spcBef>
                <a:spcPts val="0"/>
              </a:spcBef>
              <a:spcAft>
                <a:spcPts val="0"/>
              </a:spcAft>
              <a:buSzPts val="3500"/>
              <a:buNone/>
              <a:defRPr/>
            </a:lvl6pPr>
            <a:lvl7pPr lvl="6" rtl="0">
              <a:lnSpc>
                <a:spcPct val="100000"/>
              </a:lnSpc>
              <a:spcBef>
                <a:spcPts val="0"/>
              </a:spcBef>
              <a:spcAft>
                <a:spcPts val="0"/>
              </a:spcAft>
              <a:buSzPts val="3500"/>
              <a:buNone/>
              <a:defRPr/>
            </a:lvl7pPr>
            <a:lvl8pPr lvl="7" rtl="0">
              <a:lnSpc>
                <a:spcPct val="100000"/>
              </a:lnSpc>
              <a:spcBef>
                <a:spcPts val="0"/>
              </a:spcBef>
              <a:spcAft>
                <a:spcPts val="0"/>
              </a:spcAft>
              <a:buSzPts val="3500"/>
              <a:buNone/>
              <a:defRPr/>
            </a:lvl8pPr>
            <a:lvl9pPr lvl="8" rtl="0">
              <a:lnSpc>
                <a:spcPct val="100000"/>
              </a:lnSpc>
              <a:spcBef>
                <a:spcPts val="0"/>
              </a:spcBef>
              <a:spcAft>
                <a:spcPts val="0"/>
              </a:spcAft>
              <a:buSzPts val="3500"/>
              <a:buNone/>
              <a:defRPr/>
            </a:lvl9pPr>
          </a:lstStyle>
          <a:p>
            <a:endParaRPr/>
          </a:p>
        </p:txBody>
      </p:sp>
      <p:sp>
        <p:nvSpPr>
          <p:cNvPr id="118" name="Google Shape;118;p7"/>
          <p:cNvSpPr txBox="1">
            <a:spLocks noGrp="1"/>
          </p:cNvSpPr>
          <p:nvPr>
            <p:ph type="body" idx="1"/>
          </p:nvPr>
        </p:nvSpPr>
        <p:spPr>
          <a:xfrm>
            <a:off x="715850" y="1600325"/>
            <a:ext cx="5019900" cy="25647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sz="1400"/>
            </a:lvl1pPr>
            <a:lvl2pPr marL="914400" lvl="1" indent="-317500" rtl="0">
              <a:lnSpc>
                <a:spcPct val="100000"/>
              </a:lnSpc>
              <a:spcBef>
                <a:spcPts val="0"/>
              </a:spcBef>
              <a:spcAft>
                <a:spcPts val="0"/>
              </a:spcAft>
              <a:buSzPts val="1400"/>
              <a:buChar char="○"/>
              <a:defRPr/>
            </a:lvl2pPr>
            <a:lvl3pPr marL="1371600" lvl="2" indent="-317500" rtl="0">
              <a:lnSpc>
                <a:spcPct val="100000"/>
              </a:lnSpc>
              <a:spcBef>
                <a:spcPts val="0"/>
              </a:spcBef>
              <a:spcAft>
                <a:spcPts val="0"/>
              </a:spcAft>
              <a:buSzPts val="1400"/>
              <a:buChar char="■"/>
              <a:defRPr/>
            </a:lvl3pPr>
            <a:lvl4pPr marL="1828800" lvl="3" indent="-317500" rtl="0">
              <a:lnSpc>
                <a:spcPct val="100000"/>
              </a:lnSpc>
              <a:spcBef>
                <a:spcPts val="0"/>
              </a:spcBef>
              <a:spcAft>
                <a:spcPts val="0"/>
              </a:spcAft>
              <a:buSzPts val="1400"/>
              <a:buChar char="●"/>
              <a:defRPr/>
            </a:lvl4pPr>
            <a:lvl5pPr marL="2286000" lvl="4" indent="-317500" rtl="0">
              <a:lnSpc>
                <a:spcPct val="100000"/>
              </a:lnSpc>
              <a:spcBef>
                <a:spcPts val="0"/>
              </a:spcBef>
              <a:spcAft>
                <a:spcPts val="0"/>
              </a:spcAft>
              <a:buSzPts val="1400"/>
              <a:buChar char="○"/>
              <a:defRPr/>
            </a:lvl5pPr>
            <a:lvl6pPr marL="2743200" lvl="5" indent="-317500" rtl="0">
              <a:lnSpc>
                <a:spcPct val="100000"/>
              </a:lnSpc>
              <a:spcBef>
                <a:spcPts val="0"/>
              </a:spcBef>
              <a:spcAft>
                <a:spcPts val="0"/>
              </a:spcAft>
              <a:buSzPts val="1400"/>
              <a:buChar char="■"/>
              <a:defRPr/>
            </a:lvl6pPr>
            <a:lvl7pPr marL="3200400" lvl="6" indent="-317500" rtl="0">
              <a:lnSpc>
                <a:spcPct val="100000"/>
              </a:lnSpc>
              <a:spcBef>
                <a:spcPts val="0"/>
              </a:spcBef>
              <a:spcAft>
                <a:spcPts val="0"/>
              </a:spcAft>
              <a:buSzPts val="1400"/>
              <a:buChar char="●"/>
              <a:defRPr/>
            </a:lvl7pPr>
            <a:lvl8pPr marL="3657600" lvl="7" indent="-317500" rtl="0">
              <a:lnSpc>
                <a:spcPct val="100000"/>
              </a:lnSpc>
              <a:spcBef>
                <a:spcPts val="0"/>
              </a:spcBef>
              <a:spcAft>
                <a:spcPts val="0"/>
              </a:spcAft>
              <a:buSzPts val="1400"/>
              <a:buChar char="○"/>
              <a:defRPr/>
            </a:lvl8pPr>
            <a:lvl9pPr marL="4114800" lvl="8" indent="-317500" rtl="0">
              <a:lnSpc>
                <a:spcPct val="100000"/>
              </a:lnSpc>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2"/>
        <p:cNvGrpSpPr/>
        <p:nvPr/>
      </p:nvGrpSpPr>
      <p:grpSpPr>
        <a:xfrm>
          <a:off x="0" y="0"/>
          <a:ext cx="0" cy="0"/>
          <a:chOff x="0" y="0"/>
          <a:chExt cx="0" cy="0"/>
        </a:xfrm>
      </p:grpSpPr>
      <p:pic>
        <p:nvPicPr>
          <p:cNvPr id="143" name="Google Shape;143;p9"/>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144" name="Google Shape;144;p9"/>
          <p:cNvGrpSpPr/>
          <p:nvPr/>
        </p:nvGrpSpPr>
        <p:grpSpPr>
          <a:xfrm>
            <a:off x="2025281" y="535000"/>
            <a:ext cx="6492300" cy="3749100"/>
            <a:chOff x="1371300" y="742950"/>
            <a:chExt cx="6492300" cy="3749100"/>
          </a:xfrm>
        </p:grpSpPr>
        <p:sp>
          <p:nvSpPr>
            <p:cNvPr id="145" name="Google Shape;145;p9"/>
            <p:cNvSpPr/>
            <p:nvPr/>
          </p:nvSpPr>
          <p:spPr>
            <a:xfrm>
              <a:off x="1462800" y="834450"/>
              <a:ext cx="6400800" cy="36576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 name="Google Shape;146;p9"/>
            <p:cNvGrpSpPr/>
            <p:nvPr/>
          </p:nvGrpSpPr>
          <p:grpSpPr>
            <a:xfrm>
              <a:off x="1371300" y="742950"/>
              <a:ext cx="6401400" cy="3657600"/>
              <a:chOff x="1371300" y="742950"/>
              <a:chExt cx="6401400" cy="3657600"/>
            </a:xfrm>
          </p:grpSpPr>
          <p:sp>
            <p:nvSpPr>
              <p:cNvPr id="147" name="Google Shape;147;p9"/>
              <p:cNvSpPr/>
              <p:nvPr/>
            </p:nvSpPr>
            <p:spPr>
              <a:xfrm>
                <a:off x="1371300" y="742950"/>
                <a:ext cx="6400800" cy="36576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8" name="Google Shape;148;p9"/>
              <p:cNvCxnSpPr/>
              <p:nvPr/>
            </p:nvCxnSpPr>
            <p:spPr>
              <a:xfrm>
                <a:off x="1371300" y="1108650"/>
                <a:ext cx="6401400" cy="0"/>
              </a:xfrm>
              <a:prstGeom prst="straightConnector1">
                <a:avLst/>
              </a:prstGeom>
              <a:noFill/>
              <a:ln w="28575" cap="flat" cmpd="sng">
                <a:solidFill>
                  <a:schemeClr val="dk1"/>
                </a:solidFill>
                <a:prstDash val="solid"/>
                <a:round/>
                <a:headEnd type="none" w="med" len="med"/>
                <a:tailEnd type="none" w="med" len="med"/>
              </a:ln>
            </p:spPr>
          </p:cxnSp>
          <p:grpSp>
            <p:nvGrpSpPr>
              <p:cNvPr id="149" name="Google Shape;149;p9"/>
              <p:cNvGrpSpPr/>
              <p:nvPr/>
            </p:nvGrpSpPr>
            <p:grpSpPr>
              <a:xfrm>
                <a:off x="7498200" y="834288"/>
                <a:ext cx="183000" cy="183000"/>
                <a:chOff x="8225400" y="367488"/>
                <a:chExt cx="183000" cy="183000"/>
              </a:xfrm>
            </p:grpSpPr>
            <p:cxnSp>
              <p:nvCxnSpPr>
                <p:cNvPr id="150" name="Google Shape;150;p9"/>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151" name="Google Shape;151;p9"/>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152" name="Google Shape;152;p9"/>
              <p:cNvSpPr/>
              <p:nvPr/>
            </p:nvSpPr>
            <p:spPr>
              <a:xfrm>
                <a:off x="7177950" y="834288"/>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3" name="Google Shape;153;p9"/>
              <p:cNvCxnSpPr/>
              <p:nvPr/>
            </p:nvCxnSpPr>
            <p:spPr>
              <a:xfrm>
                <a:off x="6827699" y="1017288"/>
                <a:ext cx="2130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154" name="Google Shape;154;p9"/>
          <p:cNvGrpSpPr/>
          <p:nvPr/>
        </p:nvGrpSpPr>
        <p:grpSpPr>
          <a:xfrm>
            <a:off x="1371300" y="742950"/>
            <a:ext cx="6492300" cy="3749100"/>
            <a:chOff x="1371300" y="742950"/>
            <a:chExt cx="6492300" cy="3749100"/>
          </a:xfrm>
        </p:grpSpPr>
        <p:sp>
          <p:nvSpPr>
            <p:cNvPr id="155" name="Google Shape;155;p9"/>
            <p:cNvSpPr/>
            <p:nvPr/>
          </p:nvSpPr>
          <p:spPr>
            <a:xfrm>
              <a:off x="1462800" y="834450"/>
              <a:ext cx="6400800" cy="36576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6" name="Google Shape;156;p9"/>
            <p:cNvGrpSpPr/>
            <p:nvPr/>
          </p:nvGrpSpPr>
          <p:grpSpPr>
            <a:xfrm>
              <a:off x="1371300" y="742950"/>
              <a:ext cx="6401400" cy="3657600"/>
              <a:chOff x="1371300" y="742950"/>
              <a:chExt cx="6401400" cy="3657600"/>
            </a:xfrm>
          </p:grpSpPr>
          <p:sp>
            <p:nvSpPr>
              <p:cNvPr id="157" name="Google Shape;157;p9"/>
              <p:cNvSpPr/>
              <p:nvPr/>
            </p:nvSpPr>
            <p:spPr>
              <a:xfrm>
                <a:off x="1371300" y="742950"/>
                <a:ext cx="6400800" cy="36576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8" name="Google Shape;158;p9"/>
              <p:cNvCxnSpPr/>
              <p:nvPr/>
            </p:nvCxnSpPr>
            <p:spPr>
              <a:xfrm>
                <a:off x="1371300" y="1108650"/>
                <a:ext cx="6401400" cy="0"/>
              </a:xfrm>
              <a:prstGeom prst="straightConnector1">
                <a:avLst/>
              </a:prstGeom>
              <a:noFill/>
              <a:ln w="28575" cap="flat" cmpd="sng">
                <a:solidFill>
                  <a:schemeClr val="dk1"/>
                </a:solidFill>
                <a:prstDash val="solid"/>
                <a:round/>
                <a:headEnd type="none" w="med" len="med"/>
                <a:tailEnd type="none" w="med" len="med"/>
              </a:ln>
            </p:spPr>
          </p:cxnSp>
          <p:grpSp>
            <p:nvGrpSpPr>
              <p:cNvPr id="159" name="Google Shape;159;p9"/>
              <p:cNvGrpSpPr/>
              <p:nvPr/>
            </p:nvGrpSpPr>
            <p:grpSpPr>
              <a:xfrm>
                <a:off x="7498200" y="834288"/>
                <a:ext cx="183000" cy="183000"/>
                <a:chOff x="8225400" y="367488"/>
                <a:chExt cx="183000" cy="183000"/>
              </a:xfrm>
            </p:grpSpPr>
            <p:cxnSp>
              <p:nvCxnSpPr>
                <p:cNvPr id="160" name="Google Shape;160;p9"/>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161" name="Google Shape;161;p9"/>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162" name="Google Shape;162;p9"/>
              <p:cNvSpPr/>
              <p:nvPr/>
            </p:nvSpPr>
            <p:spPr>
              <a:xfrm>
                <a:off x="7177950" y="834288"/>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3" name="Google Shape;163;p9"/>
              <p:cNvCxnSpPr/>
              <p:nvPr/>
            </p:nvCxnSpPr>
            <p:spPr>
              <a:xfrm>
                <a:off x="6827699" y="1017288"/>
                <a:ext cx="213000" cy="0"/>
              </a:xfrm>
              <a:prstGeom prst="straightConnector1">
                <a:avLst/>
              </a:prstGeom>
              <a:noFill/>
              <a:ln w="28575" cap="flat" cmpd="sng">
                <a:solidFill>
                  <a:schemeClr val="dk1"/>
                </a:solidFill>
                <a:prstDash val="solid"/>
                <a:round/>
                <a:headEnd type="none" w="med" len="med"/>
                <a:tailEnd type="none" w="med" len="med"/>
              </a:ln>
            </p:spPr>
          </p:cxnSp>
        </p:grpSp>
      </p:grpSp>
      <p:sp>
        <p:nvSpPr>
          <p:cNvPr id="164" name="Google Shape;164;p9"/>
          <p:cNvSpPr txBox="1">
            <a:spLocks noGrp="1"/>
          </p:cNvSpPr>
          <p:nvPr>
            <p:ph type="title"/>
          </p:nvPr>
        </p:nvSpPr>
        <p:spPr>
          <a:xfrm>
            <a:off x="2057400" y="1680088"/>
            <a:ext cx="5029200" cy="68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65" name="Google Shape;165;p9"/>
          <p:cNvSpPr txBox="1">
            <a:spLocks noGrp="1"/>
          </p:cNvSpPr>
          <p:nvPr>
            <p:ph type="subTitle" idx="1"/>
          </p:nvPr>
        </p:nvSpPr>
        <p:spPr>
          <a:xfrm>
            <a:off x="2057400" y="2549013"/>
            <a:ext cx="5029200" cy="91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66"/>
        <p:cNvGrpSpPr/>
        <p:nvPr/>
      </p:nvGrpSpPr>
      <p:grpSpPr>
        <a:xfrm>
          <a:off x="0" y="0"/>
          <a:ext cx="0" cy="0"/>
          <a:chOff x="0" y="0"/>
          <a:chExt cx="0" cy="0"/>
        </a:xfrm>
      </p:grpSpPr>
      <p:sp>
        <p:nvSpPr>
          <p:cNvPr id="167" name="Google Shape;167;p10"/>
          <p:cNvSpPr txBox="1">
            <a:spLocks noGrp="1"/>
          </p:cNvSpPr>
          <p:nvPr>
            <p:ph type="title"/>
          </p:nvPr>
        </p:nvSpPr>
        <p:spPr>
          <a:xfrm>
            <a:off x="715100" y="3968300"/>
            <a:ext cx="7713900" cy="6402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500"/>
              <a:buNone/>
              <a:defRPr sz="24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18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p:cSld name="TITLE_ONLY_1">
    <p:spTree>
      <p:nvGrpSpPr>
        <p:cNvPr id="1" name="Shape 233"/>
        <p:cNvGrpSpPr/>
        <p:nvPr/>
      </p:nvGrpSpPr>
      <p:grpSpPr>
        <a:xfrm>
          <a:off x="0" y="0"/>
          <a:ext cx="0" cy="0"/>
          <a:chOff x="0" y="0"/>
          <a:chExt cx="0" cy="0"/>
        </a:xfrm>
      </p:grpSpPr>
      <p:pic>
        <p:nvPicPr>
          <p:cNvPr id="234" name="Google Shape;234;p15"/>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235" name="Google Shape;235;p15"/>
          <p:cNvGrpSpPr/>
          <p:nvPr/>
        </p:nvGrpSpPr>
        <p:grpSpPr>
          <a:xfrm>
            <a:off x="274200" y="274200"/>
            <a:ext cx="8687100" cy="4686600"/>
            <a:chOff x="274200" y="274200"/>
            <a:chExt cx="8687100" cy="4686600"/>
          </a:xfrm>
        </p:grpSpPr>
        <p:sp>
          <p:nvSpPr>
            <p:cNvPr id="236" name="Google Shape;236;p15"/>
            <p:cNvSpPr/>
            <p:nvPr/>
          </p:nvSpPr>
          <p:spPr>
            <a:xfrm>
              <a:off x="365700" y="365700"/>
              <a:ext cx="8595600" cy="459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7" name="Google Shape;237;p15"/>
            <p:cNvGrpSpPr/>
            <p:nvPr/>
          </p:nvGrpSpPr>
          <p:grpSpPr>
            <a:xfrm>
              <a:off x="274200" y="274200"/>
              <a:ext cx="8595900" cy="4595100"/>
              <a:chOff x="274200" y="274200"/>
              <a:chExt cx="8595900" cy="4595100"/>
            </a:xfrm>
          </p:grpSpPr>
          <p:grpSp>
            <p:nvGrpSpPr>
              <p:cNvPr id="238" name="Google Shape;238;p15"/>
              <p:cNvGrpSpPr/>
              <p:nvPr/>
            </p:nvGrpSpPr>
            <p:grpSpPr>
              <a:xfrm>
                <a:off x="274200" y="274200"/>
                <a:ext cx="8595900" cy="4595100"/>
                <a:chOff x="274200" y="274200"/>
                <a:chExt cx="8595900" cy="4595100"/>
              </a:xfrm>
            </p:grpSpPr>
            <p:sp>
              <p:nvSpPr>
                <p:cNvPr id="239" name="Google Shape;239;p15"/>
                <p:cNvSpPr/>
                <p:nvPr/>
              </p:nvSpPr>
              <p:spPr>
                <a:xfrm>
                  <a:off x="274200" y="274200"/>
                  <a:ext cx="8595600" cy="459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0" name="Google Shape;240;p15"/>
                <p:cNvCxnSpPr/>
                <p:nvPr/>
              </p:nvCxnSpPr>
              <p:spPr>
                <a:xfrm>
                  <a:off x="274200" y="639909"/>
                  <a:ext cx="8595900" cy="0"/>
                </a:xfrm>
                <a:prstGeom prst="straightConnector1">
                  <a:avLst/>
                </a:prstGeom>
                <a:noFill/>
                <a:ln w="28575" cap="flat" cmpd="sng">
                  <a:solidFill>
                    <a:schemeClr val="dk1"/>
                  </a:solidFill>
                  <a:prstDash val="solid"/>
                  <a:round/>
                  <a:headEnd type="none" w="med" len="med"/>
                  <a:tailEnd type="none" w="med" len="med"/>
                </a:ln>
              </p:spPr>
            </p:cxnSp>
          </p:grpSp>
          <p:grpSp>
            <p:nvGrpSpPr>
              <p:cNvPr id="241" name="Google Shape;241;p15"/>
              <p:cNvGrpSpPr/>
              <p:nvPr/>
            </p:nvGrpSpPr>
            <p:grpSpPr>
              <a:xfrm>
                <a:off x="8595300" y="365550"/>
                <a:ext cx="183000" cy="183000"/>
                <a:chOff x="8225400" y="367488"/>
                <a:chExt cx="183000" cy="183000"/>
              </a:xfrm>
            </p:grpSpPr>
            <p:cxnSp>
              <p:nvCxnSpPr>
                <p:cNvPr id="242" name="Google Shape;242;p15"/>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243" name="Google Shape;243;p15"/>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244" name="Google Shape;244;p15"/>
              <p:cNvSpPr/>
              <p:nvPr/>
            </p:nvSpPr>
            <p:spPr>
              <a:xfrm>
                <a:off x="8275200" y="3655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5" name="Google Shape;245;p15"/>
              <p:cNvCxnSpPr/>
              <p:nvPr/>
            </p:nvCxnSpPr>
            <p:spPr>
              <a:xfrm>
                <a:off x="7925099" y="548550"/>
                <a:ext cx="213000" cy="0"/>
              </a:xfrm>
              <a:prstGeom prst="straightConnector1">
                <a:avLst/>
              </a:prstGeom>
              <a:noFill/>
              <a:ln w="28575" cap="flat" cmpd="sng">
                <a:solidFill>
                  <a:schemeClr val="dk1"/>
                </a:solidFill>
                <a:prstDash val="solid"/>
                <a:round/>
                <a:headEnd type="none" w="med" len="med"/>
                <a:tailEnd type="none" w="med" len="med"/>
              </a:ln>
            </p:spPr>
          </p:cxnSp>
        </p:grpSp>
      </p:grpSp>
      <p:sp>
        <p:nvSpPr>
          <p:cNvPr id="246" name="Google Shape;246;p15"/>
          <p:cNvSpPr txBox="1">
            <a:spLocks noGrp="1"/>
          </p:cNvSpPr>
          <p:nvPr>
            <p:ph type="title"/>
          </p:nvPr>
        </p:nvSpPr>
        <p:spPr>
          <a:xfrm>
            <a:off x="715125" y="731525"/>
            <a:ext cx="7713900" cy="6858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277"/>
        <p:cNvGrpSpPr/>
        <p:nvPr/>
      </p:nvGrpSpPr>
      <p:grpSpPr>
        <a:xfrm>
          <a:off x="0" y="0"/>
          <a:ext cx="0" cy="0"/>
          <a:chOff x="0" y="0"/>
          <a:chExt cx="0" cy="0"/>
        </a:xfrm>
      </p:grpSpPr>
      <p:pic>
        <p:nvPicPr>
          <p:cNvPr id="278" name="Google Shape;278;p18"/>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279" name="Google Shape;279;p18"/>
          <p:cNvGrpSpPr/>
          <p:nvPr/>
        </p:nvGrpSpPr>
        <p:grpSpPr>
          <a:xfrm>
            <a:off x="274200" y="274200"/>
            <a:ext cx="8687100" cy="4686600"/>
            <a:chOff x="274200" y="274200"/>
            <a:chExt cx="8687100" cy="4686600"/>
          </a:xfrm>
        </p:grpSpPr>
        <p:sp>
          <p:nvSpPr>
            <p:cNvPr id="280" name="Google Shape;280;p18"/>
            <p:cNvSpPr/>
            <p:nvPr/>
          </p:nvSpPr>
          <p:spPr>
            <a:xfrm>
              <a:off x="365700" y="365700"/>
              <a:ext cx="8595600" cy="459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1" name="Google Shape;281;p18"/>
            <p:cNvGrpSpPr/>
            <p:nvPr/>
          </p:nvGrpSpPr>
          <p:grpSpPr>
            <a:xfrm>
              <a:off x="274200" y="274200"/>
              <a:ext cx="8595900" cy="4595100"/>
              <a:chOff x="274200" y="274200"/>
              <a:chExt cx="8595900" cy="4595100"/>
            </a:xfrm>
          </p:grpSpPr>
          <p:grpSp>
            <p:nvGrpSpPr>
              <p:cNvPr id="282" name="Google Shape;282;p18"/>
              <p:cNvGrpSpPr/>
              <p:nvPr/>
            </p:nvGrpSpPr>
            <p:grpSpPr>
              <a:xfrm>
                <a:off x="274200" y="274200"/>
                <a:ext cx="8595900" cy="4595100"/>
                <a:chOff x="274200" y="274200"/>
                <a:chExt cx="8595900" cy="4595100"/>
              </a:xfrm>
            </p:grpSpPr>
            <p:sp>
              <p:nvSpPr>
                <p:cNvPr id="283" name="Google Shape;283;p18"/>
                <p:cNvSpPr/>
                <p:nvPr/>
              </p:nvSpPr>
              <p:spPr>
                <a:xfrm>
                  <a:off x="274200" y="274200"/>
                  <a:ext cx="8595600" cy="459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4" name="Google Shape;284;p18"/>
                <p:cNvCxnSpPr/>
                <p:nvPr/>
              </p:nvCxnSpPr>
              <p:spPr>
                <a:xfrm>
                  <a:off x="274200" y="639909"/>
                  <a:ext cx="8595900" cy="0"/>
                </a:xfrm>
                <a:prstGeom prst="straightConnector1">
                  <a:avLst/>
                </a:prstGeom>
                <a:noFill/>
                <a:ln w="28575" cap="flat" cmpd="sng">
                  <a:solidFill>
                    <a:schemeClr val="dk1"/>
                  </a:solidFill>
                  <a:prstDash val="solid"/>
                  <a:round/>
                  <a:headEnd type="none" w="med" len="med"/>
                  <a:tailEnd type="none" w="med" len="med"/>
                </a:ln>
              </p:spPr>
            </p:cxnSp>
          </p:grpSp>
          <p:grpSp>
            <p:nvGrpSpPr>
              <p:cNvPr id="285" name="Google Shape;285;p18"/>
              <p:cNvGrpSpPr/>
              <p:nvPr/>
            </p:nvGrpSpPr>
            <p:grpSpPr>
              <a:xfrm>
                <a:off x="8595300" y="365550"/>
                <a:ext cx="183000" cy="183000"/>
                <a:chOff x="8225400" y="367488"/>
                <a:chExt cx="183000" cy="183000"/>
              </a:xfrm>
            </p:grpSpPr>
            <p:cxnSp>
              <p:nvCxnSpPr>
                <p:cNvPr id="286" name="Google Shape;286;p18"/>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287" name="Google Shape;287;p18"/>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288" name="Google Shape;288;p18"/>
              <p:cNvSpPr/>
              <p:nvPr/>
            </p:nvSpPr>
            <p:spPr>
              <a:xfrm>
                <a:off x="8275200" y="3655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9" name="Google Shape;289;p18"/>
              <p:cNvCxnSpPr/>
              <p:nvPr/>
            </p:nvCxnSpPr>
            <p:spPr>
              <a:xfrm>
                <a:off x="7925099" y="548550"/>
                <a:ext cx="213000" cy="0"/>
              </a:xfrm>
              <a:prstGeom prst="straightConnector1">
                <a:avLst/>
              </a:prstGeom>
              <a:noFill/>
              <a:ln w="28575" cap="flat" cmpd="sng">
                <a:solidFill>
                  <a:schemeClr val="dk1"/>
                </a:solidFill>
                <a:prstDash val="solid"/>
                <a:round/>
                <a:headEnd type="none" w="med" len="med"/>
                <a:tailEnd type="none" w="med" len="med"/>
              </a:ln>
            </p:spPr>
          </p:cxnSp>
        </p:grpSp>
      </p:grpSp>
      <p:sp>
        <p:nvSpPr>
          <p:cNvPr id="290" name="Google Shape;290;p18"/>
          <p:cNvSpPr txBox="1">
            <a:spLocks noGrp="1"/>
          </p:cNvSpPr>
          <p:nvPr>
            <p:ph type="title"/>
          </p:nvPr>
        </p:nvSpPr>
        <p:spPr>
          <a:xfrm>
            <a:off x="713232" y="731520"/>
            <a:ext cx="7717500" cy="68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91" name="Google Shape;291;p18"/>
          <p:cNvSpPr txBox="1">
            <a:spLocks noGrp="1"/>
          </p:cNvSpPr>
          <p:nvPr>
            <p:ph type="subTitle" idx="1"/>
          </p:nvPr>
        </p:nvSpPr>
        <p:spPr>
          <a:xfrm>
            <a:off x="780350" y="2571436"/>
            <a:ext cx="2197200" cy="548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92" name="Google Shape;292;p18"/>
          <p:cNvSpPr txBox="1">
            <a:spLocks noGrp="1"/>
          </p:cNvSpPr>
          <p:nvPr>
            <p:ph type="subTitle" idx="2"/>
          </p:nvPr>
        </p:nvSpPr>
        <p:spPr>
          <a:xfrm>
            <a:off x="781700" y="3053825"/>
            <a:ext cx="2194500" cy="118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3" name="Google Shape;293;p18"/>
          <p:cNvSpPr txBox="1">
            <a:spLocks noGrp="1"/>
          </p:cNvSpPr>
          <p:nvPr>
            <p:ph type="subTitle" idx="3"/>
          </p:nvPr>
        </p:nvSpPr>
        <p:spPr>
          <a:xfrm>
            <a:off x="3474800" y="3053825"/>
            <a:ext cx="2194500" cy="118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4" name="Google Shape;294;p18"/>
          <p:cNvSpPr txBox="1">
            <a:spLocks noGrp="1"/>
          </p:cNvSpPr>
          <p:nvPr>
            <p:ph type="subTitle" idx="4"/>
          </p:nvPr>
        </p:nvSpPr>
        <p:spPr>
          <a:xfrm>
            <a:off x="6167776" y="3053833"/>
            <a:ext cx="2194500" cy="118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5" name="Google Shape;295;p18"/>
          <p:cNvSpPr txBox="1">
            <a:spLocks noGrp="1"/>
          </p:cNvSpPr>
          <p:nvPr>
            <p:ph type="subTitle" idx="5"/>
          </p:nvPr>
        </p:nvSpPr>
        <p:spPr>
          <a:xfrm>
            <a:off x="3474800" y="2571425"/>
            <a:ext cx="2194500" cy="548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96" name="Google Shape;296;p18"/>
          <p:cNvSpPr txBox="1">
            <a:spLocks noGrp="1"/>
          </p:cNvSpPr>
          <p:nvPr>
            <p:ph type="subTitle" idx="6"/>
          </p:nvPr>
        </p:nvSpPr>
        <p:spPr>
          <a:xfrm>
            <a:off x="6167776" y="2571426"/>
            <a:ext cx="2194500" cy="548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1">
  <p:cSld name="BLANK_1_1_1_2_1">
    <p:spTree>
      <p:nvGrpSpPr>
        <p:cNvPr id="1" name="Shape 297"/>
        <p:cNvGrpSpPr/>
        <p:nvPr/>
      </p:nvGrpSpPr>
      <p:grpSpPr>
        <a:xfrm>
          <a:off x="0" y="0"/>
          <a:ext cx="0" cy="0"/>
          <a:chOff x="0" y="0"/>
          <a:chExt cx="0" cy="0"/>
        </a:xfrm>
      </p:grpSpPr>
      <p:pic>
        <p:nvPicPr>
          <p:cNvPr id="298" name="Google Shape;298;p19"/>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299" name="Google Shape;299;p19"/>
          <p:cNvGrpSpPr/>
          <p:nvPr/>
        </p:nvGrpSpPr>
        <p:grpSpPr>
          <a:xfrm>
            <a:off x="274200" y="274200"/>
            <a:ext cx="8687100" cy="4686600"/>
            <a:chOff x="274200" y="274200"/>
            <a:chExt cx="8687100" cy="4686600"/>
          </a:xfrm>
        </p:grpSpPr>
        <p:sp>
          <p:nvSpPr>
            <p:cNvPr id="300" name="Google Shape;300;p19"/>
            <p:cNvSpPr/>
            <p:nvPr/>
          </p:nvSpPr>
          <p:spPr>
            <a:xfrm>
              <a:off x="365700" y="365700"/>
              <a:ext cx="8595600" cy="459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1" name="Google Shape;301;p19"/>
            <p:cNvGrpSpPr/>
            <p:nvPr/>
          </p:nvGrpSpPr>
          <p:grpSpPr>
            <a:xfrm>
              <a:off x="274200" y="274200"/>
              <a:ext cx="8595900" cy="4595100"/>
              <a:chOff x="274200" y="274200"/>
              <a:chExt cx="8595900" cy="4595100"/>
            </a:xfrm>
          </p:grpSpPr>
          <p:grpSp>
            <p:nvGrpSpPr>
              <p:cNvPr id="302" name="Google Shape;302;p19"/>
              <p:cNvGrpSpPr/>
              <p:nvPr/>
            </p:nvGrpSpPr>
            <p:grpSpPr>
              <a:xfrm>
                <a:off x="274200" y="274200"/>
                <a:ext cx="8595900" cy="4595100"/>
                <a:chOff x="274200" y="274200"/>
                <a:chExt cx="8595900" cy="4595100"/>
              </a:xfrm>
            </p:grpSpPr>
            <p:sp>
              <p:nvSpPr>
                <p:cNvPr id="303" name="Google Shape;303;p19"/>
                <p:cNvSpPr/>
                <p:nvPr/>
              </p:nvSpPr>
              <p:spPr>
                <a:xfrm>
                  <a:off x="274200" y="274200"/>
                  <a:ext cx="8595600" cy="459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4" name="Google Shape;304;p19"/>
                <p:cNvCxnSpPr/>
                <p:nvPr/>
              </p:nvCxnSpPr>
              <p:spPr>
                <a:xfrm>
                  <a:off x="274200" y="639909"/>
                  <a:ext cx="8595900" cy="0"/>
                </a:xfrm>
                <a:prstGeom prst="straightConnector1">
                  <a:avLst/>
                </a:prstGeom>
                <a:noFill/>
                <a:ln w="28575" cap="flat" cmpd="sng">
                  <a:solidFill>
                    <a:schemeClr val="dk1"/>
                  </a:solidFill>
                  <a:prstDash val="solid"/>
                  <a:round/>
                  <a:headEnd type="none" w="med" len="med"/>
                  <a:tailEnd type="none" w="med" len="med"/>
                </a:ln>
              </p:spPr>
            </p:cxnSp>
          </p:grpSp>
          <p:grpSp>
            <p:nvGrpSpPr>
              <p:cNvPr id="305" name="Google Shape;305;p19"/>
              <p:cNvGrpSpPr/>
              <p:nvPr/>
            </p:nvGrpSpPr>
            <p:grpSpPr>
              <a:xfrm>
                <a:off x="8595300" y="365550"/>
                <a:ext cx="183000" cy="183000"/>
                <a:chOff x="8225400" y="367488"/>
                <a:chExt cx="183000" cy="183000"/>
              </a:xfrm>
            </p:grpSpPr>
            <p:cxnSp>
              <p:nvCxnSpPr>
                <p:cNvPr id="306" name="Google Shape;306;p19"/>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307" name="Google Shape;307;p19"/>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308" name="Google Shape;308;p19"/>
              <p:cNvSpPr/>
              <p:nvPr/>
            </p:nvSpPr>
            <p:spPr>
              <a:xfrm>
                <a:off x="8275200" y="3655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9" name="Google Shape;309;p19"/>
              <p:cNvCxnSpPr/>
              <p:nvPr/>
            </p:nvCxnSpPr>
            <p:spPr>
              <a:xfrm>
                <a:off x="7925099" y="548550"/>
                <a:ext cx="213000" cy="0"/>
              </a:xfrm>
              <a:prstGeom prst="straightConnector1">
                <a:avLst/>
              </a:prstGeom>
              <a:noFill/>
              <a:ln w="28575" cap="flat" cmpd="sng">
                <a:solidFill>
                  <a:schemeClr val="dk1"/>
                </a:solidFill>
                <a:prstDash val="solid"/>
                <a:round/>
                <a:headEnd type="none" w="med" len="med"/>
                <a:tailEnd type="none" w="med" len="med"/>
              </a:ln>
            </p:spPr>
          </p:cxnSp>
        </p:grpSp>
      </p:grpSp>
      <p:sp>
        <p:nvSpPr>
          <p:cNvPr id="310" name="Google Shape;310;p19"/>
          <p:cNvSpPr txBox="1">
            <a:spLocks noGrp="1"/>
          </p:cNvSpPr>
          <p:nvPr>
            <p:ph type="title"/>
          </p:nvPr>
        </p:nvSpPr>
        <p:spPr>
          <a:xfrm>
            <a:off x="715100" y="731525"/>
            <a:ext cx="7715700" cy="68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11" name="Google Shape;311;p19"/>
          <p:cNvSpPr txBox="1">
            <a:spLocks noGrp="1"/>
          </p:cNvSpPr>
          <p:nvPr>
            <p:ph type="subTitle" idx="1"/>
          </p:nvPr>
        </p:nvSpPr>
        <p:spPr>
          <a:xfrm>
            <a:off x="3408500" y="2103624"/>
            <a:ext cx="5020200" cy="502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12" name="Google Shape;312;p19"/>
          <p:cNvSpPr txBox="1">
            <a:spLocks noGrp="1"/>
          </p:cNvSpPr>
          <p:nvPr>
            <p:ph type="subTitle" idx="2"/>
          </p:nvPr>
        </p:nvSpPr>
        <p:spPr>
          <a:xfrm>
            <a:off x="3408500" y="3104632"/>
            <a:ext cx="5020200" cy="502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13" name="Google Shape;313;p19"/>
          <p:cNvSpPr txBox="1">
            <a:spLocks noGrp="1"/>
          </p:cNvSpPr>
          <p:nvPr>
            <p:ph type="subTitle" idx="3"/>
          </p:nvPr>
        </p:nvSpPr>
        <p:spPr>
          <a:xfrm>
            <a:off x="3408200" y="4105448"/>
            <a:ext cx="5020800" cy="502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14" name="Google Shape;314;p19"/>
          <p:cNvSpPr txBox="1">
            <a:spLocks noGrp="1"/>
          </p:cNvSpPr>
          <p:nvPr>
            <p:ph type="subTitle" idx="4"/>
          </p:nvPr>
        </p:nvSpPr>
        <p:spPr>
          <a:xfrm>
            <a:off x="3408500" y="1600325"/>
            <a:ext cx="5020200" cy="59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5" name="Google Shape;315;p19"/>
          <p:cNvSpPr txBox="1">
            <a:spLocks noGrp="1"/>
          </p:cNvSpPr>
          <p:nvPr>
            <p:ph type="subTitle" idx="5"/>
          </p:nvPr>
        </p:nvSpPr>
        <p:spPr>
          <a:xfrm>
            <a:off x="3408500" y="2601333"/>
            <a:ext cx="5020200" cy="59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6" name="Google Shape;316;p19"/>
          <p:cNvSpPr txBox="1">
            <a:spLocks noGrp="1"/>
          </p:cNvSpPr>
          <p:nvPr>
            <p:ph type="subTitle" idx="6"/>
          </p:nvPr>
        </p:nvSpPr>
        <p:spPr>
          <a:xfrm>
            <a:off x="3408200" y="3602149"/>
            <a:ext cx="5020800" cy="59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Rubik Black"/>
              <a:buNone/>
              <a:defRPr sz="3500">
                <a:solidFill>
                  <a:schemeClr val="dk1"/>
                </a:solidFill>
                <a:latin typeface="Rubik Black"/>
                <a:ea typeface="Rubik Black"/>
                <a:cs typeface="Rubik Black"/>
                <a:sym typeface="Rubik Black"/>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1pPr>
            <a:lvl2pPr marL="914400" lvl="1"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2pPr>
            <a:lvl3pPr marL="1371600" lvl="2"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3pPr>
            <a:lvl4pPr marL="1828800" lvl="3"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4pPr>
            <a:lvl5pPr marL="2286000" lvl="4"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5pPr>
            <a:lvl6pPr marL="2743200" lvl="5"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6pPr>
            <a:lvl7pPr marL="3200400" lvl="6"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7pPr>
            <a:lvl8pPr marL="3657600" lvl="7"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8pPr>
            <a:lvl9pPr marL="4114800" lvl="8"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 id="2147483655" r:id="rId4"/>
    <p:sldLayoutId id="2147483656" r:id="rId5"/>
    <p:sldLayoutId id="2147483658" r:id="rId6"/>
    <p:sldLayoutId id="2147483661" r:id="rId7"/>
    <p:sldLayoutId id="2147483664" r:id="rId8"/>
    <p:sldLayoutId id="2147483665" r:id="rId9"/>
    <p:sldLayoutId id="2147483666" r:id="rId10"/>
    <p:sldLayoutId id="2147483669" r:id="rId11"/>
    <p:sldLayoutId id="2147483670" r:id="rId12"/>
    <p:sldLayoutId id="214748367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0">
          <p15:clr>
            <a:srgbClr val="EA4335"/>
          </p15:clr>
        </p15:guide>
        <p15:guide id="2" orient="horz" pos="337">
          <p15:clr>
            <a:srgbClr val="EA4335"/>
          </p15:clr>
        </p15:guide>
        <p15:guide id="3" pos="5310">
          <p15:clr>
            <a:srgbClr val="EA4335"/>
          </p15:clr>
        </p15:guide>
        <p15:guide id="4" orient="horz" pos="2903">
          <p15:clr>
            <a:srgbClr val="EA4335"/>
          </p15:clr>
        </p15:guide>
        <p15:guide id="5" pos="2880">
          <p15:clr>
            <a:srgbClr val="EA4335"/>
          </p15:clr>
        </p15:guide>
        <p15:guide id="6" orient="horz" pos="1620">
          <p15:clr>
            <a:srgbClr val="EA4335"/>
          </p15:clr>
        </p15:guide>
        <p15:guide id="7" pos="173">
          <p15:clr>
            <a:srgbClr val="EA4335"/>
          </p15:clr>
        </p15:guide>
        <p15:guide id="8" orient="horz" pos="173">
          <p15:clr>
            <a:srgbClr val="EA4335"/>
          </p15:clr>
        </p15:guide>
        <p15:guide id="9" pos="5587">
          <p15:clr>
            <a:srgbClr val="EA4335"/>
          </p15:clr>
        </p15:guide>
        <p15:guide id="10" orient="horz" pos="3067">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29"/>
          <p:cNvSpPr txBox="1">
            <a:spLocks noGrp="1"/>
          </p:cNvSpPr>
          <p:nvPr>
            <p:ph type="ctrTitle"/>
          </p:nvPr>
        </p:nvSpPr>
        <p:spPr>
          <a:xfrm>
            <a:off x="1828800" y="1174903"/>
            <a:ext cx="5486400" cy="2469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800" b="1" dirty="0">
                <a:latin typeface="+mn-lt"/>
              </a:rPr>
              <a:t>WEBSITE BẢO TRÌ DỊCH VỤ THIẾT BỊ   (XE NÂNG)</a:t>
            </a:r>
            <a:endParaRPr sz="3800" b="1" dirty="0">
              <a:latin typeface="+mn-lt"/>
            </a:endParaRPr>
          </a:p>
        </p:txBody>
      </p:sp>
      <p:sp>
        <p:nvSpPr>
          <p:cNvPr id="413" name="Google Shape;413;p29"/>
          <p:cNvSpPr txBox="1">
            <a:spLocks noGrp="1"/>
          </p:cNvSpPr>
          <p:nvPr>
            <p:ph type="subTitle" idx="1"/>
          </p:nvPr>
        </p:nvSpPr>
        <p:spPr>
          <a:xfrm>
            <a:off x="1828800" y="3877100"/>
            <a:ext cx="54864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LƯU MINH NHỰT – DPM195530</a:t>
            </a:r>
            <a:endParaRPr dirty="0"/>
          </a:p>
        </p:txBody>
      </p:sp>
      <p:sp>
        <p:nvSpPr>
          <p:cNvPr id="414" name="Google Shape;414;p29"/>
          <p:cNvSpPr/>
          <p:nvPr/>
        </p:nvSpPr>
        <p:spPr>
          <a:xfrm rot="-2700000">
            <a:off x="7125203" y="4050192"/>
            <a:ext cx="365716" cy="365716"/>
          </a:xfrm>
          <a:prstGeom prst="upArrow">
            <a:avLst>
              <a:gd name="adj1" fmla="val 50000"/>
              <a:gd name="adj2" fmla="val 5000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5" name="Google Shape;415;p29"/>
          <p:cNvGrpSpPr/>
          <p:nvPr/>
        </p:nvGrpSpPr>
        <p:grpSpPr>
          <a:xfrm>
            <a:off x="136938" y="2571748"/>
            <a:ext cx="1827475" cy="1051350"/>
            <a:chOff x="274188" y="1278048"/>
            <a:chExt cx="1827475" cy="1051350"/>
          </a:xfrm>
        </p:grpSpPr>
        <p:sp>
          <p:nvSpPr>
            <p:cNvPr id="416" name="Google Shape;416;p29"/>
            <p:cNvSpPr/>
            <p:nvPr/>
          </p:nvSpPr>
          <p:spPr>
            <a:xfrm>
              <a:off x="364363" y="1369398"/>
              <a:ext cx="1737300" cy="9600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7" name="Google Shape;417;p29"/>
            <p:cNvGrpSpPr/>
            <p:nvPr/>
          </p:nvGrpSpPr>
          <p:grpSpPr>
            <a:xfrm>
              <a:off x="274188" y="1278048"/>
              <a:ext cx="1737300" cy="960000"/>
              <a:chOff x="7146475" y="2190661"/>
              <a:chExt cx="1737300" cy="960000"/>
            </a:xfrm>
          </p:grpSpPr>
          <p:sp>
            <p:nvSpPr>
              <p:cNvPr id="418" name="Google Shape;418;p29"/>
              <p:cNvSpPr/>
              <p:nvPr/>
            </p:nvSpPr>
            <p:spPr>
              <a:xfrm>
                <a:off x="7146475" y="2190661"/>
                <a:ext cx="1737300" cy="9600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9" name="Google Shape;419;p29"/>
              <p:cNvCxnSpPr/>
              <p:nvPr/>
            </p:nvCxnSpPr>
            <p:spPr>
              <a:xfrm>
                <a:off x="7151600" y="2373361"/>
                <a:ext cx="1724700" cy="0"/>
              </a:xfrm>
              <a:prstGeom prst="straightConnector1">
                <a:avLst/>
              </a:prstGeom>
              <a:noFill/>
              <a:ln w="28575" cap="flat" cmpd="sng">
                <a:solidFill>
                  <a:schemeClr val="dk1"/>
                </a:solidFill>
                <a:prstDash val="solid"/>
                <a:round/>
                <a:headEnd type="none" w="med" len="med"/>
                <a:tailEnd type="none" w="med" len="med"/>
              </a:ln>
            </p:spPr>
          </p:cxnSp>
        </p:grpSp>
        <p:grpSp>
          <p:nvGrpSpPr>
            <p:cNvPr id="420" name="Google Shape;420;p29"/>
            <p:cNvGrpSpPr/>
            <p:nvPr/>
          </p:nvGrpSpPr>
          <p:grpSpPr>
            <a:xfrm>
              <a:off x="447057" y="1555937"/>
              <a:ext cx="1391436" cy="587426"/>
              <a:chOff x="817139" y="2952501"/>
              <a:chExt cx="1391436" cy="587426"/>
            </a:xfrm>
          </p:grpSpPr>
          <p:sp>
            <p:nvSpPr>
              <p:cNvPr id="421" name="Google Shape;421;p29"/>
              <p:cNvSpPr/>
              <p:nvPr/>
            </p:nvSpPr>
            <p:spPr>
              <a:xfrm>
                <a:off x="834354" y="3033062"/>
                <a:ext cx="328236" cy="324038"/>
              </a:xfrm>
              <a:custGeom>
                <a:avLst/>
                <a:gdLst/>
                <a:ahLst/>
                <a:cxnLst/>
                <a:rect l="l" t="t" r="r" b="b"/>
                <a:pathLst>
                  <a:path w="8732" h="8733" extrusionOk="0">
                    <a:moveTo>
                      <a:pt x="4366" y="1"/>
                    </a:moveTo>
                    <a:cubicBezTo>
                      <a:pt x="1951" y="1"/>
                      <a:pt x="0" y="1952"/>
                      <a:pt x="0" y="4366"/>
                    </a:cubicBezTo>
                    <a:cubicBezTo>
                      <a:pt x="0" y="6757"/>
                      <a:pt x="1951" y="8732"/>
                      <a:pt x="4366" y="8732"/>
                    </a:cubicBezTo>
                    <a:cubicBezTo>
                      <a:pt x="6780" y="8732"/>
                      <a:pt x="8732" y="6757"/>
                      <a:pt x="8732" y="4366"/>
                    </a:cubicBezTo>
                    <a:cubicBezTo>
                      <a:pt x="8732" y="1952"/>
                      <a:pt x="6780" y="1"/>
                      <a:pt x="4366"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9"/>
              <p:cNvSpPr/>
              <p:nvPr/>
            </p:nvSpPr>
            <p:spPr>
              <a:xfrm>
                <a:off x="817139" y="3173107"/>
                <a:ext cx="735110" cy="366820"/>
              </a:xfrm>
              <a:custGeom>
                <a:avLst/>
                <a:gdLst/>
                <a:ahLst/>
                <a:cxnLst/>
                <a:rect l="l" t="t" r="r" b="b"/>
                <a:pathLst>
                  <a:path w="19556" h="9886" extrusionOk="0">
                    <a:moveTo>
                      <a:pt x="10025" y="0"/>
                    </a:moveTo>
                    <a:cubicBezTo>
                      <a:pt x="7970" y="0"/>
                      <a:pt x="5937" y="1254"/>
                      <a:pt x="5263" y="3544"/>
                    </a:cubicBezTo>
                    <a:cubicBezTo>
                      <a:pt x="4773" y="3298"/>
                      <a:pt x="4258" y="3184"/>
                      <a:pt x="3754" y="3184"/>
                    </a:cubicBezTo>
                    <a:cubicBezTo>
                      <a:pt x="2252" y="3184"/>
                      <a:pt x="848" y="4199"/>
                      <a:pt x="482" y="5787"/>
                    </a:cubicBezTo>
                    <a:cubicBezTo>
                      <a:pt x="0" y="7884"/>
                      <a:pt x="1590" y="9886"/>
                      <a:pt x="3723" y="9886"/>
                    </a:cubicBezTo>
                    <a:cubicBezTo>
                      <a:pt x="3748" y="9886"/>
                      <a:pt x="3774" y="9885"/>
                      <a:pt x="3799" y="9885"/>
                    </a:cubicBezTo>
                    <a:lnTo>
                      <a:pt x="15531" y="9885"/>
                    </a:lnTo>
                    <a:cubicBezTo>
                      <a:pt x="17750" y="9885"/>
                      <a:pt x="19555" y="8104"/>
                      <a:pt x="19555" y="5885"/>
                    </a:cubicBezTo>
                    <a:cubicBezTo>
                      <a:pt x="19555" y="3641"/>
                      <a:pt x="17750" y="1861"/>
                      <a:pt x="15531" y="1861"/>
                    </a:cubicBezTo>
                    <a:cubicBezTo>
                      <a:pt x="15019" y="1861"/>
                      <a:pt x="14531" y="1958"/>
                      <a:pt x="14068" y="2129"/>
                    </a:cubicBezTo>
                    <a:cubicBezTo>
                      <a:pt x="13064" y="681"/>
                      <a:pt x="11538" y="0"/>
                      <a:pt x="10025"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9"/>
              <p:cNvSpPr/>
              <p:nvPr/>
            </p:nvSpPr>
            <p:spPr>
              <a:xfrm>
                <a:off x="1739143" y="2952501"/>
                <a:ext cx="162314" cy="219958"/>
              </a:xfrm>
              <a:custGeom>
                <a:avLst/>
                <a:gdLst/>
                <a:ahLst/>
                <a:cxnLst/>
                <a:rect l="l" t="t" r="r" b="b"/>
                <a:pathLst>
                  <a:path w="4318" h="5928" extrusionOk="0">
                    <a:moveTo>
                      <a:pt x="2245" y="1"/>
                    </a:moveTo>
                    <a:cubicBezTo>
                      <a:pt x="1976" y="1"/>
                      <a:pt x="1708" y="25"/>
                      <a:pt x="1440" y="99"/>
                    </a:cubicBezTo>
                    <a:cubicBezTo>
                      <a:pt x="1196" y="147"/>
                      <a:pt x="976" y="245"/>
                      <a:pt x="757" y="367"/>
                    </a:cubicBezTo>
                    <a:cubicBezTo>
                      <a:pt x="489" y="513"/>
                      <a:pt x="245" y="708"/>
                      <a:pt x="1" y="928"/>
                    </a:cubicBezTo>
                    <a:lnTo>
                      <a:pt x="854" y="1952"/>
                    </a:lnTo>
                    <a:cubicBezTo>
                      <a:pt x="1050" y="1757"/>
                      <a:pt x="1269" y="1611"/>
                      <a:pt x="1489" y="1464"/>
                    </a:cubicBezTo>
                    <a:cubicBezTo>
                      <a:pt x="1659" y="1367"/>
                      <a:pt x="1854" y="1318"/>
                      <a:pt x="2049" y="1318"/>
                    </a:cubicBezTo>
                    <a:cubicBezTo>
                      <a:pt x="2196" y="1318"/>
                      <a:pt x="2367" y="1367"/>
                      <a:pt x="2464" y="1440"/>
                    </a:cubicBezTo>
                    <a:cubicBezTo>
                      <a:pt x="2562" y="1538"/>
                      <a:pt x="2635" y="1684"/>
                      <a:pt x="2610" y="1806"/>
                    </a:cubicBezTo>
                    <a:cubicBezTo>
                      <a:pt x="2610" y="1928"/>
                      <a:pt x="2586" y="2050"/>
                      <a:pt x="2537" y="2172"/>
                    </a:cubicBezTo>
                    <a:cubicBezTo>
                      <a:pt x="2488" y="2318"/>
                      <a:pt x="2391" y="2440"/>
                      <a:pt x="2293" y="2562"/>
                    </a:cubicBezTo>
                    <a:cubicBezTo>
                      <a:pt x="2171" y="2733"/>
                      <a:pt x="1879" y="3025"/>
                      <a:pt x="1489" y="3440"/>
                    </a:cubicBezTo>
                    <a:lnTo>
                      <a:pt x="50" y="4903"/>
                    </a:lnTo>
                    <a:lnTo>
                      <a:pt x="50" y="5928"/>
                    </a:lnTo>
                    <a:lnTo>
                      <a:pt x="4318" y="5928"/>
                    </a:lnTo>
                    <a:lnTo>
                      <a:pt x="4318" y="4659"/>
                    </a:lnTo>
                    <a:lnTo>
                      <a:pt x="2098" y="4659"/>
                    </a:lnTo>
                    <a:lnTo>
                      <a:pt x="2098" y="4611"/>
                    </a:lnTo>
                    <a:cubicBezTo>
                      <a:pt x="2757" y="4050"/>
                      <a:pt x="3171" y="3635"/>
                      <a:pt x="3367" y="3440"/>
                    </a:cubicBezTo>
                    <a:cubicBezTo>
                      <a:pt x="3562" y="3245"/>
                      <a:pt x="3708" y="3050"/>
                      <a:pt x="3854" y="2830"/>
                    </a:cubicBezTo>
                    <a:cubicBezTo>
                      <a:pt x="4098" y="2464"/>
                      <a:pt x="4220" y="2025"/>
                      <a:pt x="4220" y="1611"/>
                    </a:cubicBezTo>
                    <a:cubicBezTo>
                      <a:pt x="4220" y="1294"/>
                      <a:pt x="4123" y="1025"/>
                      <a:pt x="3952" y="781"/>
                    </a:cubicBezTo>
                    <a:cubicBezTo>
                      <a:pt x="3781" y="513"/>
                      <a:pt x="3562" y="318"/>
                      <a:pt x="3269" y="196"/>
                    </a:cubicBezTo>
                    <a:cubicBezTo>
                      <a:pt x="2952" y="50"/>
                      <a:pt x="2610" y="1"/>
                      <a:pt x="22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9"/>
              <p:cNvSpPr/>
              <p:nvPr/>
            </p:nvSpPr>
            <p:spPr>
              <a:xfrm>
                <a:off x="1926175" y="2955247"/>
                <a:ext cx="129310" cy="217213"/>
              </a:xfrm>
              <a:custGeom>
                <a:avLst/>
                <a:gdLst/>
                <a:ahLst/>
                <a:cxnLst/>
                <a:rect l="l" t="t" r="r" b="b"/>
                <a:pathLst>
                  <a:path w="3440" h="5854" extrusionOk="0">
                    <a:moveTo>
                      <a:pt x="2000" y="0"/>
                    </a:moveTo>
                    <a:lnTo>
                      <a:pt x="0" y="1659"/>
                    </a:lnTo>
                    <a:lnTo>
                      <a:pt x="805" y="2659"/>
                    </a:lnTo>
                    <a:lnTo>
                      <a:pt x="1488" y="2122"/>
                    </a:lnTo>
                    <a:cubicBezTo>
                      <a:pt x="1610" y="2000"/>
                      <a:pt x="1732" y="1878"/>
                      <a:pt x="1854" y="1732"/>
                    </a:cubicBezTo>
                    <a:lnTo>
                      <a:pt x="1854" y="1732"/>
                    </a:lnTo>
                    <a:cubicBezTo>
                      <a:pt x="1829" y="2049"/>
                      <a:pt x="1829" y="2390"/>
                      <a:pt x="1829" y="2756"/>
                    </a:cubicBezTo>
                    <a:lnTo>
                      <a:pt x="1829" y="5854"/>
                    </a:lnTo>
                    <a:lnTo>
                      <a:pt x="3439" y="5854"/>
                    </a:lnTo>
                    <a:lnTo>
                      <a:pt x="34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9"/>
              <p:cNvSpPr/>
              <p:nvPr/>
            </p:nvSpPr>
            <p:spPr>
              <a:xfrm>
                <a:off x="2096669" y="2952501"/>
                <a:ext cx="111905" cy="112354"/>
              </a:xfrm>
              <a:custGeom>
                <a:avLst/>
                <a:gdLst/>
                <a:ahLst/>
                <a:cxnLst/>
                <a:rect l="l" t="t" r="r" b="b"/>
                <a:pathLst>
                  <a:path w="2977" h="3028" extrusionOk="0">
                    <a:moveTo>
                      <a:pt x="1537" y="830"/>
                    </a:moveTo>
                    <a:cubicBezTo>
                      <a:pt x="1806" y="830"/>
                      <a:pt x="1928" y="1050"/>
                      <a:pt x="1928" y="1513"/>
                    </a:cubicBezTo>
                    <a:cubicBezTo>
                      <a:pt x="1928" y="1977"/>
                      <a:pt x="1806" y="2220"/>
                      <a:pt x="1537" y="2220"/>
                    </a:cubicBezTo>
                    <a:cubicBezTo>
                      <a:pt x="1415" y="2220"/>
                      <a:pt x="1293" y="2147"/>
                      <a:pt x="1220" y="2050"/>
                    </a:cubicBezTo>
                    <a:cubicBezTo>
                      <a:pt x="1147" y="1879"/>
                      <a:pt x="1123" y="1684"/>
                      <a:pt x="1123" y="1513"/>
                    </a:cubicBezTo>
                    <a:lnTo>
                      <a:pt x="1147" y="1513"/>
                    </a:lnTo>
                    <a:cubicBezTo>
                      <a:pt x="1147" y="1050"/>
                      <a:pt x="1269" y="830"/>
                      <a:pt x="1537" y="830"/>
                    </a:cubicBezTo>
                    <a:close/>
                    <a:moveTo>
                      <a:pt x="1562" y="1"/>
                    </a:moveTo>
                    <a:cubicBezTo>
                      <a:pt x="1171" y="1"/>
                      <a:pt x="781" y="147"/>
                      <a:pt x="513" y="416"/>
                    </a:cubicBezTo>
                    <a:cubicBezTo>
                      <a:pt x="1" y="1050"/>
                      <a:pt x="1" y="1977"/>
                      <a:pt x="513" y="2611"/>
                    </a:cubicBezTo>
                    <a:cubicBezTo>
                      <a:pt x="764" y="2862"/>
                      <a:pt x="1101" y="3028"/>
                      <a:pt x="1463" y="3028"/>
                    </a:cubicBezTo>
                    <a:cubicBezTo>
                      <a:pt x="1488" y="3028"/>
                      <a:pt x="1513" y="3027"/>
                      <a:pt x="1537" y="3025"/>
                    </a:cubicBezTo>
                    <a:cubicBezTo>
                      <a:pt x="1565" y="3027"/>
                      <a:pt x="1593" y="3028"/>
                      <a:pt x="1621" y="3028"/>
                    </a:cubicBezTo>
                    <a:cubicBezTo>
                      <a:pt x="1980" y="3028"/>
                      <a:pt x="2314" y="2882"/>
                      <a:pt x="2586" y="2611"/>
                    </a:cubicBezTo>
                    <a:cubicBezTo>
                      <a:pt x="2854" y="2318"/>
                      <a:pt x="2976" y="1928"/>
                      <a:pt x="2952" y="1513"/>
                    </a:cubicBezTo>
                    <a:cubicBezTo>
                      <a:pt x="2976" y="1123"/>
                      <a:pt x="2830" y="733"/>
                      <a:pt x="2586" y="416"/>
                    </a:cubicBezTo>
                    <a:cubicBezTo>
                      <a:pt x="2318" y="147"/>
                      <a:pt x="1928" y="1"/>
                      <a:pt x="15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26" name="Google Shape;426;p29"/>
          <p:cNvSpPr/>
          <p:nvPr/>
        </p:nvSpPr>
        <p:spPr>
          <a:xfrm>
            <a:off x="1099325" y="4259275"/>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7" name="Google Shape;427;p29"/>
          <p:cNvGrpSpPr/>
          <p:nvPr/>
        </p:nvGrpSpPr>
        <p:grpSpPr>
          <a:xfrm>
            <a:off x="6761147" y="3414805"/>
            <a:ext cx="689546" cy="208288"/>
            <a:chOff x="6761147" y="3414805"/>
            <a:chExt cx="689546" cy="208288"/>
          </a:xfrm>
        </p:grpSpPr>
        <p:sp>
          <p:nvSpPr>
            <p:cNvPr id="428" name="Google Shape;428;p29"/>
            <p:cNvSpPr/>
            <p:nvPr/>
          </p:nvSpPr>
          <p:spPr>
            <a:xfrm>
              <a:off x="6993487" y="3563457"/>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9"/>
            <p:cNvSpPr/>
            <p:nvPr/>
          </p:nvSpPr>
          <p:spPr>
            <a:xfrm>
              <a:off x="6761147" y="3414805"/>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0" name="Google Shape;430;p29"/>
          <p:cNvGrpSpPr/>
          <p:nvPr/>
        </p:nvGrpSpPr>
        <p:grpSpPr>
          <a:xfrm>
            <a:off x="136938" y="1047512"/>
            <a:ext cx="1371600" cy="1375875"/>
            <a:chOff x="299013" y="1079125"/>
            <a:chExt cx="1371600" cy="1375875"/>
          </a:xfrm>
        </p:grpSpPr>
        <p:sp>
          <p:nvSpPr>
            <p:cNvPr id="431" name="Google Shape;431;p29"/>
            <p:cNvSpPr/>
            <p:nvPr/>
          </p:nvSpPr>
          <p:spPr>
            <a:xfrm>
              <a:off x="390513" y="1174900"/>
              <a:ext cx="1280100" cy="1280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9"/>
            <p:cNvSpPr/>
            <p:nvPr/>
          </p:nvSpPr>
          <p:spPr>
            <a:xfrm>
              <a:off x="299013" y="1079125"/>
              <a:ext cx="1280100" cy="1280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3" name="Google Shape;433;p29"/>
            <p:cNvGrpSpPr/>
            <p:nvPr/>
          </p:nvGrpSpPr>
          <p:grpSpPr>
            <a:xfrm>
              <a:off x="396400" y="1384064"/>
              <a:ext cx="1085400" cy="635100"/>
              <a:chOff x="396400" y="1399225"/>
              <a:chExt cx="1085400" cy="635100"/>
            </a:xfrm>
          </p:grpSpPr>
          <p:sp>
            <p:nvSpPr>
              <p:cNvPr id="434" name="Google Shape;434;p29"/>
              <p:cNvSpPr/>
              <p:nvPr/>
            </p:nvSpPr>
            <p:spPr>
              <a:xfrm>
                <a:off x="396400" y="1399225"/>
                <a:ext cx="1085400" cy="635100"/>
              </a:xfrm>
              <a:prstGeom prst="roundRect">
                <a:avLst>
                  <a:gd name="adj"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5" name="Google Shape;435;p29"/>
              <p:cNvGrpSpPr/>
              <p:nvPr/>
            </p:nvGrpSpPr>
            <p:grpSpPr>
              <a:xfrm>
                <a:off x="712181" y="1506835"/>
                <a:ext cx="453838" cy="419880"/>
                <a:chOff x="733647" y="1423686"/>
                <a:chExt cx="453838" cy="419880"/>
              </a:xfrm>
            </p:grpSpPr>
            <p:sp>
              <p:nvSpPr>
                <p:cNvPr id="436" name="Google Shape;436;p29"/>
                <p:cNvSpPr/>
                <p:nvPr/>
              </p:nvSpPr>
              <p:spPr>
                <a:xfrm>
                  <a:off x="733647" y="1423686"/>
                  <a:ext cx="453838" cy="419880"/>
                </a:xfrm>
                <a:custGeom>
                  <a:avLst/>
                  <a:gdLst/>
                  <a:ahLst/>
                  <a:cxnLst/>
                  <a:rect l="l" t="t" r="r" b="b"/>
                  <a:pathLst>
                    <a:path w="9781" h="9055" extrusionOk="0">
                      <a:moveTo>
                        <a:pt x="4904" y="1"/>
                      </a:moveTo>
                      <a:cubicBezTo>
                        <a:pt x="4654" y="1"/>
                        <a:pt x="4401" y="21"/>
                        <a:pt x="4147" y="64"/>
                      </a:cubicBezTo>
                      <a:cubicBezTo>
                        <a:pt x="1659" y="479"/>
                        <a:pt x="1" y="2820"/>
                        <a:pt x="440" y="5284"/>
                      </a:cubicBezTo>
                      <a:cubicBezTo>
                        <a:pt x="811" y="7493"/>
                        <a:pt x="2733" y="9054"/>
                        <a:pt x="4902" y="9054"/>
                      </a:cubicBezTo>
                      <a:cubicBezTo>
                        <a:pt x="5152" y="9054"/>
                        <a:pt x="5405" y="9034"/>
                        <a:pt x="5659" y="8991"/>
                      </a:cubicBezTo>
                      <a:cubicBezTo>
                        <a:pt x="8122" y="8576"/>
                        <a:pt x="9781" y="6235"/>
                        <a:pt x="9366" y="3771"/>
                      </a:cubicBezTo>
                      <a:cubicBezTo>
                        <a:pt x="8994" y="1562"/>
                        <a:pt x="7073" y="1"/>
                        <a:pt x="4904"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9"/>
                <p:cNvSpPr/>
                <p:nvPr/>
              </p:nvSpPr>
              <p:spPr>
                <a:xfrm>
                  <a:off x="898875" y="1539755"/>
                  <a:ext cx="163003" cy="188911"/>
                </a:xfrm>
                <a:custGeom>
                  <a:avLst/>
                  <a:gdLst/>
                  <a:ahLst/>
                  <a:cxnLst/>
                  <a:rect l="l" t="t" r="r" b="b"/>
                  <a:pathLst>
                    <a:path w="3513" h="4074" extrusionOk="0">
                      <a:moveTo>
                        <a:pt x="1" y="0"/>
                      </a:moveTo>
                      <a:lnTo>
                        <a:pt x="1" y="4073"/>
                      </a:lnTo>
                      <a:lnTo>
                        <a:pt x="3513" y="2024"/>
                      </a:lnTo>
                      <a:lnTo>
                        <a:pt x="1" y="0"/>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38" name="Google Shape;438;p29"/>
            <p:cNvGrpSpPr/>
            <p:nvPr/>
          </p:nvGrpSpPr>
          <p:grpSpPr>
            <a:xfrm>
              <a:off x="396391" y="2141102"/>
              <a:ext cx="1085342" cy="96171"/>
              <a:chOff x="417899" y="2116530"/>
              <a:chExt cx="1085342" cy="96171"/>
            </a:xfrm>
          </p:grpSpPr>
          <p:sp>
            <p:nvSpPr>
              <p:cNvPr id="439" name="Google Shape;439;p29"/>
              <p:cNvSpPr/>
              <p:nvPr/>
            </p:nvSpPr>
            <p:spPr>
              <a:xfrm>
                <a:off x="417899" y="2116530"/>
                <a:ext cx="1085342" cy="96171"/>
              </a:xfrm>
              <a:custGeom>
                <a:avLst/>
                <a:gdLst/>
                <a:ahLst/>
                <a:cxnLst/>
                <a:rect l="l" t="t" r="r" b="b"/>
                <a:pathLst>
                  <a:path w="23391" h="2074" extrusionOk="0">
                    <a:moveTo>
                      <a:pt x="1025" y="1"/>
                    </a:moveTo>
                    <a:cubicBezTo>
                      <a:pt x="464" y="1"/>
                      <a:pt x="1" y="464"/>
                      <a:pt x="1" y="1050"/>
                    </a:cubicBezTo>
                    <a:cubicBezTo>
                      <a:pt x="1" y="1611"/>
                      <a:pt x="464" y="2074"/>
                      <a:pt x="1025" y="2074"/>
                    </a:cubicBezTo>
                    <a:lnTo>
                      <a:pt x="22366" y="2074"/>
                    </a:lnTo>
                    <a:cubicBezTo>
                      <a:pt x="22927" y="2074"/>
                      <a:pt x="23391" y="1611"/>
                      <a:pt x="23391" y="1050"/>
                    </a:cubicBezTo>
                    <a:cubicBezTo>
                      <a:pt x="23391" y="464"/>
                      <a:pt x="22927" y="1"/>
                      <a:pt x="22366"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9"/>
              <p:cNvSpPr/>
              <p:nvPr/>
            </p:nvSpPr>
            <p:spPr>
              <a:xfrm>
                <a:off x="417899" y="2116530"/>
                <a:ext cx="555733" cy="96171"/>
              </a:xfrm>
              <a:custGeom>
                <a:avLst/>
                <a:gdLst/>
                <a:ahLst/>
                <a:cxnLst/>
                <a:rect l="l" t="t" r="r" b="b"/>
                <a:pathLst>
                  <a:path w="11977" h="2074" extrusionOk="0">
                    <a:moveTo>
                      <a:pt x="1025" y="1"/>
                    </a:moveTo>
                    <a:cubicBezTo>
                      <a:pt x="464" y="1"/>
                      <a:pt x="1" y="464"/>
                      <a:pt x="1" y="1050"/>
                    </a:cubicBezTo>
                    <a:cubicBezTo>
                      <a:pt x="1" y="1611"/>
                      <a:pt x="464" y="2074"/>
                      <a:pt x="1025" y="2074"/>
                    </a:cubicBezTo>
                    <a:lnTo>
                      <a:pt x="11976" y="2074"/>
                    </a:lnTo>
                    <a:lnTo>
                      <a:pt x="11976" y="1"/>
                    </a:ln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41" name="Google Shape;441;p29"/>
            <p:cNvCxnSpPr/>
            <p:nvPr/>
          </p:nvCxnSpPr>
          <p:spPr>
            <a:xfrm>
              <a:off x="308975" y="1262125"/>
              <a:ext cx="1263300" cy="0"/>
            </a:xfrm>
            <a:prstGeom prst="straightConnector1">
              <a:avLst/>
            </a:prstGeom>
            <a:noFill/>
            <a:ln w="28575" cap="flat" cmpd="sng">
              <a:solidFill>
                <a:schemeClr val="dk1"/>
              </a:solidFill>
              <a:prstDash val="solid"/>
              <a:round/>
              <a:headEnd type="none" w="med" len="med"/>
              <a:tailEnd type="none" w="med" len="med"/>
            </a:ln>
          </p:spPr>
        </p:cxnSp>
      </p:grpSp>
      <p:grpSp>
        <p:nvGrpSpPr>
          <p:cNvPr id="442" name="Google Shape;442;p29"/>
          <p:cNvGrpSpPr/>
          <p:nvPr/>
        </p:nvGrpSpPr>
        <p:grpSpPr>
          <a:xfrm>
            <a:off x="7450704" y="1174899"/>
            <a:ext cx="1646100" cy="1188900"/>
            <a:chOff x="7403363" y="1047512"/>
            <a:chExt cx="1646100" cy="1188900"/>
          </a:xfrm>
        </p:grpSpPr>
        <p:sp>
          <p:nvSpPr>
            <p:cNvPr id="443" name="Google Shape;443;p29"/>
            <p:cNvSpPr/>
            <p:nvPr/>
          </p:nvSpPr>
          <p:spPr>
            <a:xfrm>
              <a:off x="7494863" y="1139012"/>
              <a:ext cx="1554600" cy="10974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9"/>
            <p:cNvSpPr/>
            <p:nvPr/>
          </p:nvSpPr>
          <p:spPr>
            <a:xfrm>
              <a:off x="7403363" y="1047512"/>
              <a:ext cx="1554600" cy="10974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5" name="Google Shape;445;p29"/>
            <p:cNvCxnSpPr/>
            <p:nvPr/>
          </p:nvCxnSpPr>
          <p:spPr>
            <a:xfrm>
              <a:off x="7413325" y="1230512"/>
              <a:ext cx="1544700" cy="0"/>
            </a:xfrm>
            <a:prstGeom prst="straightConnector1">
              <a:avLst/>
            </a:prstGeom>
            <a:noFill/>
            <a:ln w="28575" cap="flat" cmpd="sng">
              <a:solidFill>
                <a:schemeClr val="dk1"/>
              </a:solidFill>
              <a:prstDash val="solid"/>
              <a:round/>
              <a:headEnd type="none" w="med" len="med"/>
              <a:tailEnd type="none" w="med" len="med"/>
            </a:ln>
          </p:spPr>
        </p:cxnSp>
        <p:sp>
          <p:nvSpPr>
            <p:cNvPr id="446" name="Google Shape;446;p29"/>
            <p:cNvSpPr/>
            <p:nvPr/>
          </p:nvSpPr>
          <p:spPr>
            <a:xfrm>
              <a:off x="7540474" y="1687769"/>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9"/>
            <p:cNvSpPr/>
            <p:nvPr/>
          </p:nvSpPr>
          <p:spPr>
            <a:xfrm>
              <a:off x="8009987" y="1687769"/>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9"/>
            <p:cNvSpPr/>
            <p:nvPr/>
          </p:nvSpPr>
          <p:spPr>
            <a:xfrm>
              <a:off x="8479499" y="1687769"/>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9" name="Google Shape;449;p29"/>
            <p:cNvGrpSpPr/>
            <p:nvPr/>
          </p:nvGrpSpPr>
          <p:grpSpPr>
            <a:xfrm>
              <a:off x="7770652" y="1367593"/>
              <a:ext cx="820034" cy="187786"/>
              <a:chOff x="4005100" y="3437025"/>
              <a:chExt cx="535375" cy="122600"/>
            </a:xfrm>
          </p:grpSpPr>
          <p:sp>
            <p:nvSpPr>
              <p:cNvPr id="450" name="Google Shape;450;p29"/>
              <p:cNvSpPr/>
              <p:nvPr/>
            </p:nvSpPr>
            <p:spPr>
              <a:xfrm>
                <a:off x="4005100" y="3437025"/>
                <a:ext cx="535375" cy="33575"/>
              </a:xfrm>
              <a:custGeom>
                <a:avLst/>
                <a:gdLst/>
                <a:ahLst/>
                <a:cxnLst/>
                <a:rect l="l" t="t" r="r" b="b"/>
                <a:pathLst>
                  <a:path w="21415" h="1343" extrusionOk="0">
                    <a:moveTo>
                      <a:pt x="903" y="1"/>
                    </a:moveTo>
                    <a:cubicBezTo>
                      <a:pt x="1" y="1"/>
                      <a:pt x="1" y="1342"/>
                      <a:pt x="903" y="1342"/>
                    </a:cubicBezTo>
                    <a:lnTo>
                      <a:pt x="20488" y="1342"/>
                    </a:lnTo>
                    <a:cubicBezTo>
                      <a:pt x="21415" y="1342"/>
                      <a:pt x="21415" y="1"/>
                      <a:pt x="204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9"/>
              <p:cNvSpPr/>
              <p:nvPr/>
            </p:nvSpPr>
            <p:spPr>
              <a:xfrm>
                <a:off x="4064850" y="3525450"/>
                <a:ext cx="415275" cy="34175"/>
              </a:xfrm>
              <a:custGeom>
                <a:avLst/>
                <a:gdLst/>
                <a:ahLst/>
                <a:cxnLst/>
                <a:rect l="l" t="t" r="r" b="b"/>
                <a:pathLst>
                  <a:path w="16611" h="1367" extrusionOk="0">
                    <a:moveTo>
                      <a:pt x="928" y="0"/>
                    </a:moveTo>
                    <a:cubicBezTo>
                      <a:pt x="1" y="0"/>
                      <a:pt x="1" y="1366"/>
                      <a:pt x="928" y="1366"/>
                    </a:cubicBezTo>
                    <a:lnTo>
                      <a:pt x="15708" y="1366"/>
                    </a:lnTo>
                    <a:cubicBezTo>
                      <a:pt x="16610" y="1366"/>
                      <a:pt x="16610" y="0"/>
                      <a:pt x="157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52" name="Google Shape;452;p29"/>
          <p:cNvGrpSpPr/>
          <p:nvPr/>
        </p:nvGrpSpPr>
        <p:grpSpPr>
          <a:xfrm>
            <a:off x="7855413" y="2571747"/>
            <a:ext cx="836668" cy="1371596"/>
            <a:chOff x="2771692" y="3497697"/>
            <a:chExt cx="836668" cy="1371596"/>
          </a:xfrm>
        </p:grpSpPr>
        <p:sp>
          <p:nvSpPr>
            <p:cNvPr id="453" name="Google Shape;453;p29"/>
            <p:cNvSpPr/>
            <p:nvPr/>
          </p:nvSpPr>
          <p:spPr>
            <a:xfrm>
              <a:off x="2771692" y="3497697"/>
              <a:ext cx="836668" cy="1371596"/>
            </a:xfrm>
            <a:custGeom>
              <a:avLst/>
              <a:gdLst/>
              <a:ahLst/>
              <a:cxnLst/>
              <a:rect l="l" t="t" r="r" b="b"/>
              <a:pathLst>
                <a:path w="9513" h="15683" extrusionOk="0">
                  <a:moveTo>
                    <a:pt x="4757" y="0"/>
                  </a:moveTo>
                  <a:cubicBezTo>
                    <a:pt x="7391" y="0"/>
                    <a:pt x="9513" y="2122"/>
                    <a:pt x="9513" y="4756"/>
                  </a:cubicBezTo>
                  <a:lnTo>
                    <a:pt x="9513" y="11049"/>
                  </a:lnTo>
                  <a:cubicBezTo>
                    <a:pt x="9464" y="13634"/>
                    <a:pt x="7342" y="15683"/>
                    <a:pt x="4757" y="15683"/>
                  </a:cubicBezTo>
                  <a:cubicBezTo>
                    <a:pt x="2172" y="15683"/>
                    <a:pt x="74" y="13634"/>
                    <a:pt x="1" y="11049"/>
                  </a:cubicBezTo>
                  <a:lnTo>
                    <a:pt x="1" y="4756"/>
                  </a:lnTo>
                  <a:cubicBezTo>
                    <a:pt x="1" y="2122"/>
                    <a:pt x="2123" y="0"/>
                    <a:pt x="47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9"/>
            <p:cNvSpPr/>
            <p:nvPr/>
          </p:nvSpPr>
          <p:spPr>
            <a:xfrm>
              <a:off x="2771692" y="3497697"/>
              <a:ext cx="836668" cy="1371596"/>
            </a:xfrm>
            <a:custGeom>
              <a:avLst/>
              <a:gdLst/>
              <a:ahLst/>
              <a:cxnLst/>
              <a:rect l="l" t="t" r="r" b="b"/>
              <a:pathLst>
                <a:path w="9513" h="15683" extrusionOk="0">
                  <a:moveTo>
                    <a:pt x="4757" y="0"/>
                  </a:moveTo>
                  <a:cubicBezTo>
                    <a:pt x="7391" y="0"/>
                    <a:pt x="9513" y="2122"/>
                    <a:pt x="9513" y="4756"/>
                  </a:cubicBezTo>
                  <a:lnTo>
                    <a:pt x="9513" y="11049"/>
                  </a:lnTo>
                  <a:cubicBezTo>
                    <a:pt x="9464" y="13634"/>
                    <a:pt x="7342" y="15683"/>
                    <a:pt x="4757" y="15683"/>
                  </a:cubicBezTo>
                  <a:cubicBezTo>
                    <a:pt x="2172" y="15683"/>
                    <a:pt x="74" y="13634"/>
                    <a:pt x="1" y="11049"/>
                  </a:cubicBezTo>
                  <a:lnTo>
                    <a:pt x="1" y="4756"/>
                  </a:lnTo>
                  <a:cubicBezTo>
                    <a:pt x="1" y="2122"/>
                    <a:pt x="2123" y="0"/>
                    <a:pt x="4757" y="0"/>
                  </a:cubicBezTo>
                  <a:close/>
                  <a:moveTo>
                    <a:pt x="4903" y="390"/>
                  </a:moveTo>
                  <a:lnTo>
                    <a:pt x="4903" y="2293"/>
                  </a:lnTo>
                  <a:cubicBezTo>
                    <a:pt x="5391" y="2390"/>
                    <a:pt x="5732" y="2781"/>
                    <a:pt x="5732" y="3268"/>
                  </a:cubicBezTo>
                  <a:lnTo>
                    <a:pt x="5732" y="6000"/>
                  </a:lnTo>
                  <a:cubicBezTo>
                    <a:pt x="5732" y="6488"/>
                    <a:pt x="5391" y="6902"/>
                    <a:pt x="4903" y="6976"/>
                  </a:cubicBezTo>
                  <a:lnTo>
                    <a:pt x="4903" y="8268"/>
                  </a:lnTo>
                  <a:lnTo>
                    <a:pt x="5123" y="8268"/>
                  </a:lnTo>
                  <a:cubicBezTo>
                    <a:pt x="5854" y="8268"/>
                    <a:pt x="6562" y="8171"/>
                    <a:pt x="7269" y="7976"/>
                  </a:cubicBezTo>
                  <a:cubicBezTo>
                    <a:pt x="7928" y="7756"/>
                    <a:pt x="8537" y="7488"/>
                    <a:pt x="9123" y="7122"/>
                  </a:cubicBezTo>
                  <a:lnTo>
                    <a:pt x="9123" y="4756"/>
                  </a:lnTo>
                  <a:cubicBezTo>
                    <a:pt x="9098" y="2415"/>
                    <a:pt x="7245" y="488"/>
                    <a:pt x="4903" y="415"/>
                  </a:cubicBezTo>
                  <a:close/>
                  <a:moveTo>
                    <a:pt x="4611" y="2293"/>
                  </a:moveTo>
                  <a:lnTo>
                    <a:pt x="4611" y="415"/>
                  </a:lnTo>
                  <a:cubicBezTo>
                    <a:pt x="2269" y="488"/>
                    <a:pt x="416" y="2415"/>
                    <a:pt x="391" y="4756"/>
                  </a:cubicBezTo>
                  <a:lnTo>
                    <a:pt x="391" y="7122"/>
                  </a:lnTo>
                  <a:cubicBezTo>
                    <a:pt x="976" y="7463"/>
                    <a:pt x="1611" y="7756"/>
                    <a:pt x="2245" y="7951"/>
                  </a:cubicBezTo>
                  <a:cubicBezTo>
                    <a:pt x="2952" y="8146"/>
                    <a:pt x="3659" y="8268"/>
                    <a:pt x="4391" y="8244"/>
                  </a:cubicBezTo>
                  <a:lnTo>
                    <a:pt x="4611" y="8244"/>
                  </a:lnTo>
                  <a:lnTo>
                    <a:pt x="4611" y="6976"/>
                  </a:lnTo>
                  <a:cubicBezTo>
                    <a:pt x="4123" y="6902"/>
                    <a:pt x="3781" y="6488"/>
                    <a:pt x="3781" y="6000"/>
                  </a:cubicBezTo>
                  <a:lnTo>
                    <a:pt x="3781" y="3268"/>
                  </a:lnTo>
                  <a:cubicBezTo>
                    <a:pt x="3781" y="2781"/>
                    <a:pt x="4123" y="2390"/>
                    <a:pt x="4611" y="2293"/>
                  </a:cubicBezTo>
                  <a:close/>
                  <a:moveTo>
                    <a:pt x="5220" y="2781"/>
                  </a:moveTo>
                  <a:cubicBezTo>
                    <a:pt x="5098" y="2659"/>
                    <a:pt x="4928" y="2585"/>
                    <a:pt x="4757" y="2585"/>
                  </a:cubicBezTo>
                  <a:lnTo>
                    <a:pt x="4757" y="2585"/>
                  </a:lnTo>
                  <a:cubicBezTo>
                    <a:pt x="4391" y="2585"/>
                    <a:pt x="4074" y="2902"/>
                    <a:pt x="4074" y="3268"/>
                  </a:cubicBezTo>
                  <a:lnTo>
                    <a:pt x="4074" y="6000"/>
                  </a:lnTo>
                  <a:cubicBezTo>
                    <a:pt x="4074" y="6390"/>
                    <a:pt x="4391" y="6683"/>
                    <a:pt x="4757" y="6683"/>
                  </a:cubicBezTo>
                  <a:lnTo>
                    <a:pt x="4757" y="6683"/>
                  </a:lnTo>
                  <a:cubicBezTo>
                    <a:pt x="4928" y="6683"/>
                    <a:pt x="5098" y="6610"/>
                    <a:pt x="5220" y="6488"/>
                  </a:cubicBezTo>
                  <a:cubicBezTo>
                    <a:pt x="5367" y="6366"/>
                    <a:pt x="5440" y="6195"/>
                    <a:pt x="5440" y="6000"/>
                  </a:cubicBezTo>
                  <a:lnTo>
                    <a:pt x="5440" y="3268"/>
                  </a:lnTo>
                  <a:cubicBezTo>
                    <a:pt x="5440" y="3098"/>
                    <a:pt x="5367" y="2927"/>
                    <a:pt x="5220" y="2781"/>
                  </a:cubicBezTo>
                  <a:close/>
                  <a:moveTo>
                    <a:pt x="9123" y="7463"/>
                  </a:moveTo>
                  <a:cubicBezTo>
                    <a:pt x="8562" y="7805"/>
                    <a:pt x="7976" y="8073"/>
                    <a:pt x="7342" y="8244"/>
                  </a:cubicBezTo>
                  <a:cubicBezTo>
                    <a:pt x="6635" y="8463"/>
                    <a:pt x="5879" y="8561"/>
                    <a:pt x="5123" y="8561"/>
                  </a:cubicBezTo>
                  <a:lnTo>
                    <a:pt x="4391" y="8561"/>
                  </a:lnTo>
                  <a:cubicBezTo>
                    <a:pt x="2976" y="8561"/>
                    <a:pt x="1611" y="8195"/>
                    <a:pt x="391" y="7463"/>
                  </a:cubicBezTo>
                  <a:lnTo>
                    <a:pt x="391" y="11049"/>
                  </a:lnTo>
                  <a:cubicBezTo>
                    <a:pt x="464" y="13414"/>
                    <a:pt x="2391" y="15292"/>
                    <a:pt x="4757" y="15292"/>
                  </a:cubicBezTo>
                  <a:cubicBezTo>
                    <a:pt x="7123" y="15292"/>
                    <a:pt x="9049" y="13414"/>
                    <a:pt x="9123" y="1104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9"/>
            <p:cNvSpPr/>
            <p:nvPr/>
          </p:nvSpPr>
          <p:spPr>
            <a:xfrm>
              <a:off x="3202911" y="3533904"/>
              <a:ext cx="371149" cy="686979"/>
            </a:xfrm>
            <a:custGeom>
              <a:avLst/>
              <a:gdLst/>
              <a:ahLst/>
              <a:cxnLst/>
              <a:rect l="l" t="t" r="r" b="b"/>
              <a:pathLst>
                <a:path w="4220" h="7855" extrusionOk="0">
                  <a:moveTo>
                    <a:pt x="537" y="2171"/>
                  </a:moveTo>
                  <a:cubicBezTo>
                    <a:pt x="732" y="2342"/>
                    <a:pt x="829" y="2586"/>
                    <a:pt x="829" y="2854"/>
                  </a:cubicBezTo>
                  <a:lnTo>
                    <a:pt x="829" y="5586"/>
                  </a:lnTo>
                  <a:cubicBezTo>
                    <a:pt x="829" y="6074"/>
                    <a:pt x="488" y="6488"/>
                    <a:pt x="0" y="6562"/>
                  </a:cubicBezTo>
                  <a:lnTo>
                    <a:pt x="0" y="7854"/>
                  </a:lnTo>
                  <a:lnTo>
                    <a:pt x="220" y="7854"/>
                  </a:lnTo>
                  <a:cubicBezTo>
                    <a:pt x="951" y="7854"/>
                    <a:pt x="1659" y="7757"/>
                    <a:pt x="2366" y="7562"/>
                  </a:cubicBezTo>
                  <a:cubicBezTo>
                    <a:pt x="3025" y="7342"/>
                    <a:pt x="3634" y="7074"/>
                    <a:pt x="4220" y="6708"/>
                  </a:cubicBezTo>
                  <a:lnTo>
                    <a:pt x="4220" y="4342"/>
                  </a:lnTo>
                  <a:cubicBezTo>
                    <a:pt x="4195" y="2001"/>
                    <a:pt x="2342" y="74"/>
                    <a:pt x="0" y="1"/>
                  </a:cubicBezTo>
                  <a:lnTo>
                    <a:pt x="0" y="1903"/>
                  </a:lnTo>
                  <a:cubicBezTo>
                    <a:pt x="220" y="1928"/>
                    <a:pt x="390" y="2025"/>
                    <a:pt x="537" y="217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9"/>
            <p:cNvSpPr/>
            <p:nvPr/>
          </p:nvSpPr>
          <p:spPr>
            <a:xfrm>
              <a:off x="3129912" y="3708819"/>
              <a:ext cx="120228" cy="373356"/>
            </a:xfrm>
            <a:custGeom>
              <a:avLst/>
              <a:gdLst/>
              <a:ahLst/>
              <a:cxnLst/>
              <a:rect l="l" t="t" r="r" b="b"/>
              <a:pathLst>
                <a:path w="1367" h="4269" extrusionOk="0">
                  <a:moveTo>
                    <a:pt x="1367" y="3586"/>
                  </a:moveTo>
                  <a:lnTo>
                    <a:pt x="1367" y="854"/>
                  </a:lnTo>
                  <a:cubicBezTo>
                    <a:pt x="1294" y="1"/>
                    <a:pt x="74" y="1"/>
                    <a:pt x="1" y="854"/>
                  </a:cubicBezTo>
                  <a:lnTo>
                    <a:pt x="1" y="3586"/>
                  </a:lnTo>
                  <a:cubicBezTo>
                    <a:pt x="1" y="3976"/>
                    <a:pt x="318" y="4269"/>
                    <a:pt x="684" y="4269"/>
                  </a:cubicBezTo>
                  <a:cubicBezTo>
                    <a:pt x="855" y="4269"/>
                    <a:pt x="1025" y="4196"/>
                    <a:pt x="1172" y="4074"/>
                  </a:cubicBezTo>
                  <a:cubicBezTo>
                    <a:pt x="1294" y="3952"/>
                    <a:pt x="1367" y="3781"/>
                    <a:pt x="1367" y="358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9"/>
            <p:cNvSpPr/>
            <p:nvPr/>
          </p:nvSpPr>
          <p:spPr>
            <a:xfrm>
              <a:off x="2806080" y="3533904"/>
              <a:ext cx="371149" cy="686979"/>
            </a:xfrm>
            <a:custGeom>
              <a:avLst/>
              <a:gdLst/>
              <a:ahLst/>
              <a:cxnLst/>
              <a:rect l="l" t="t" r="r" b="b"/>
              <a:pathLst>
                <a:path w="4220" h="7855" extrusionOk="0">
                  <a:moveTo>
                    <a:pt x="3390" y="5586"/>
                  </a:moveTo>
                  <a:lnTo>
                    <a:pt x="3390" y="2854"/>
                  </a:lnTo>
                  <a:cubicBezTo>
                    <a:pt x="3390" y="2367"/>
                    <a:pt x="3756" y="1976"/>
                    <a:pt x="4220" y="1903"/>
                  </a:cubicBezTo>
                  <a:lnTo>
                    <a:pt x="4220" y="1"/>
                  </a:lnTo>
                  <a:cubicBezTo>
                    <a:pt x="1878" y="74"/>
                    <a:pt x="25" y="2001"/>
                    <a:pt x="0" y="4342"/>
                  </a:cubicBezTo>
                  <a:lnTo>
                    <a:pt x="0" y="6708"/>
                  </a:lnTo>
                  <a:cubicBezTo>
                    <a:pt x="585" y="7049"/>
                    <a:pt x="1220" y="7342"/>
                    <a:pt x="1854" y="7537"/>
                  </a:cubicBezTo>
                  <a:cubicBezTo>
                    <a:pt x="2561" y="7732"/>
                    <a:pt x="3268" y="7854"/>
                    <a:pt x="4000" y="7830"/>
                  </a:cubicBezTo>
                  <a:lnTo>
                    <a:pt x="4220" y="7830"/>
                  </a:lnTo>
                  <a:lnTo>
                    <a:pt x="4220" y="6562"/>
                  </a:lnTo>
                  <a:cubicBezTo>
                    <a:pt x="3732" y="6488"/>
                    <a:pt x="3390" y="6074"/>
                    <a:pt x="3390" y="558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9"/>
            <p:cNvSpPr/>
            <p:nvPr/>
          </p:nvSpPr>
          <p:spPr>
            <a:xfrm>
              <a:off x="2806080" y="4150392"/>
              <a:ext cx="767979" cy="684792"/>
            </a:xfrm>
            <a:custGeom>
              <a:avLst/>
              <a:gdLst/>
              <a:ahLst/>
              <a:cxnLst/>
              <a:rect l="l" t="t" r="r" b="b"/>
              <a:pathLst>
                <a:path w="8732" h="7830" extrusionOk="0">
                  <a:moveTo>
                    <a:pt x="6976" y="781"/>
                  </a:moveTo>
                  <a:cubicBezTo>
                    <a:pt x="6244" y="1000"/>
                    <a:pt x="5488" y="1098"/>
                    <a:pt x="4732" y="1098"/>
                  </a:cubicBezTo>
                  <a:lnTo>
                    <a:pt x="4000" y="1098"/>
                  </a:lnTo>
                  <a:cubicBezTo>
                    <a:pt x="2585" y="1098"/>
                    <a:pt x="1220" y="732"/>
                    <a:pt x="0" y="0"/>
                  </a:cubicBezTo>
                  <a:lnTo>
                    <a:pt x="0" y="3586"/>
                  </a:lnTo>
                  <a:cubicBezTo>
                    <a:pt x="73" y="5951"/>
                    <a:pt x="2000" y="7829"/>
                    <a:pt x="4366" y="7829"/>
                  </a:cubicBezTo>
                  <a:cubicBezTo>
                    <a:pt x="6732" y="7829"/>
                    <a:pt x="8658" y="5951"/>
                    <a:pt x="8732" y="3586"/>
                  </a:cubicBezTo>
                  <a:lnTo>
                    <a:pt x="8732" y="0"/>
                  </a:lnTo>
                  <a:cubicBezTo>
                    <a:pt x="8171" y="342"/>
                    <a:pt x="7585" y="610"/>
                    <a:pt x="6976" y="78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9"/>
            <p:cNvSpPr/>
            <p:nvPr/>
          </p:nvSpPr>
          <p:spPr>
            <a:xfrm>
              <a:off x="3505371" y="4248519"/>
              <a:ext cx="34388" cy="266658"/>
            </a:xfrm>
            <a:custGeom>
              <a:avLst/>
              <a:gdLst/>
              <a:ahLst/>
              <a:cxnLst/>
              <a:rect l="l" t="t" r="r" b="b"/>
              <a:pathLst>
                <a:path w="391" h="3049" extrusionOk="0">
                  <a:moveTo>
                    <a:pt x="0" y="195"/>
                  </a:moveTo>
                  <a:cubicBezTo>
                    <a:pt x="0" y="98"/>
                    <a:pt x="98" y="0"/>
                    <a:pt x="195" y="0"/>
                  </a:cubicBezTo>
                  <a:cubicBezTo>
                    <a:pt x="317" y="0"/>
                    <a:pt x="390" y="98"/>
                    <a:pt x="390" y="195"/>
                  </a:cubicBezTo>
                  <a:lnTo>
                    <a:pt x="390" y="1927"/>
                  </a:lnTo>
                  <a:cubicBezTo>
                    <a:pt x="390" y="2025"/>
                    <a:pt x="317" y="2122"/>
                    <a:pt x="195" y="2122"/>
                  </a:cubicBezTo>
                  <a:cubicBezTo>
                    <a:pt x="98" y="2122"/>
                    <a:pt x="0" y="2025"/>
                    <a:pt x="0" y="1927"/>
                  </a:cubicBezTo>
                  <a:close/>
                  <a:moveTo>
                    <a:pt x="0" y="2537"/>
                  </a:moveTo>
                  <a:cubicBezTo>
                    <a:pt x="0" y="2439"/>
                    <a:pt x="98" y="2342"/>
                    <a:pt x="195" y="2342"/>
                  </a:cubicBezTo>
                  <a:cubicBezTo>
                    <a:pt x="317" y="2342"/>
                    <a:pt x="390" y="2439"/>
                    <a:pt x="390" y="2537"/>
                  </a:cubicBezTo>
                  <a:lnTo>
                    <a:pt x="390" y="2854"/>
                  </a:lnTo>
                  <a:cubicBezTo>
                    <a:pt x="390" y="2951"/>
                    <a:pt x="317" y="3049"/>
                    <a:pt x="195" y="3049"/>
                  </a:cubicBezTo>
                  <a:cubicBezTo>
                    <a:pt x="73" y="3049"/>
                    <a:pt x="0" y="2951"/>
                    <a:pt x="0" y="285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9"/>
            <p:cNvSpPr/>
            <p:nvPr/>
          </p:nvSpPr>
          <p:spPr>
            <a:xfrm>
              <a:off x="3202911" y="3533904"/>
              <a:ext cx="371149" cy="633630"/>
            </a:xfrm>
            <a:custGeom>
              <a:avLst/>
              <a:gdLst/>
              <a:ahLst/>
              <a:cxnLst/>
              <a:rect l="l" t="t" r="r" b="b"/>
              <a:pathLst>
                <a:path w="4220" h="7245" extrusionOk="0">
                  <a:moveTo>
                    <a:pt x="3610" y="4635"/>
                  </a:moveTo>
                  <a:lnTo>
                    <a:pt x="3610" y="7001"/>
                  </a:lnTo>
                  <a:cubicBezTo>
                    <a:pt x="3464" y="7098"/>
                    <a:pt x="3317" y="7171"/>
                    <a:pt x="3171" y="7244"/>
                  </a:cubicBezTo>
                  <a:cubicBezTo>
                    <a:pt x="3537" y="7098"/>
                    <a:pt x="3878" y="6903"/>
                    <a:pt x="4220" y="6708"/>
                  </a:cubicBezTo>
                  <a:lnTo>
                    <a:pt x="4220" y="4342"/>
                  </a:lnTo>
                  <a:cubicBezTo>
                    <a:pt x="4195" y="2001"/>
                    <a:pt x="2342" y="74"/>
                    <a:pt x="0" y="1"/>
                  </a:cubicBezTo>
                  <a:lnTo>
                    <a:pt x="0" y="342"/>
                  </a:lnTo>
                  <a:cubicBezTo>
                    <a:pt x="2073" y="732"/>
                    <a:pt x="3586" y="2537"/>
                    <a:pt x="3610" y="4635"/>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9"/>
            <p:cNvSpPr/>
            <p:nvPr/>
          </p:nvSpPr>
          <p:spPr>
            <a:xfrm>
              <a:off x="3329471" y="4150392"/>
              <a:ext cx="246788" cy="667738"/>
            </a:xfrm>
            <a:custGeom>
              <a:avLst/>
              <a:gdLst/>
              <a:ahLst/>
              <a:cxnLst/>
              <a:rect l="l" t="t" r="r" b="b"/>
              <a:pathLst>
                <a:path w="2806" h="7635" extrusionOk="0">
                  <a:moveTo>
                    <a:pt x="2781" y="0"/>
                  </a:moveTo>
                  <a:cubicBezTo>
                    <a:pt x="2586" y="122"/>
                    <a:pt x="2366" y="244"/>
                    <a:pt x="2171" y="342"/>
                  </a:cubicBezTo>
                  <a:lnTo>
                    <a:pt x="2171" y="1122"/>
                  </a:lnTo>
                  <a:lnTo>
                    <a:pt x="2195" y="1122"/>
                  </a:lnTo>
                  <a:cubicBezTo>
                    <a:pt x="2317" y="1122"/>
                    <a:pt x="2390" y="1220"/>
                    <a:pt x="2390" y="1317"/>
                  </a:cubicBezTo>
                  <a:lnTo>
                    <a:pt x="2390" y="3049"/>
                  </a:lnTo>
                  <a:cubicBezTo>
                    <a:pt x="2390" y="3147"/>
                    <a:pt x="2317" y="3244"/>
                    <a:pt x="2195" y="3244"/>
                  </a:cubicBezTo>
                  <a:lnTo>
                    <a:pt x="2171" y="3244"/>
                  </a:lnTo>
                  <a:lnTo>
                    <a:pt x="2171" y="3464"/>
                  </a:lnTo>
                  <a:lnTo>
                    <a:pt x="2195" y="3464"/>
                  </a:lnTo>
                  <a:cubicBezTo>
                    <a:pt x="2317" y="3464"/>
                    <a:pt x="2390" y="3561"/>
                    <a:pt x="2390" y="3683"/>
                  </a:cubicBezTo>
                  <a:lnTo>
                    <a:pt x="2390" y="3976"/>
                  </a:lnTo>
                  <a:cubicBezTo>
                    <a:pt x="2390" y="4098"/>
                    <a:pt x="2317" y="4171"/>
                    <a:pt x="2195" y="4171"/>
                  </a:cubicBezTo>
                  <a:lnTo>
                    <a:pt x="2171" y="4171"/>
                  </a:lnTo>
                  <a:cubicBezTo>
                    <a:pt x="2049" y="5610"/>
                    <a:pt x="1244" y="6903"/>
                    <a:pt x="0" y="7634"/>
                  </a:cubicBezTo>
                  <a:cubicBezTo>
                    <a:pt x="1683" y="6976"/>
                    <a:pt x="2781" y="5366"/>
                    <a:pt x="2805" y="3586"/>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9"/>
            <p:cNvSpPr/>
            <p:nvPr/>
          </p:nvSpPr>
          <p:spPr>
            <a:xfrm>
              <a:off x="3138531" y="3728060"/>
              <a:ext cx="111609" cy="373356"/>
            </a:xfrm>
            <a:custGeom>
              <a:avLst/>
              <a:gdLst/>
              <a:ahLst/>
              <a:cxnLst/>
              <a:rect l="l" t="t" r="r" b="b"/>
              <a:pathLst>
                <a:path w="1269" h="4269" extrusionOk="0">
                  <a:moveTo>
                    <a:pt x="879" y="317"/>
                  </a:moveTo>
                  <a:lnTo>
                    <a:pt x="879" y="3049"/>
                  </a:lnTo>
                  <a:cubicBezTo>
                    <a:pt x="879" y="3439"/>
                    <a:pt x="586" y="3732"/>
                    <a:pt x="220" y="3732"/>
                  </a:cubicBezTo>
                  <a:cubicBezTo>
                    <a:pt x="147" y="3732"/>
                    <a:pt x="74" y="3732"/>
                    <a:pt x="1" y="3707"/>
                  </a:cubicBezTo>
                  <a:cubicBezTo>
                    <a:pt x="25" y="3756"/>
                    <a:pt x="74" y="3805"/>
                    <a:pt x="123" y="3854"/>
                  </a:cubicBezTo>
                  <a:cubicBezTo>
                    <a:pt x="537" y="4268"/>
                    <a:pt x="1244" y="3976"/>
                    <a:pt x="1269" y="3366"/>
                  </a:cubicBezTo>
                  <a:lnTo>
                    <a:pt x="1269" y="634"/>
                  </a:lnTo>
                  <a:cubicBezTo>
                    <a:pt x="1269" y="464"/>
                    <a:pt x="1196" y="293"/>
                    <a:pt x="1074" y="147"/>
                  </a:cubicBezTo>
                  <a:cubicBezTo>
                    <a:pt x="976" y="73"/>
                    <a:pt x="903" y="25"/>
                    <a:pt x="805" y="0"/>
                  </a:cubicBezTo>
                  <a:cubicBezTo>
                    <a:pt x="854" y="98"/>
                    <a:pt x="879" y="195"/>
                    <a:pt x="879" y="31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5"/>
        <p:cNvGrpSpPr/>
        <p:nvPr/>
      </p:nvGrpSpPr>
      <p:grpSpPr>
        <a:xfrm>
          <a:off x="0" y="0"/>
          <a:ext cx="0" cy="0"/>
          <a:chOff x="0" y="0"/>
          <a:chExt cx="0" cy="0"/>
        </a:xfrm>
      </p:grpSpPr>
      <p:sp>
        <p:nvSpPr>
          <p:cNvPr id="1296" name="Google Shape;1296;p53"/>
          <p:cNvSpPr txBox="1">
            <a:spLocks noGrp="1"/>
          </p:cNvSpPr>
          <p:nvPr>
            <p:ph type="title"/>
          </p:nvPr>
        </p:nvSpPr>
        <p:spPr>
          <a:xfrm>
            <a:off x="715125" y="731525"/>
            <a:ext cx="7713900" cy="68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mn-lt"/>
              </a:rPr>
              <a:t>Kết quả đạt được</a:t>
            </a:r>
            <a:endParaRPr dirty="0">
              <a:latin typeface="+mn-lt"/>
            </a:endParaRPr>
          </a:p>
        </p:txBody>
      </p:sp>
      <p:sp>
        <p:nvSpPr>
          <p:cNvPr id="1297" name="Google Shape;1297;p53"/>
          <p:cNvSpPr txBox="1"/>
          <p:nvPr/>
        </p:nvSpPr>
        <p:spPr>
          <a:xfrm>
            <a:off x="715100" y="1600325"/>
            <a:ext cx="3674100" cy="282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vi-VN" dirty="0"/>
              <a:t>Về kinh nghiệm thu được: </a:t>
            </a:r>
            <a:endParaRPr lang="en-US" dirty="0"/>
          </a:p>
          <a:p>
            <a:pPr marL="285750" lvl="0" indent="-285750" algn="l" rtl="0">
              <a:spcBef>
                <a:spcPts val="0"/>
              </a:spcBef>
              <a:spcAft>
                <a:spcPts val="0"/>
              </a:spcAft>
              <a:buClr>
                <a:schemeClr val="dk1"/>
              </a:buClr>
              <a:buSzPts val="1100"/>
              <a:buFont typeface="Arial" panose="020B0604020202020204" pitchFamily="34" charset="0"/>
              <a:buChar char="•"/>
            </a:pPr>
            <a:r>
              <a:rPr lang="vi-VN" dirty="0"/>
              <a:t>Học được những kiến thức mới về các framework. </a:t>
            </a:r>
            <a:endParaRPr lang="en-US" dirty="0"/>
          </a:p>
          <a:p>
            <a:pPr marL="285750" lvl="0" indent="-285750" algn="l" rtl="0">
              <a:spcBef>
                <a:spcPts val="0"/>
              </a:spcBef>
              <a:spcAft>
                <a:spcPts val="0"/>
              </a:spcAft>
              <a:buClr>
                <a:schemeClr val="dk1"/>
              </a:buClr>
              <a:buSzPts val="1100"/>
              <a:buFont typeface="Arial" panose="020B0604020202020204" pitchFamily="34" charset="0"/>
              <a:buChar char="•"/>
            </a:pPr>
            <a:r>
              <a:rPr lang="vi-VN" dirty="0"/>
              <a:t>Áp dụng những kiến thức đã học vào thực tiễn</a:t>
            </a:r>
            <a:r>
              <a:rPr lang="en-US" dirty="0"/>
              <a:t>.</a:t>
            </a:r>
          </a:p>
          <a:p>
            <a:pPr marL="285750" lvl="0" indent="-285750" algn="l" rtl="0">
              <a:spcBef>
                <a:spcPts val="0"/>
              </a:spcBef>
              <a:spcAft>
                <a:spcPts val="0"/>
              </a:spcAft>
              <a:buClr>
                <a:schemeClr val="dk1"/>
              </a:buClr>
              <a:buSzPts val="1100"/>
              <a:buFont typeface="Arial" panose="020B0604020202020204" pitchFamily="34" charset="0"/>
              <a:buChar char="•"/>
            </a:pPr>
            <a:r>
              <a:rPr lang="vi-VN" dirty="0"/>
              <a:t>Thu được những kinh nghiệm để xây dựng một dự án thực tế.</a:t>
            </a:r>
            <a:endParaRPr dirty="0">
              <a:solidFill>
                <a:schemeClr val="dk1"/>
              </a:solidFill>
              <a:latin typeface="Karla"/>
              <a:ea typeface="Karla"/>
              <a:cs typeface="Karla"/>
              <a:sym typeface="Karla"/>
            </a:endParaRPr>
          </a:p>
        </p:txBody>
      </p:sp>
      <p:grpSp>
        <p:nvGrpSpPr>
          <p:cNvPr id="1298" name="Google Shape;1298;p53"/>
          <p:cNvGrpSpPr/>
          <p:nvPr/>
        </p:nvGrpSpPr>
        <p:grpSpPr>
          <a:xfrm>
            <a:off x="7331725" y="1600325"/>
            <a:ext cx="1097293" cy="1470385"/>
            <a:chOff x="7331725" y="1600325"/>
            <a:chExt cx="1097293" cy="1470385"/>
          </a:xfrm>
        </p:grpSpPr>
        <p:sp>
          <p:nvSpPr>
            <p:cNvPr id="1299" name="Google Shape;1299;p53"/>
            <p:cNvSpPr/>
            <p:nvPr/>
          </p:nvSpPr>
          <p:spPr>
            <a:xfrm>
              <a:off x="7331725" y="1600325"/>
              <a:ext cx="1097293" cy="1470385"/>
            </a:xfrm>
            <a:custGeom>
              <a:avLst/>
              <a:gdLst/>
              <a:ahLst/>
              <a:cxnLst/>
              <a:rect l="l" t="t" r="r" b="b"/>
              <a:pathLst>
                <a:path w="24806" h="33293" extrusionOk="0">
                  <a:moveTo>
                    <a:pt x="4464" y="18073"/>
                  </a:moveTo>
                  <a:lnTo>
                    <a:pt x="4464" y="18073"/>
                  </a:lnTo>
                  <a:cubicBezTo>
                    <a:pt x="1" y="11659"/>
                    <a:pt x="4610" y="2878"/>
                    <a:pt x="12415" y="2878"/>
                  </a:cubicBezTo>
                  <a:cubicBezTo>
                    <a:pt x="20220" y="2878"/>
                    <a:pt x="24805" y="11659"/>
                    <a:pt x="20342" y="18073"/>
                  </a:cubicBezTo>
                  <a:lnTo>
                    <a:pt x="20342" y="18073"/>
                  </a:lnTo>
                  <a:cubicBezTo>
                    <a:pt x="19634" y="19220"/>
                    <a:pt x="18147" y="21683"/>
                    <a:pt x="17927" y="23024"/>
                  </a:cubicBezTo>
                  <a:cubicBezTo>
                    <a:pt x="17854" y="23512"/>
                    <a:pt x="17830" y="24000"/>
                    <a:pt x="17805" y="24512"/>
                  </a:cubicBezTo>
                  <a:cubicBezTo>
                    <a:pt x="17781" y="25415"/>
                    <a:pt x="17732" y="26097"/>
                    <a:pt x="17171" y="26463"/>
                  </a:cubicBezTo>
                  <a:lnTo>
                    <a:pt x="17269" y="26536"/>
                  </a:lnTo>
                  <a:cubicBezTo>
                    <a:pt x="17830" y="27097"/>
                    <a:pt x="17537" y="28049"/>
                    <a:pt x="16756" y="28244"/>
                  </a:cubicBezTo>
                  <a:cubicBezTo>
                    <a:pt x="16903" y="28415"/>
                    <a:pt x="17000" y="28634"/>
                    <a:pt x="17000" y="28878"/>
                  </a:cubicBezTo>
                  <a:cubicBezTo>
                    <a:pt x="17000" y="29414"/>
                    <a:pt x="16537" y="29878"/>
                    <a:pt x="15976" y="29878"/>
                  </a:cubicBezTo>
                  <a:lnTo>
                    <a:pt x="15830" y="29878"/>
                  </a:lnTo>
                  <a:cubicBezTo>
                    <a:pt x="15976" y="30049"/>
                    <a:pt x="16049" y="30268"/>
                    <a:pt x="16049" y="30488"/>
                  </a:cubicBezTo>
                  <a:cubicBezTo>
                    <a:pt x="16049" y="31049"/>
                    <a:pt x="15586" y="31488"/>
                    <a:pt x="15049" y="31512"/>
                  </a:cubicBezTo>
                  <a:lnTo>
                    <a:pt x="14537" y="31512"/>
                  </a:lnTo>
                  <a:cubicBezTo>
                    <a:pt x="14488" y="31927"/>
                    <a:pt x="14269" y="32317"/>
                    <a:pt x="13927" y="32610"/>
                  </a:cubicBezTo>
                  <a:cubicBezTo>
                    <a:pt x="13025" y="33292"/>
                    <a:pt x="11781" y="33292"/>
                    <a:pt x="10903" y="32610"/>
                  </a:cubicBezTo>
                  <a:cubicBezTo>
                    <a:pt x="10562" y="32317"/>
                    <a:pt x="10342" y="31927"/>
                    <a:pt x="10269" y="31512"/>
                  </a:cubicBezTo>
                  <a:lnTo>
                    <a:pt x="9781" y="31512"/>
                  </a:lnTo>
                  <a:cubicBezTo>
                    <a:pt x="8952" y="31512"/>
                    <a:pt x="8464" y="30536"/>
                    <a:pt x="8976" y="29878"/>
                  </a:cubicBezTo>
                  <a:lnTo>
                    <a:pt x="8830" y="29878"/>
                  </a:lnTo>
                  <a:cubicBezTo>
                    <a:pt x="7976" y="29878"/>
                    <a:pt x="7513" y="28902"/>
                    <a:pt x="8049" y="28244"/>
                  </a:cubicBezTo>
                  <a:cubicBezTo>
                    <a:pt x="7854" y="28195"/>
                    <a:pt x="7684" y="28097"/>
                    <a:pt x="7562" y="27951"/>
                  </a:cubicBezTo>
                  <a:cubicBezTo>
                    <a:pt x="7171" y="27561"/>
                    <a:pt x="7171" y="26927"/>
                    <a:pt x="7562" y="26536"/>
                  </a:cubicBezTo>
                  <a:lnTo>
                    <a:pt x="7635" y="26463"/>
                  </a:lnTo>
                  <a:cubicBezTo>
                    <a:pt x="7074" y="26122"/>
                    <a:pt x="7049" y="25439"/>
                    <a:pt x="7001" y="24512"/>
                  </a:cubicBezTo>
                  <a:cubicBezTo>
                    <a:pt x="7001" y="24000"/>
                    <a:pt x="6952" y="23512"/>
                    <a:pt x="6879" y="23024"/>
                  </a:cubicBezTo>
                  <a:cubicBezTo>
                    <a:pt x="6659" y="21659"/>
                    <a:pt x="5196" y="19195"/>
                    <a:pt x="4464" y="18049"/>
                  </a:cubicBezTo>
                  <a:close/>
                  <a:moveTo>
                    <a:pt x="12488" y="1269"/>
                  </a:moveTo>
                  <a:cubicBezTo>
                    <a:pt x="12488" y="1537"/>
                    <a:pt x="12098" y="1537"/>
                    <a:pt x="12098" y="1269"/>
                  </a:cubicBezTo>
                  <a:lnTo>
                    <a:pt x="12098" y="269"/>
                  </a:lnTo>
                  <a:cubicBezTo>
                    <a:pt x="12098" y="1"/>
                    <a:pt x="12488" y="1"/>
                    <a:pt x="12488" y="269"/>
                  </a:cubicBezTo>
                  <a:close/>
                  <a:moveTo>
                    <a:pt x="6976" y="2708"/>
                  </a:moveTo>
                  <a:lnTo>
                    <a:pt x="6464" y="1830"/>
                  </a:lnTo>
                  <a:cubicBezTo>
                    <a:pt x="6318" y="1586"/>
                    <a:pt x="5976" y="1781"/>
                    <a:pt x="6123" y="2025"/>
                  </a:cubicBezTo>
                  <a:lnTo>
                    <a:pt x="6635" y="2903"/>
                  </a:lnTo>
                  <a:cubicBezTo>
                    <a:pt x="6757" y="3122"/>
                    <a:pt x="7098" y="2927"/>
                    <a:pt x="6976" y="2708"/>
                  </a:cubicBezTo>
                  <a:close/>
                  <a:moveTo>
                    <a:pt x="2903" y="6708"/>
                  </a:moveTo>
                  <a:lnTo>
                    <a:pt x="2025" y="6220"/>
                  </a:lnTo>
                  <a:cubicBezTo>
                    <a:pt x="1928" y="6147"/>
                    <a:pt x="1806" y="6195"/>
                    <a:pt x="1757" y="6293"/>
                  </a:cubicBezTo>
                  <a:cubicBezTo>
                    <a:pt x="1684" y="6366"/>
                    <a:pt x="1732" y="6488"/>
                    <a:pt x="1830" y="6561"/>
                  </a:cubicBezTo>
                  <a:lnTo>
                    <a:pt x="2708" y="7074"/>
                  </a:lnTo>
                  <a:cubicBezTo>
                    <a:pt x="2806" y="7122"/>
                    <a:pt x="2928" y="7074"/>
                    <a:pt x="2976" y="6976"/>
                  </a:cubicBezTo>
                  <a:cubicBezTo>
                    <a:pt x="3025" y="6903"/>
                    <a:pt x="3001" y="6781"/>
                    <a:pt x="2903" y="6708"/>
                  </a:cubicBezTo>
                  <a:close/>
                  <a:moveTo>
                    <a:pt x="1367" y="12195"/>
                  </a:moveTo>
                  <a:cubicBezTo>
                    <a:pt x="1489" y="12195"/>
                    <a:pt x="1586" y="12269"/>
                    <a:pt x="1586" y="12390"/>
                  </a:cubicBezTo>
                  <a:cubicBezTo>
                    <a:pt x="1586" y="12512"/>
                    <a:pt x="1489" y="12586"/>
                    <a:pt x="1367" y="12586"/>
                  </a:cubicBezTo>
                  <a:lnTo>
                    <a:pt x="367" y="12586"/>
                  </a:lnTo>
                  <a:cubicBezTo>
                    <a:pt x="245" y="12586"/>
                    <a:pt x="171" y="12512"/>
                    <a:pt x="171" y="12390"/>
                  </a:cubicBezTo>
                  <a:cubicBezTo>
                    <a:pt x="171" y="12293"/>
                    <a:pt x="245" y="12195"/>
                    <a:pt x="367" y="12195"/>
                  </a:cubicBezTo>
                  <a:close/>
                  <a:moveTo>
                    <a:pt x="18000" y="2781"/>
                  </a:moveTo>
                  <a:lnTo>
                    <a:pt x="18513" y="1903"/>
                  </a:lnTo>
                  <a:cubicBezTo>
                    <a:pt x="18635" y="1683"/>
                    <a:pt x="18293" y="1464"/>
                    <a:pt x="18147" y="1708"/>
                  </a:cubicBezTo>
                  <a:lnTo>
                    <a:pt x="17659" y="2586"/>
                  </a:lnTo>
                  <a:cubicBezTo>
                    <a:pt x="17513" y="2805"/>
                    <a:pt x="17854" y="3000"/>
                    <a:pt x="18000" y="2781"/>
                  </a:cubicBezTo>
                  <a:close/>
                  <a:moveTo>
                    <a:pt x="22000" y="6854"/>
                  </a:moveTo>
                  <a:lnTo>
                    <a:pt x="22878" y="6342"/>
                  </a:lnTo>
                  <a:cubicBezTo>
                    <a:pt x="23098" y="6220"/>
                    <a:pt x="22903" y="5854"/>
                    <a:pt x="22683" y="6000"/>
                  </a:cubicBezTo>
                  <a:lnTo>
                    <a:pt x="21805" y="6513"/>
                  </a:lnTo>
                  <a:cubicBezTo>
                    <a:pt x="21561" y="6659"/>
                    <a:pt x="21756" y="7000"/>
                    <a:pt x="22000" y="6854"/>
                  </a:cubicBezTo>
                  <a:close/>
                  <a:moveTo>
                    <a:pt x="23439" y="12366"/>
                  </a:moveTo>
                  <a:cubicBezTo>
                    <a:pt x="23317" y="12366"/>
                    <a:pt x="23220" y="12293"/>
                    <a:pt x="23220" y="12171"/>
                  </a:cubicBezTo>
                  <a:cubicBezTo>
                    <a:pt x="23220" y="12073"/>
                    <a:pt x="23317" y="11976"/>
                    <a:pt x="23439" y="11976"/>
                  </a:cubicBezTo>
                  <a:lnTo>
                    <a:pt x="24439" y="11976"/>
                  </a:lnTo>
                  <a:cubicBezTo>
                    <a:pt x="24561" y="11976"/>
                    <a:pt x="24634" y="12073"/>
                    <a:pt x="24634" y="12171"/>
                  </a:cubicBezTo>
                  <a:cubicBezTo>
                    <a:pt x="24634" y="12293"/>
                    <a:pt x="24561" y="12366"/>
                    <a:pt x="24439" y="1236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53"/>
            <p:cNvSpPr/>
            <p:nvPr/>
          </p:nvSpPr>
          <p:spPr>
            <a:xfrm>
              <a:off x="7331725" y="1600325"/>
              <a:ext cx="1097293" cy="1470385"/>
            </a:xfrm>
            <a:custGeom>
              <a:avLst/>
              <a:gdLst/>
              <a:ahLst/>
              <a:cxnLst/>
              <a:rect l="l" t="t" r="r" b="b"/>
              <a:pathLst>
                <a:path w="24806" h="33293" extrusionOk="0">
                  <a:moveTo>
                    <a:pt x="10757" y="26244"/>
                  </a:moveTo>
                  <a:lnTo>
                    <a:pt x="10757" y="20342"/>
                  </a:lnTo>
                  <a:lnTo>
                    <a:pt x="10757" y="20098"/>
                  </a:lnTo>
                  <a:cubicBezTo>
                    <a:pt x="10635" y="20073"/>
                    <a:pt x="10488" y="20024"/>
                    <a:pt x="10391" y="20000"/>
                  </a:cubicBezTo>
                  <a:cubicBezTo>
                    <a:pt x="9952" y="19878"/>
                    <a:pt x="9562" y="19659"/>
                    <a:pt x="9220" y="19390"/>
                  </a:cubicBezTo>
                  <a:cubicBezTo>
                    <a:pt x="8952" y="19171"/>
                    <a:pt x="8781" y="18878"/>
                    <a:pt x="8757" y="18537"/>
                  </a:cubicBezTo>
                  <a:cubicBezTo>
                    <a:pt x="8757" y="18439"/>
                    <a:pt x="8781" y="18366"/>
                    <a:pt x="8805" y="18293"/>
                  </a:cubicBezTo>
                  <a:cubicBezTo>
                    <a:pt x="8879" y="18024"/>
                    <a:pt x="9074" y="17829"/>
                    <a:pt x="9318" y="17756"/>
                  </a:cubicBezTo>
                  <a:cubicBezTo>
                    <a:pt x="9488" y="17707"/>
                    <a:pt x="9683" y="17707"/>
                    <a:pt x="9879" y="17756"/>
                  </a:cubicBezTo>
                  <a:cubicBezTo>
                    <a:pt x="10098" y="17829"/>
                    <a:pt x="10293" y="17927"/>
                    <a:pt x="10440" y="18098"/>
                  </a:cubicBezTo>
                  <a:cubicBezTo>
                    <a:pt x="10879" y="18561"/>
                    <a:pt x="11122" y="19146"/>
                    <a:pt x="11147" y="19781"/>
                  </a:cubicBezTo>
                  <a:cubicBezTo>
                    <a:pt x="11976" y="19927"/>
                    <a:pt x="12830" y="19927"/>
                    <a:pt x="13683" y="19781"/>
                  </a:cubicBezTo>
                  <a:cubicBezTo>
                    <a:pt x="13708" y="19146"/>
                    <a:pt x="13952" y="18561"/>
                    <a:pt x="14366" y="18098"/>
                  </a:cubicBezTo>
                  <a:cubicBezTo>
                    <a:pt x="14537" y="17927"/>
                    <a:pt x="14732" y="17829"/>
                    <a:pt x="14927" y="17756"/>
                  </a:cubicBezTo>
                  <a:cubicBezTo>
                    <a:pt x="15122" y="17707"/>
                    <a:pt x="15317" y="17707"/>
                    <a:pt x="15513" y="17756"/>
                  </a:cubicBezTo>
                  <a:cubicBezTo>
                    <a:pt x="15757" y="17829"/>
                    <a:pt x="15952" y="18024"/>
                    <a:pt x="16025" y="18293"/>
                  </a:cubicBezTo>
                  <a:cubicBezTo>
                    <a:pt x="16049" y="18366"/>
                    <a:pt x="16049" y="18439"/>
                    <a:pt x="16049" y="18537"/>
                  </a:cubicBezTo>
                  <a:cubicBezTo>
                    <a:pt x="16049" y="18878"/>
                    <a:pt x="15878" y="19171"/>
                    <a:pt x="15610" y="19390"/>
                  </a:cubicBezTo>
                  <a:cubicBezTo>
                    <a:pt x="15244" y="19659"/>
                    <a:pt x="14854" y="19878"/>
                    <a:pt x="14439" y="20000"/>
                  </a:cubicBezTo>
                  <a:cubicBezTo>
                    <a:pt x="14318" y="20024"/>
                    <a:pt x="14196" y="20073"/>
                    <a:pt x="14049" y="20098"/>
                  </a:cubicBezTo>
                  <a:lnTo>
                    <a:pt x="14049" y="20342"/>
                  </a:lnTo>
                  <a:lnTo>
                    <a:pt x="14049" y="26244"/>
                  </a:lnTo>
                  <a:lnTo>
                    <a:pt x="16561" y="26244"/>
                  </a:lnTo>
                  <a:lnTo>
                    <a:pt x="16659" y="26244"/>
                  </a:lnTo>
                  <a:cubicBezTo>
                    <a:pt x="17342" y="26073"/>
                    <a:pt x="17366" y="25415"/>
                    <a:pt x="17415" y="24488"/>
                  </a:cubicBezTo>
                  <a:cubicBezTo>
                    <a:pt x="17439" y="23976"/>
                    <a:pt x="17464" y="23463"/>
                    <a:pt x="17537" y="22976"/>
                  </a:cubicBezTo>
                  <a:cubicBezTo>
                    <a:pt x="17781" y="21561"/>
                    <a:pt x="19293" y="19024"/>
                    <a:pt x="20025" y="17854"/>
                  </a:cubicBezTo>
                  <a:lnTo>
                    <a:pt x="20025" y="17829"/>
                  </a:lnTo>
                  <a:lnTo>
                    <a:pt x="20025" y="17829"/>
                  </a:lnTo>
                  <a:cubicBezTo>
                    <a:pt x="20220" y="17512"/>
                    <a:pt x="20366" y="17293"/>
                    <a:pt x="20391" y="17220"/>
                  </a:cubicBezTo>
                  <a:cubicBezTo>
                    <a:pt x="20756" y="16610"/>
                    <a:pt x="21049" y="15976"/>
                    <a:pt x="21244" y="15293"/>
                  </a:cubicBezTo>
                  <a:cubicBezTo>
                    <a:pt x="23147" y="9342"/>
                    <a:pt x="18683" y="3244"/>
                    <a:pt x="12415" y="3244"/>
                  </a:cubicBezTo>
                  <a:cubicBezTo>
                    <a:pt x="6147" y="3244"/>
                    <a:pt x="1684" y="9342"/>
                    <a:pt x="3562" y="15293"/>
                  </a:cubicBezTo>
                  <a:cubicBezTo>
                    <a:pt x="3781" y="15976"/>
                    <a:pt x="4074" y="16610"/>
                    <a:pt x="4415" y="17220"/>
                  </a:cubicBezTo>
                  <a:cubicBezTo>
                    <a:pt x="4440" y="17268"/>
                    <a:pt x="4586" y="17488"/>
                    <a:pt x="4806" y="17829"/>
                  </a:cubicBezTo>
                  <a:lnTo>
                    <a:pt x="4806" y="17829"/>
                  </a:lnTo>
                  <a:lnTo>
                    <a:pt x="4806" y="17854"/>
                  </a:lnTo>
                  <a:cubicBezTo>
                    <a:pt x="5537" y="19024"/>
                    <a:pt x="7049" y="21561"/>
                    <a:pt x="7269" y="22976"/>
                  </a:cubicBezTo>
                  <a:cubicBezTo>
                    <a:pt x="7342" y="23463"/>
                    <a:pt x="7391" y="23976"/>
                    <a:pt x="7391" y="24488"/>
                  </a:cubicBezTo>
                  <a:cubicBezTo>
                    <a:pt x="7440" y="25415"/>
                    <a:pt x="7464" y="26073"/>
                    <a:pt x="8147" y="26244"/>
                  </a:cubicBezTo>
                  <a:lnTo>
                    <a:pt x="8269" y="26244"/>
                  </a:lnTo>
                  <a:close/>
                  <a:moveTo>
                    <a:pt x="23415" y="12390"/>
                  </a:moveTo>
                  <a:cubicBezTo>
                    <a:pt x="23317" y="12390"/>
                    <a:pt x="23220" y="12293"/>
                    <a:pt x="23220" y="12195"/>
                  </a:cubicBezTo>
                  <a:cubicBezTo>
                    <a:pt x="23220" y="12073"/>
                    <a:pt x="23317" y="11976"/>
                    <a:pt x="23415" y="12000"/>
                  </a:cubicBezTo>
                  <a:lnTo>
                    <a:pt x="24439" y="12000"/>
                  </a:lnTo>
                  <a:cubicBezTo>
                    <a:pt x="24561" y="11976"/>
                    <a:pt x="24634" y="12073"/>
                    <a:pt x="24634" y="12195"/>
                  </a:cubicBezTo>
                  <a:cubicBezTo>
                    <a:pt x="24634" y="12293"/>
                    <a:pt x="24561" y="12390"/>
                    <a:pt x="24439" y="12390"/>
                  </a:cubicBezTo>
                  <a:close/>
                  <a:moveTo>
                    <a:pt x="22000" y="6854"/>
                  </a:moveTo>
                  <a:cubicBezTo>
                    <a:pt x="21756" y="7000"/>
                    <a:pt x="21561" y="6659"/>
                    <a:pt x="21805" y="6513"/>
                  </a:cubicBezTo>
                  <a:lnTo>
                    <a:pt x="22683" y="6000"/>
                  </a:lnTo>
                  <a:cubicBezTo>
                    <a:pt x="22903" y="5878"/>
                    <a:pt x="23098" y="6220"/>
                    <a:pt x="22878" y="6366"/>
                  </a:cubicBezTo>
                  <a:close/>
                  <a:moveTo>
                    <a:pt x="18000" y="2781"/>
                  </a:moveTo>
                  <a:cubicBezTo>
                    <a:pt x="17854" y="3025"/>
                    <a:pt x="17513" y="2830"/>
                    <a:pt x="17659" y="2586"/>
                  </a:cubicBezTo>
                  <a:lnTo>
                    <a:pt x="18147" y="1708"/>
                  </a:lnTo>
                  <a:cubicBezTo>
                    <a:pt x="18293" y="1488"/>
                    <a:pt x="18635" y="1683"/>
                    <a:pt x="18513" y="1927"/>
                  </a:cubicBezTo>
                  <a:close/>
                  <a:moveTo>
                    <a:pt x="1367" y="12195"/>
                  </a:moveTo>
                  <a:cubicBezTo>
                    <a:pt x="1489" y="12195"/>
                    <a:pt x="1586" y="12293"/>
                    <a:pt x="1586" y="12415"/>
                  </a:cubicBezTo>
                  <a:cubicBezTo>
                    <a:pt x="1586" y="12512"/>
                    <a:pt x="1489" y="12610"/>
                    <a:pt x="1367" y="12610"/>
                  </a:cubicBezTo>
                  <a:lnTo>
                    <a:pt x="367" y="12610"/>
                  </a:lnTo>
                  <a:cubicBezTo>
                    <a:pt x="245" y="12610"/>
                    <a:pt x="171" y="12512"/>
                    <a:pt x="171" y="12415"/>
                  </a:cubicBezTo>
                  <a:cubicBezTo>
                    <a:pt x="171" y="12293"/>
                    <a:pt x="245" y="12195"/>
                    <a:pt x="367" y="12195"/>
                  </a:cubicBezTo>
                  <a:close/>
                  <a:moveTo>
                    <a:pt x="2903" y="6708"/>
                  </a:moveTo>
                  <a:cubicBezTo>
                    <a:pt x="3001" y="6781"/>
                    <a:pt x="3025" y="6903"/>
                    <a:pt x="2976" y="6976"/>
                  </a:cubicBezTo>
                  <a:cubicBezTo>
                    <a:pt x="2928" y="7074"/>
                    <a:pt x="2806" y="7122"/>
                    <a:pt x="2708" y="7074"/>
                  </a:cubicBezTo>
                  <a:lnTo>
                    <a:pt x="1830" y="6561"/>
                  </a:lnTo>
                  <a:cubicBezTo>
                    <a:pt x="1732" y="6488"/>
                    <a:pt x="1684" y="6366"/>
                    <a:pt x="1757" y="6293"/>
                  </a:cubicBezTo>
                  <a:cubicBezTo>
                    <a:pt x="1806" y="6195"/>
                    <a:pt x="1928" y="6147"/>
                    <a:pt x="2025" y="6220"/>
                  </a:cubicBezTo>
                  <a:close/>
                  <a:moveTo>
                    <a:pt x="6976" y="2708"/>
                  </a:moveTo>
                  <a:cubicBezTo>
                    <a:pt x="7098" y="2952"/>
                    <a:pt x="6757" y="3147"/>
                    <a:pt x="6635" y="2927"/>
                  </a:cubicBezTo>
                  <a:lnTo>
                    <a:pt x="6123" y="2025"/>
                  </a:lnTo>
                  <a:cubicBezTo>
                    <a:pt x="5976" y="1805"/>
                    <a:pt x="6318" y="1610"/>
                    <a:pt x="6464" y="1830"/>
                  </a:cubicBezTo>
                  <a:close/>
                  <a:moveTo>
                    <a:pt x="12488" y="1293"/>
                  </a:moveTo>
                  <a:cubicBezTo>
                    <a:pt x="12488" y="1537"/>
                    <a:pt x="12098" y="1537"/>
                    <a:pt x="12098" y="1293"/>
                  </a:cubicBezTo>
                  <a:lnTo>
                    <a:pt x="12098" y="269"/>
                  </a:lnTo>
                  <a:cubicBezTo>
                    <a:pt x="12098" y="1"/>
                    <a:pt x="12488" y="1"/>
                    <a:pt x="12488" y="269"/>
                  </a:cubicBezTo>
                  <a:close/>
                  <a:moveTo>
                    <a:pt x="4464" y="18073"/>
                  </a:moveTo>
                  <a:lnTo>
                    <a:pt x="4464" y="18073"/>
                  </a:lnTo>
                  <a:cubicBezTo>
                    <a:pt x="1" y="11659"/>
                    <a:pt x="4610" y="2878"/>
                    <a:pt x="12415" y="2878"/>
                  </a:cubicBezTo>
                  <a:cubicBezTo>
                    <a:pt x="20220" y="2878"/>
                    <a:pt x="24805" y="11659"/>
                    <a:pt x="20342" y="18073"/>
                  </a:cubicBezTo>
                  <a:lnTo>
                    <a:pt x="20342" y="18073"/>
                  </a:lnTo>
                  <a:cubicBezTo>
                    <a:pt x="19634" y="19220"/>
                    <a:pt x="18147" y="21683"/>
                    <a:pt x="17927" y="23024"/>
                  </a:cubicBezTo>
                  <a:cubicBezTo>
                    <a:pt x="17854" y="23512"/>
                    <a:pt x="17830" y="24000"/>
                    <a:pt x="17805" y="24512"/>
                  </a:cubicBezTo>
                  <a:cubicBezTo>
                    <a:pt x="17781" y="25415"/>
                    <a:pt x="17732" y="26097"/>
                    <a:pt x="17171" y="26463"/>
                  </a:cubicBezTo>
                  <a:lnTo>
                    <a:pt x="17269" y="26536"/>
                  </a:lnTo>
                  <a:cubicBezTo>
                    <a:pt x="17830" y="27097"/>
                    <a:pt x="17537" y="28049"/>
                    <a:pt x="16756" y="28244"/>
                  </a:cubicBezTo>
                  <a:cubicBezTo>
                    <a:pt x="16903" y="28415"/>
                    <a:pt x="17000" y="28634"/>
                    <a:pt x="17000" y="28878"/>
                  </a:cubicBezTo>
                  <a:cubicBezTo>
                    <a:pt x="17000" y="29414"/>
                    <a:pt x="16537" y="29878"/>
                    <a:pt x="15976" y="29878"/>
                  </a:cubicBezTo>
                  <a:lnTo>
                    <a:pt x="15830" y="29878"/>
                  </a:lnTo>
                  <a:cubicBezTo>
                    <a:pt x="15976" y="30049"/>
                    <a:pt x="16049" y="30268"/>
                    <a:pt x="16049" y="30488"/>
                  </a:cubicBezTo>
                  <a:cubicBezTo>
                    <a:pt x="16049" y="31049"/>
                    <a:pt x="15586" y="31488"/>
                    <a:pt x="15049" y="31512"/>
                  </a:cubicBezTo>
                  <a:lnTo>
                    <a:pt x="14537" y="31512"/>
                  </a:lnTo>
                  <a:cubicBezTo>
                    <a:pt x="14488" y="31927"/>
                    <a:pt x="14269" y="32317"/>
                    <a:pt x="13927" y="32610"/>
                  </a:cubicBezTo>
                  <a:cubicBezTo>
                    <a:pt x="13025" y="33292"/>
                    <a:pt x="11781" y="33292"/>
                    <a:pt x="10903" y="32610"/>
                  </a:cubicBezTo>
                  <a:cubicBezTo>
                    <a:pt x="10562" y="32317"/>
                    <a:pt x="10342" y="31927"/>
                    <a:pt x="10269" y="31512"/>
                  </a:cubicBezTo>
                  <a:lnTo>
                    <a:pt x="9781" y="31512"/>
                  </a:lnTo>
                  <a:cubicBezTo>
                    <a:pt x="8952" y="31512"/>
                    <a:pt x="8464" y="30536"/>
                    <a:pt x="8976" y="29878"/>
                  </a:cubicBezTo>
                  <a:lnTo>
                    <a:pt x="8830" y="29878"/>
                  </a:lnTo>
                  <a:cubicBezTo>
                    <a:pt x="7976" y="29878"/>
                    <a:pt x="7513" y="28902"/>
                    <a:pt x="8049" y="28244"/>
                  </a:cubicBezTo>
                  <a:cubicBezTo>
                    <a:pt x="7854" y="28195"/>
                    <a:pt x="7684" y="28097"/>
                    <a:pt x="7562" y="27951"/>
                  </a:cubicBezTo>
                  <a:cubicBezTo>
                    <a:pt x="7171" y="27561"/>
                    <a:pt x="7171" y="26927"/>
                    <a:pt x="7562" y="26536"/>
                  </a:cubicBezTo>
                  <a:lnTo>
                    <a:pt x="7635" y="26463"/>
                  </a:lnTo>
                  <a:cubicBezTo>
                    <a:pt x="7074" y="26122"/>
                    <a:pt x="7049" y="25439"/>
                    <a:pt x="7001" y="24512"/>
                  </a:cubicBezTo>
                  <a:cubicBezTo>
                    <a:pt x="7001" y="24000"/>
                    <a:pt x="6952" y="23512"/>
                    <a:pt x="6879" y="23024"/>
                  </a:cubicBezTo>
                  <a:cubicBezTo>
                    <a:pt x="6659" y="21659"/>
                    <a:pt x="5196" y="19195"/>
                    <a:pt x="4464" y="18049"/>
                  </a:cubicBezTo>
                  <a:close/>
                  <a:moveTo>
                    <a:pt x="14147" y="31512"/>
                  </a:moveTo>
                  <a:lnTo>
                    <a:pt x="10659" y="31512"/>
                  </a:lnTo>
                  <a:cubicBezTo>
                    <a:pt x="10732" y="31829"/>
                    <a:pt x="10903" y="32122"/>
                    <a:pt x="11147" y="32317"/>
                  </a:cubicBezTo>
                  <a:cubicBezTo>
                    <a:pt x="11879" y="32878"/>
                    <a:pt x="12927" y="32878"/>
                    <a:pt x="13659" y="32317"/>
                  </a:cubicBezTo>
                  <a:cubicBezTo>
                    <a:pt x="13903" y="32122"/>
                    <a:pt x="14098" y="31829"/>
                    <a:pt x="14147" y="31512"/>
                  </a:cubicBezTo>
                  <a:close/>
                  <a:moveTo>
                    <a:pt x="15049" y="29902"/>
                  </a:moveTo>
                  <a:lnTo>
                    <a:pt x="9781" y="29902"/>
                  </a:lnTo>
                  <a:cubicBezTo>
                    <a:pt x="8952" y="29902"/>
                    <a:pt x="8952" y="31122"/>
                    <a:pt x="9781" y="31122"/>
                  </a:cubicBezTo>
                  <a:lnTo>
                    <a:pt x="15025" y="31122"/>
                  </a:lnTo>
                  <a:cubicBezTo>
                    <a:pt x="15196" y="31122"/>
                    <a:pt x="15342" y="31049"/>
                    <a:pt x="15464" y="30927"/>
                  </a:cubicBezTo>
                  <a:cubicBezTo>
                    <a:pt x="15586" y="30829"/>
                    <a:pt x="15635" y="30658"/>
                    <a:pt x="15635" y="30512"/>
                  </a:cubicBezTo>
                  <a:cubicBezTo>
                    <a:pt x="15635" y="30171"/>
                    <a:pt x="15366" y="29902"/>
                    <a:pt x="15025" y="29902"/>
                  </a:cubicBezTo>
                  <a:close/>
                  <a:moveTo>
                    <a:pt x="15976" y="28268"/>
                  </a:moveTo>
                  <a:lnTo>
                    <a:pt x="8830" y="28268"/>
                  </a:lnTo>
                  <a:cubicBezTo>
                    <a:pt x="8488" y="28268"/>
                    <a:pt x="8220" y="28536"/>
                    <a:pt x="8220" y="28878"/>
                  </a:cubicBezTo>
                  <a:cubicBezTo>
                    <a:pt x="8220" y="29219"/>
                    <a:pt x="8488" y="29488"/>
                    <a:pt x="8830" y="29488"/>
                  </a:cubicBezTo>
                  <a:lnTo>
                    <a:pt x="15976" y="29488"/>
                  </a:lnTo>
                  <a:cubicBezTo>
                    <a:pt x="16317" y="29488"/>
                    <a:pt x="16586" y="29219"/>
                    <a:pt x="16586" y="28878"/>
                  </a:cubicBezTo>
                  <a:cubicBezTo>
                    <a:pt x="16586" y="28536"/>
                    <a:pt x="16317" y="28268"/>
                    <a:pt x="15976" y="28268"/>
                  </a:cubicBezTo>
                  <a:close/>
                  <a:moveTo>
                    <a:pt x="13659" y="26244"/>
                  </a:moveTo>
                  <a:lnTo>
                    <a:pt x="11171" y="26244"/>
                  </a:lnTo>
                  <a:lnTo>
                    <a:pt x="11171" y="20342"/>
                  </a:lnTo>
                  <a:lnTo>
                    <a:pt x="11171" y="20171"/>
                  </a:lnTo>
                  <a:cubicBezTo>
                    <a:pt x="12000" y="20317"/>
                    <a:pt x="12830" y="20317"/>
                    <a:pt x="13659" y="20171"/>
                  </a:cubicBezTo>
                  <a:lnTo>
                    <a:pt x="13659" y="20342"/>
                  </a:lnTo>
                  <a:lnTo>
                    <a:pt x="13659" y="26244"/>
                  </a:lnTo>
                  <a:close/>
                  <a:moveTo>
                    <a:pt x="16561" y="26658"/>
                  </a:moveTo>
                  <a:lnTo>
                    <a:pt x="8269" y="26658"/>
                  </a:lnTo>
                  <a:cubicBezTo>
                    <a:pt x="8098" y="26658"/>
                    <a:pt x="7952" y="26707"/>
                    <a:pt x="7830" y="26829"/>
                  </a:cubicBezTo>
                  <a:cubicBezTo>
                    <a:pt x="7708" y="26951"/>
                    <a:pt x="7659" y="27097"/>
                    <a:pt x="7659" y="27268"/>
                  </a:cubicBezTo>
                  <a:cubicBezTo>
                    <a:pt x="7659" y="27415"/>
                    <a:pt x="7708" y="27585"/>
                    <a:pt x="7830" y="27707"/>
                  </a:cubicBezTo>
                  <a:cubicBezTo>
                    <a:pt x="7952" y="27805"/>
                    <a:pt x="8098" y="27878"/>
                    <a:pt x="8269" y="27878"/>
                  </a:cubicBezTo>
                  <a:lnTo>
                    <a:pt x="16537" y="27878"/>
                  </a:lnTo>
                  <a:cubicBezTo>
                    <a:pt x="16708" y="27878"/>
                    <a:pt x="16854" y="27805"/>
                    <a:pt x="16976" y="27707"/>
                  </a:cubicBezTo>
                  <a:cubicBezTo>
                    <a:pt x="17074" y="27585"/>
                    <a:pt x="17147" y="27415"/>
                    <a:pt x="17147" y="27268"/>
                  </a:cubicBezTo>
                  <a:cubicBezTo>
                    <a:pt x="17147" y="27097"/>
                    <a:pt x="17074" y="26951"/>
                    <a:pt x="16976" y="26829"/>
                  </a:cubicBezTo>
                  <a:cubicBezTo>
                    <a:pt x="16854" y="26707"/>
                    <a:pt x="16708" y="26658"/>
                    <a:pt x="16537" y="26658"/>
                  </a:cubicBezTo>
                  <a:close/>
                  <a:moveTo>
                    <a:pt x="14659" y="18390"/>
                  </a:moveTo>
                  <a:cubicBezTo>
                    <a:pt x="14757" y="18268"/>
                    <a:pt x="14903" y="18195"/>
                    <a:pt x="15049" y="18146"/>
                  </a:cubicBezTo>
                  <a:cubicBezTo>
                    <a:pt x="15147" y="18122"/>
                    <a:pt x="15269" y="18122"/>
                    <a:pt x="15391" y="18146"/>
                  </a:cubicBezTo>
                  <a:cubicBezTo>
                    <a:pt x="15513" y="18195"/>
                    <a:pt x="15610" y="18293"/>
                    <a:pt x="15635" y="18415"/>
                  </a:cubicBezTo>
                  <a:cubicBezTo>
                    <a:pt x="15659" y="18464"/>
                    <a:pt x="15659" y="18512"/>
                    <a:pt x="15659" y="18537"/>
                  </a:cubicBezTo>
                  <a:cubicBezTo>
                    <a:pt x="15635" y="18756"/>
                    <a:pt x="15537" y="18976"/>
                    <a:pt x="15342" y="19098"/>
                  </a:cubicBezTo>
                  <a:cubicBezTo>
                    <a:pt x="15049" y="19342"/>
                    <a:pt x="14708" y="19512"/>
                    <a:pt x="14318" y="19634"/>
                  </a:cubicBezTo>
                  <a:lnTo>
                    <a:pt x="14098" y="19683"/>
                  </a:lnTo>
                  <a:cubicBezTo>
                    <a:pt x="14122" y="19195"/>
                    <a:pt x="14318" y="18756"/>
                    <a:pt x="14659" y="18390"/>
                  </a:cubicBezTo>
                  <a:close/>
                  <a:moveTo>
                    <a:pt x="10732" y="19683"/>
                  </a:moveTo>
                  <a:lnTo>
                    <a:pt x="10488" y="19634"/>
                  </a:lnTo>
                  <a:cubicBezTo>
                    <a:pt x="10122" y="19512"/>
                    <a:pt x="9781" y="19342"/>
                    <a:pt x="9464" y="19098"/>
                  </a:cubicBezTo>
                  <a:cubicBezTo>
                    <a:pt x="9293" y="18976"/>
                    <a:pt x="9196" y="18756"/>
                    <a:pt x="9171" y="18561"/>
                  </a:cubicBezTo>
                  <a:cubicBezTo>
                    <a:pt x="9171" y="18512"/>
                    <a:pt x="9171" y="18464"/>
                    <a:pt x="9196" y="18415"/>
                  </a:cubicBezTo>
                  <a:cubicBezTo>
                    <a:pt x="9220" y="18293"/>
                    <a:pt x="9318" y="18195"/>
                    <a:pt x="9440" y="18171"/>
                  </a:cubicBezTo>
                  <a:cubicBezTo>
                    <a:pt x="9562" y="18122"/>
                    <a:pt x="9683" y="18122"/>
                    <a:pt x="9781" y="18171"/>
                  </a:cubicBezTo>
                  <a:cubicBezTo>
                    <a:pt x="9927" y="18195"/>
                    <a:pt x="10074" y="18293"/>
                    <a:pt x="10196" y="18390"/>
                  </a:cubicBezTo>
                  <a:cubicBezTo>
                    <a:pt x="10513" y="18756"/>
                    <a:pt x="10683" y="19195"/>
                    <a:pt x="10732" y="1968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53"/>
            <p:cNvSpPr/>
            <p:nvPr/>
          </p:nvSpPr>
          <p:spPr>
            <a:xfrm>
              <a:off x="7413734" y="1710211"/>
              <a:ext cx="877180" cy="1049184"/>
            </a:xfrm>
            <a:custGeom>
              <a:avLst/>
              <a:gdLst/>
              <a:ahLst/>
              <a:cxnLst/>
              <a:rect l="l" t="t" r="r" b="b"/>
              <a:pathLst>
                <a:path w="19830" h="23756" extrusionOk="0">
                  <a:moveTo>
                    <a:pt x="8878" y="17195"/>
                  </a:moveTo>
                  <a:cubicBezTo>
                    <a:pt x="8829" y="16707"/>
                    <a:pt x="8634" y="16244"/>
                    <a:pt x="8317" y="15902"/>
                  </a:cubicBezTo>
                  <a:cubicBezTo>
                    <a:pt x="8195" y="15780"/>
                    <a:pt x="8073" y="15707"/>
                    <a:pt x="7927" y="15658"/>
                  </a:cubicBezTo>
                  <a:cubicBezTo>
                    <a:pt x="7805" y="15634"/>
                    <a:pt x="7683" y="15634"/>
                    <a:pt x="7586" y="15658"/>
                  </a:cubicBezTo>
                  <a:cubicBezTo>
                    <a:pt x="7464" y="15707"/>
                    <a:pt x="7366" y="15805"/>
                    <a:pt x="7317" y="15927"/>
                  </a:cubicBezTo>
                  <a:cubicBezTo>
                    <a:pt x="7293" y="15951"/>
                    <a:pt x="7293" y="16000"/>
                    <a:pt x="7293" y="16049"/>
                  </a:cubicBezTo>
                  <a:cubicBezTo>
                    <a:pt x="7317" y="16268"/>
                    <a:pt x="7415" y="16463"/>
                    <a:pt x="7610" y="16610"/>
                  </a:cubicBezTo>
                  <a:cubicBezTo>
                    <a:pt x="7903" y="16854"/>
                    <a:pt x="8268" y="17024"/>
                    <a:pt x="8634" y="17146"/>
                  </a:cubicBezTo>
                  <a:lnTo>
                    <a:pt x="8878" y="17195"/>
                  </a:lnTo>
                  <a:close/>
                  <a:moveTo>
                    <a:pt x="11781" y="17683"/>
                  </a:moveTo>
                  <a:cubicBezTo>
                    <a:pt x="10976" y="17829"/>
                    <a:pt x="10122" y="17829"/>
                    <a:pt x="9317" y="17683"/>
                  </a:cubicBezTo>
                  <a:lnTo>
                    <a:pt x="9317" y="17854"/>
                  </a:lnTo>
                  <a:lnTo>
                    <a:pt x="9317" y="23756"/>
                  </a:lnTo>
                  <a:lnTo>
                    <a:pt x="11781" y="23756"/>
                  </a:lnTo>
                  <a:lnTo>
                    <a:pt x="11781" y="17854"/>
                  </a:lnTo>
                  <a:lnTo>
                    <a:pt x="11781" y="17683"/>
                  </a:lnTo>
                  <a:close/>
                  <a:moveTo>
                    <a:pt x="19805" y="10049"/>
                  </a:moveTo>
                  <a:cubicBezTo>
                    <a:pt x="19829" y="11000"/>
                    <a:pt x="19683" y="11927"/>
                    <a:pt x="19390" y="12829"/>
                  </a:cubicBezTo>
                  <a:cubicBezTo>
                    <a:pt x="19195" y="13488"/>
                    <a:pt x="18902" y="14146"/>
                    <a:pt x="18537" y="14756"/>
                  </a:cubicBezTo>
                  <a:cubicBezTo>
                    <a:pt x="18512" y="14780"/>
                    <a:pt x="18366" y="15000"/>
                    <a:pt x="18146" y="15366"/>
                  </a:cubicBezTo>
                  <a:lnTo>
                    <a:pt x="18146" y="15366"/>
                  </a:lnTo>
                  <a:lnTo>
                    <a:pt x="18146" y="15366"/>
                  </a:lnTo>
                  <a:cubicBezTo>
                    <a:pt x="17415" y="16536"/>
                    <a:pt x="15927" y="19073"/>
                    <a:pt x="15683" y="20488"/>
                  </a:cubicBezTo>
                  <a:cubicBezTo>
                    <a:pt x="15610" y="21000"/>
                    <a:pt x="15561" y="21488"/>
                    <a:pt x="15561" y="22000"/>
                  </a:cubicBezTo>
                  <a:cubicBezTo>
                    <a:pt x="15512" y="22951"/>
                    <a:pt x="15488" y="23585"/>
                    <a:pt x="14805" y="23756"/>
                  </a:cubicBezTo>
                  <a:lnTo>
                    <a:pt x="14707" y="23756"/>
                  </a:lnTo>
                  <a:lnTo>
                    <a:pt x="12195" y="23756"/>
                  </a:lnTo>
                  <a:lnTo>
                    <a:pt x="12195" y="17854"/>
                  </a:lnTo>
                  <a:lnTo>
                    <a:pt x="12195" y="17610"/>
                  </a:lnTo>
                  <a:cubicBezTo>
                    <a:pt x="12317" y="17585"/>
                    <a:pt x="12464" y="17536"/>
                    <a:pt x="12585" y="17512"/>
                  </a:cubicBezTo>
                  <a:cubicBezTo>
                    <a:pt x="13000" y="17390"/>
                    <a:pt x="13390" y="17171"/>
                    <a:pt x="13732" y="16902"/>
                  </a:cubicBezTo>
                  <a:cubicBezTo>
                    <a:pt x="14000" y="16683"/>
                    <a:pt x="14171" y="16390"/>
                    <a:pt x="14195" y="16049"/>
                  </a:cubicBezTo>
                  <a:cubicBezTo>
                    <a:pt x="14195" y="15951"/>
                    <a:pt x="14195" y="15878"/>
                    <a:pt x="14171" y="15805"/>
                  </a:cubicBezTo>
                  <a:cubicBezTo>
                    <a:pt x="14073" y="15536"/>
                    <a:pt x="13903" y="15341"/>
                    <a:pt x="13659" y="15268"/>
                  </a:cubicBezTo>
                  <a:cubicBezTo>
                    <a:pt x="13463" y="15219"/>
                    <a:pt x="13268" y="15219"/>
                    <a:pt x="13073" y="15268"/>
                  </a:cubicBezTo>
                  <a:cubicBezTo>
                    <a:pt x="12854" y="15341"/>
                    <a:pt x="12659" y="15439"/>
                    <a:pt x="12512" y="15610"/>
                  </a:cubicBezTo>
                  <a:cubicBezTo>
                    <a:pt x="12098" y="16073"/>
                    <a:pt x="11854" y="16658"/>
                    <a:pt x="11805" y="17293"/>
                  </a:cubicBezTo>
                  <a:cubicBezTo>
                    <a:pt x="10976" y="17439"/>
                    <a:pt x="10122" y="17439"/>
                    <a:pt x="9293" y="17293"/>
                  </a:cubicBezTo>
                  <a:cubicBezTo>
                    <a:pt x="9268" y="16658"/>
                    <a:pt x="9025" y="16073"/>
                    <a:pt x="8586" y="15610"/>
                  </a:cubicBezTo>
                  <a:cubicBezTo>
                    <a:pt x="8439" y="15439"/>
                    <a:pt x="8244" y="15341"/>
                    <a:pt x="8025" y="15268"/>
                  </a:cubicBezTo>
                  <a:cubicBezTo>
                    <a:pt x="7829" y="15219"/>
                    <a:pt x="7634" y="15219"/>
                    <a:pt x="7464" y="15268"/>
                  </a:cubicBezTo>
                  <a:cubicBezTo>
                    <a:pt x="7220" y="15341"/>
                    <a:pt x="7025" y="15536"/>
                    <a:pt x="6951" y="15805"/>
                  </a:cubicBezTo>
                  <a:cubicBezTo>
                    <a:pt x="6903" y="15878"/>
                    <a:pt x="6903" y="15951"/>
                    <a:pt x="6903" y="16049"/>
                  </a:cubicBezTo>
                  <a:cubicBezTo>
                    <a:pt x="6927" y="16390"/>
                    <a:pt x="7098" y="16683"/>
                    <a:pt x="7366" y="16902"/>
                  </a:cubicBezTo>
                  <a:cubicBezTo>
                    <a:pt x="7708" y="17171"/>
                    <a:pt x="8098" y="17390"/>
                    <a:pt x="8512" y="17512"/>
                  </a:cubicBezTo>
                  <a:cubicBezTo>
                    <a:pt x="8634" y="17536"/>
                    <a:pt x="8781" y="17585"/>
                    <a:pt x="8903" y="17610"/>
                  </a:cubicBezTo>
                  <a:lnTo>
                    <a:pt x="8903" y="17854"/>
                  </a:lnTo>
                  <a:lnTo>
                    <a:pt x="8903" y="23756"/>
                  </a:lnTo>
                  <a:lnTo>
                    <a:pt x="6415" y="23756"/>
                  </a:lnTo>
                  <a:lnTo>
                    <a:pt x="6293" y="23756"/>
                  </a:lnTo>
                  <a:cubicBezTo>
                    <a:pt x="5610" y="23585"/>
                    <a:pt x="5586" y="22927"/>
                    <a:pt x="5537" y="22000"/>
                  </a:cubicBezTo>
                  <a:cubicBezTo>
                    <a:pt x="5537" y="21488"/>
                    <a:pt x="5488" y="20975"/>
                    <a:pt x="5415" y="20488"/>
                  </a:cubicBezTo>
                  <a:cubicBezTo>
                    <a:pt x="5171" y="19073"/>
                    <a:pt x="3683" y="16536"/>
                    <a:pt x="2952" y="15366"/>
                  </a:cubicBezTo>
                  <a:lnTo>
                    <a:pt x="2952" y="15341"/>
                  </a:lnTo>
                  <a:lnTo>
                    <a:pt x="2952" y="15341"/>
                  </a:lnTo>
                  <a:cubicBezTo>
                    <a:pt x="2732" y="15024"/>
                    <a:pt x="2586" y="14805"/>
                    <a:pt x="2561" y="14732"/>
                  </a:cubicBezTo>
                  <a:cubicBezTo>
                    <a:pt x="2195" y="14122"/>
                    <a:pt x="1927" y="13488"/>
                    <a:pt x="1708" y="12805"/>
                  </a:cubicBezTo>
                  <a:cubicBezTo>
                    <a:pt x="0" y="7390"/>
                    <a:pt x="3537" y="1732"/>
                    <a:pt x="9147" y="878"/>
                  </a:cubicBezTo>
                  <a:cubicBezTo>
                    <a:pt x="14756" y="0"/>
                    <a:pt x="19829" y="4366"/>
                    <a:pt x="19829" y="10049"/>
                  </a:cubicBezTo>
                  <a:close/>
                  <a:moveTo>
                    <a:pt x="12781" y="15902"/>
                  </a:moveTo>
                  <a:cubicBezTo>
                    <a:pt x="12464" y="16244"/>
                    <a:pt x="12268" y="16707"/>
                    <a:pt x="12220" y="17195"/>
                  </a:cubicBezTo>
                  <a:lnTo>
                    <a:pt x="12464" y="17122"/>
                  </a:lnTo>
                  <a:cubicBezTo>
                    <a:pt x="12829" y="17024"/>
                    <a:pt x="13171" y="16829"/>
                    <a:pt x="13488" y="16610"/>
                  </a:cubicBezTo>
                  <a:cubicBezTo>
                    <a:pt x="13659" y="16463"/>
                    <a:pt x="13781" y="16268"/>
                    <a:pt x="13805" y="16049"/>
                  </a:cubicBezTo>
                  <a:cubicBezTo>
                    <a:pt x="13805" y="16000"/>
                    <a:pt x="13781" y="15951"/>
                    <a:pt x="13781" y="15927"/>
                  </a:cubicBezTo>
                  <a:cubicBezTo>
                    <a:pt x="13732" y="15805"/>
                    <a:pt x="13634" y="15707"/>
                    <a:pt x="13512" y="15658"/>
                  </a:cubicBezTo>
                  <a:cubicBezTo>
                    <a:pt x="13415" y="15634"/>
                    <a:pt x="13293" y="15634"/>
                    <a:pt x="13171" y="15658"/>
                  </a:cubicBezTo>
                  <a:cubicBezTo>
                    <a:pt x="13024" y="15707"/>
                    <a:pt x="12903" y="15780"/>
                    <a:pt x="12781" y="1590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53"/>
            <p:cNvSpPr/>
            <p:nvPr/>
          </p:nvSpPr>
          <p:spPr>
            <a:xfrm>
              <a:off x="7670508" y="2776651"/>
              <a:ext cx="419702" cy="53881"/>
            </a:xfrm>
            <a:custGeom>
              <a:avLst/>
              <a:gdLst/>
              <a:ahLst/>
              <a:cxnLst/>
              <a:rect l="l" t="t" r="r" b="b"/>
              <a:pathLst>
                <a:path w="9488" h="1220" extrusionOk="0">
                  <a:moveTo>
                    <a:pt x="6195" y="0"/>
                  </a:moveTo>
                  <a:lnTo>
                    <a:pt x="610" y="0"/>
                  </a:lnTo>
                  <a:cubicBezTo>
                    <a:pt x="439" y="0"/>
                    <a:pt x="293" y="73"/>
                    <a:pt x="171" y="171"/>
                  </a:cubicBezTo>
                  <a:cubicBezTo>
                    <a:pt x="49" y="293"/>
                    <a:pt x="0" y="463"/>
                    <a:pt x="0" y="610"/>
                  </a:cubicBezTo>
                  <a:cubicBezTo>
                    <a:pt x="0" y="781"/>
                    <a:pt x="49" y="927"/>
                    <a:pt x="171" y="1049"/>
                  </a:cubicBezTo>
                  <a:cubicBezTo>
                    <a:pt x="293" y="1171"/>
                    <a:pt x="439" y="1220"/>
                    <a:pt x="610" y="1220"/>
                  </a:cubicBezTo>
                  <a:lnTo>
                    <a:pt x="8878" y="1220"/>
                  </a:lnTo>
                  <a:cubicBezTo>
                    <a:pt x="9049" y="1220"/>
                    <a:pt x="9195" y="1171"/>
                    <a:pt x="9317" y="1049"/>
                  </a:cubicBezTo>
                  <a:cubicBezTo>
                    <a:pt x="9415" y="927"/>
                    <a:pt x="9488" y="781"/>
                    <a:pt x="9488" y="610"/>
                  </a:cubicBezTo>
                  <a:cubicBezTo>
                    <a:pt x="9488" y="463"/>
                    <a:pt x="9415" y="293"/>
                    <a:pt x="9317" y="171"/>
                  </a:cubicBezTo>
                  <a:cubicBezTo>
                    <a:pt x="9195" y="73"/>
                    <a:pt x="9049" y="0"/>
                    <a:pt x="88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53"/>
            <p:cNvSpPr/>
            <p:nvPr/>
          </p:nvSpPr>
          <p:spPr>
            <a:xfrm>
              <a:off x="7695323" y="2848818"/>
              <a:ext cx="370070" cy="53881"/>
            </a:xfrm>
            <a:custGeom>
              <a:avLst/>
              <a:gdLst/>
              <a:ahLst/>
              <a:cxnLst/>
              <a:rect l="l" t="t" r="r" b="b"/>
              <a:pathLst>
                <a:path w="8366" h="1220" extrusionOk="0">
                  <a:moveTo>
                    <a:pt x="7756" y="0"/>
                  </a:moveTo>
                  <a:lnTo>
                    <a:pt x="610" y="0"/>
                  </a:lnTo>
                  <a:cubicBezTo>
                    <a:pt x="268" y="0"/>
                    <a:pt x="0" y="268"/>
                    <a:pt x="0" y="610"/>
                  </a:cubicBezTo>
                  <a:cubicBezTo>
                    <a:pt x="0" y="951"/>
                    <a:pt x="268" y="1220"/>
                    <a:pt x="610" y="1220"/>
                  </a:cubicBezTo>
                  <a:lnTo>
                    <a:pt x="7756" y="1220"/>
                  </a:lnTo>
                  <a:cubicBezTo>
                    <a:pt x="8097" y="1220"/>
                    <a:pt x="8366" y="951"/>
                    <a:pt x="8366" y="610"/>
                  </a:cubicBezTo>
                  <a:cubicBezTo>
                    <a:pt x="8366" y="268"/>
                    <a:pt x="8097" y="0"/>
                    <a:pt x="77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53"/>
            <p:cNvSpPr/>
            <p:nvPr/>
          </p:nvSpPr>
          <p:spPr>
            <a:xfrm>
              <a:off x="7727657" y="2919882"/>
              <a:ext cx="295667" cy="53925"/>
            </a:xfrm>
            <a:custGeom>
              <a:avLst/>
              <a:gdLst/>
              <a:ahLst/>
              <a:cxnLst/>
              <a:rect l="l" t="t" r="r" b="b"/>
              <a:pathLst>
                <a:path w="6684" h="1221" extrusionOk="0">
                  <a:moveTo>
                    <a:pt x="6074" y="1"/>
                  </a:moveTo>
                  <a:lnTo>
                    <a:pt x="830" y="1"/>
                  </a:lnTo>
                  <a:cubicBezTo>
                    <a:pt x="1" y="1"/>
                    <a:pt x="1" y="1220"/>
                    <a:pt x="830" y="1220"/>
                  </a:cubicBezTo>
                  <a:lnTo>
                    <a:pt x="6074" y="1220"/>
                  </a:lnTo>
                  <a:cubicBezTo>
                    <a:pt x="6245" y="1220"/>
                    <a:pt x="6391" y="1172"/>
                    <a:pt x="6513" y="1050"/>
                  </a:cubicBezTo>
                  <a:cubicBezTo>
                    <a:pt x="6635" y="928"/>
                    <a:pt x="6684" y="781"/>
                    <a:pt x="6684" y="611"/>
                  </a:cubicBezTo>
                  <a:cubicBezTo>
                    <a:pt x="6684" y="269"/>
                    <a:pt x="6415" y="1"/>
                    <a:pt x="60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53"/>
            <p:cNvSpPr/>
            <p:nvPr/>
          </p:nvSpPr>
          <p:spPr>
            <a:xfrm>
              <a:off x="7803208" y="2992050"/>
              <a:ext cx="154292" cy="60374"/>
            </a:xfrm>
            <a:custGeom>
              <a:avLst/>
              <a:gdLst/>
              <a:ahLst/>
              <a:cxnLst/>
              <a:rect l="l" t="t" r="r" b="b"/>
              <a:pathLst>
                <a:path w="3488" h="1367" extrusionOk="0">
                  <a:moveTo>
                    <a:pt x="3488" y="1"/>
                  </a:moveTo>
                  <a:lnTo>
                    <a:pt x="0" y="1"/>
                  </a:lnTo>
                  <a:cubicBezTo>
                    <a:pt x="73" y="318"/>
                    <a:pt x="244" y="611"/>
                    <a:pt x="488" y="806"/>
                  </a:cubicBezTo>
                  <a:cubicBezTo>
                    <a:pt x="1220" y="1367"/>
                    <a:pt x="2268" y="1367"/>
                    <a:pt x="3000" y="806"/>
                  </a:cubicBezTo>
                  <a:cubicBezTo>
                    <a:pt x="3244" y="611"/>
                    <a:pt x="3439" y="318"/>
                    <a:pt x="34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53"/>
            <p:cNvSpPr/>
            <p:nvPr/>
          </p:nvSpPr>
          <p:spPr>
            <a:xfrm>
              <a:off x="7670508" y="1747885"/>
              <a:ext cx="676486" cy="1012615"/>
            </a:xfrm>
            <a:custGeom>
              <a:avLst/>
              <a:gdLst/>
              <a:ahLst/>
              <a:cxnLst/>
              <a:rect l="l" t="t" r="r" b="b"/>
              <a:pathLst>
                <a:path w="15293" h="22928" extrusionOk="0">
                  <a:moveTo>
                    <a:pt x="8268" y="20830"/>
                  </a:moveTo>
                  <a:cubicBezTo>
                    <a:pt x="8219" y="21781"/>
                    <a:pt x="8195" y="22415"/>
                    <a:pt x="7512" y="22586"/>
                  </a:cubicBezTo>
                  <a:lnTo>
                    <a:pt x="7415" y="22586"/>
                  </a:lnTo>
                  <a:lnTo>
                    <a:pt x="6390" y="22586"/>
                  </a:lnTo>
                  <a:lnTo>
                    <a:pt x="6390" y="22903"/>
                  </a:lnTo>
                  <a:lnTo>
                    <a:pt x="8878" y="22903"/>
                  </a:lnTo>
                  <a:lnTo>
                    <a:pt x="9000" y="22903"/>
                  </a:lnTo>
                  <a:cubicBezTo>
                    <a:pt x="9683" y="22708"/>
                    <a:pt x="9707" y="22074"/>
                    <a:pt x="9732" y="21147"/>
                  </a:cubicBezTo>
                  <a:cubicBezTo>
                    <a:pt x="9756" y="20635"/>
                    <a:pt x="9805" y="20122"/>
                    <a:pt x="9878" y="19610"/>
                  </a:cubicBezTo>
                  <a:cubicBezTo>
                    <a:pt x="10097" y="18196"/>
                    <a:pt x="11610" y="15683"/>
                    <a:pt x="12341" y="14513"/>
                  </a:cubicBezTo>
                  <a:lnTo>
                    <a:pt x="12341" y="14488"/>
                  </a:lnTo>
                  <a:lnTo>
                    <a:pt x="12341" y="14488"/>
                  </a:lnTo>
                  <a:cubicBezTo>
                    <a:pt x="12561" y="14147"/>
                    <a:pt x="12707" y="13927"/>
                    <a:pt x="12732" y="13879"/>
                  </a:cubicBezTo>
                  <a:cubicBezTo>
                    <a:pt x="13073" y="13269"/>
                    <a:pt x="13366" y="12635"/>
                    <a:pt x="13585" y="11952"/>
                  </a:cubicBezTo>
                  <a:cubicBezTo>
                    <a:pt x="15292" y="6464"/>
                    <a:pt x="11658" y="733"/>
                    <a:pt x="5927" y="1"/>
                  </a:cubicBezTo>
                  <a:cubicBezTo>
                    <a:pt x="10878" y="1489"/>
                    <a:pt x="13634" y="6732"/>
                    <a:pt x="12097" y="11635"/>
                  </a:cubicBezTo>
                  <a:cubicBezTo>
                    <a:pt x="11902" y="12318"/>
                    <a:pt x="11610" y="12952"/>
                    <a:pt x="11244" y="13562"/>
                  </a:cubicBezTo>
                  <a:cubicBezTo>
                    <a:pt x="11219" y="13610"/>
                    <a:pt x="11073" y="13830"/>
                    <a:pt x="10854" y="14147"/>
                  </a:cubicBezTo>
                  <a:lnTo>
                    <a:pt x="10854" y="14147"/>
                  </a:lnTo>
                  <a:lnTo>
                    <a:pt x="10854" y="14147"/>
                  </a:lnTo>
                  <a:cubicBezTo>
                    <a:pt x="10122" y="15318"/>
                    <a:pt x="8634" y="17854"/>
                    <a:pt x="8390" y="19269"/>
                  </a:cubicBezTo>
                  <a:cubicBezTo>
                    <a:pt x="8317" y="19781"/>
                    <a:pt x="8268" y="20269"/>
                    <a:pt x="8268" y="20781"/>
                  </a:cubicBezTo>
                  <a:close/>
                  <a:moveTo>
                    <a:pt x="3098" y="22903"/>
                  </a:moveTo>
                  <a:lnTo>
                    <a:pt x="3098" y="22586"/>
                  </a:lnTo>
                  <a:lnTo>
                    <a:pt x="0" y="22586"/>
                  </a:lnTo>
                  <a:cubicBezTo>
                    <a:pt x="122" y="22756"/>
                    <a:pt x="293" y="22878"/>
                    <a:pt x="488" y="22927"/>
                  </a:cubicBezTo>
                  <a:lnTo>
                    <a:pt x="610" y="22927"/>
                  </a:lnTo>
                  <a:close/>
                  <a:moveTo>
                    <a:pt x="5976" y="22903"/>
                  </a:moveTo>
                  <a:lnTo>
                    <a:pt x="3512" y="22903"/>
                  </a:lnTo>
                  <a:lnTo>
                    <a:pt x="3512" y="22586"/>
                  </a:lnTo>
                  <a:lnTo>
                    <a:pt x="5976" y="22586"/>
                  </a:ln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53"/>
            <p:cNvSpPr/>
            <p:nvPr/>
          </p:nvSpPr>
          <p:spPr>
            <a:xfrm>
              <a:off x="7500033" y="1815768"/>
              <a:ext cx="220158" cy="323199"/>
            </a:xfrm>
            <a:custGeom>
              <a:avLst/>
              <a:gdLst/>
              <a:ahLst/>
              <a:cxnLst/>
              <a:rect l="l" t="t" r="r" b="b"/>
              <a:pathLst>
                <a:path w="4977" h="7318" extrusionOk="0">
                  <a:moveTo>
                    <a:pt x="4659" y="49"/>
                  </a:moveTo>
                  <a:cubicBezTo>
                    <a:pt x="4781" y="0"/>
                    <a:pt x="4878" y="49"/>
                    <a:pt x="4927" y="147"/>
                  </a:cubicBezTo>
                  <a:cubicBezTo>
                    <a:pt x="4976" y="244"/>
                    <a:pt x="4927" y="366"/>
                    <a:pt x="4830" y="415"/>
                  </a:cubicBezTo>
                  <a:cubicBezTo>
                    <a:pt x="4586" y="513"/>
                    <a:pt x="4366" y="659"/>
                    <a:pt x="4147" y="805"/>
                  </a:cubicBezTo>
                  <a:cubicBezTo>
                    <a:pt x="3927" y="952"/>
                    <a:pt x="3708" y="635"/>
                    <a:pt x="3927" y="488"/>
                  </a:cubicBezTo>
                  <a:cubicBezTo>
                    <a:pt x="4147" y="318"/>
                    <a:pt x="4415" y="171"/>
                    <a:pt x="4659" y="49"/>
                  </a:cubicBezTo>
                  <a:close/>
                  <a:moveTo>
                    <a:pt x="2854" y="1342"/>
                  </a:moveTo>
                  <a:cubicBezTo>
                    <a:pt x="2927" y="1244"/>
                    <a:pt x="3074" y="1244"/>
                    <a:pt x="3147" y="1342"/>
                  </a:cubicBezTo>
                  <a:cubicBezTo>
                    <a:pt x="3220" y="1415"/>
                    <a:pt x="3220" y="1537"/>
                    <a:pt x="3147" y="1610"/>
                  </a:cubicBezTo>
                  <a:cubicBezTo>
                    <a:pt x="2440" y="2317"/>
                    <a:pt x="1830" y="3122"/>
                    <a:pt x="1391" y="4025"/>
                  </a:cubicBezTo>
                  <a:cubicBezTo>
                    <a:pt x="927" y="4976"/>
                    <a:pt x="610" y="6000"/>
                    <a:pt x="440" y="7073"/>
                  </a:cubicBezTo>
                  <a:cubicBezTo>
                    <a:pt x="391" y="7317"/>
                    <a:pt x="1" y="7244"/>
                    <a:pt x="25" y="7000"/>
                  </a:cubicBezTo>
                  <a:cubicBezTo>
                    <a:pt x="220" y="5903"/>
                    <a:pt x="562" y="4854"/>
                    <a:pt x="1049" y="3854"/>
                  </a:cubicBezTo>
                  <a:cubicBezTo>
                    <a:pt x="1513" y="2903"/>
                    <a:pt x="2122" y="2074"/>
                    <a:pt x="2854" y="134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53"/>
            <p:cNvSpPr/>
            <p:nvPr/>
          </p:nvSpPr>
          <p:spPr>
            <a:xfrm>
              <a:off x="7948824" y="2848818"/>
              <a:ext cx="116559" cy="53881"/>
            </a:xfrm>
            <a:custGeom>
              <a:avLst/>
              <a:gdLst/>
              <a:ahLst/>
              <a:cxnLst/>
              <a:rect l="l" t="t" r="r" b="b"/>
              <a:pathLst>
                <a:path w="2635" h="1220" extrusionOk="0">
                  <a:moveTo>
                    <a:pt x="610" y="610"/>
                  </a:moveTo>
                  <a:cubicBezTo>
                    <a:pt x="610" y="951"/>
                    <a:pt x="342" y="1220"/>
                    <a:pt x="1" y="1220"/>
                  </a:cubicBezTo>
                  <a:lnTo>
                    <a:pt x="2025" y="1220"/>
                  </a:lnTo>
                  <a:cubicBezTo>
                    <a:pt x="2366" y="1220"/>
                    <a:pt x="2635" y="951"/>
                    <a:pt x="2635" y="610"/>
                  </a:cubicBezTo>
                  <a:cubicBezTo>
                    <a:pt x="2635" y="268"/>
                    <a:pt x="2366" y="0"/>
                    <a:pt x="2025" y="0"/>
                  </a:cubicBezTo>
                  <a:lnTo>
                    <a:pt x="1" y="0"/>
                  </a:lnTo>
                  <a:cubicBezTo>
                    <a:pt x="342" y="0"/>
                    <a:pt x="610" y="268"/>
                    <a:pt x="610" y="610"/>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53"/>
            <p:cNvSpPr/>
            <p:nvPr/>
          </p:nvSpPr>
          <p:spPr>
            <a:xfrm>
              <a:off x="7973639" y="2776651"/>
              <a:ext cx="116559" cy="53881"/>
            </a:xfrm>
            <a:custGeom>
              <a:avLst/>
              <a:gdLst/>
              <a:ahLst/>
              <a:cxnLst/>
              <a:rect l="l" t="t" r="r" b="b"/>
              <a:pathLst>
                <a:path w="2635" h="1220" extrusionOk="0">
                  <a:moveTo>
                    <a:pt x="1" y="1220"/>
                  </a:moveTo>
                  <a:lnTo>
                    <a:pt x="2025" y="1220"/>
                  </a:lnTo>
                  <a:cubicBezTo>
                    <a:pt x="2196" y="1220"/>
                    <a:pt x="2342" y="1171"/>
                    <a:pt x="2464" y="1049"/>
                  </a:cubicBezTo>
                  <a:cubicBezTo>
                    <a:pt x="2562" y="927"/>
                    <a:pt x="2635" y="781"/>
                    <a:pt x="2635" y="610"/>
                  </a:cubicBezTo>
                  <a:cubicBezTo>
                    <a:pt x="2635" y="463"/>
                    <a:pt x="2562" y="293"/>
                    <a:pt x="2464" y="171"/>
                  </a:cubicBezTo>
                  <a:cubicBezTo>
                    <a:pt x="2342" y="73"/>
                    <a:pt x="2196" y="0"/>
                    <a:pt x="2025" y="0"/>
                  </a:cubicBezTo>
                  <a:lnTo>
                    <a:pt x="1" y="0"/>
                  </a:lnTo>
                  <a:cubicBezTo>
                    <a:pt x="171" y="0"/>
                    <a:pt x="318" y="73"/>
                    <a:pt x="440" y="171"/>
                  </a:cubicBezTo>
                  <a:cubicBezTo>
                    <a:pt x="537" y="293"/>
                    <a:pt x="610" y="463"/>
                    <a:pt x="610" y="610"/>
                  </a:cubicBezTo>
                  <a:cubicBezTo>
                    <a:pt x="610" y="781"/>
                    <a:pt x="537" y="927"/>
                    <a:pt x="440" y="1049"/>
                  </a:cubicBezTo>
                  <a:cubicBezTo>
                    <a:pt x="318" y="1171"/>
                    <a:pt x="171" y="1220"/>
                    <a:pt x="1" y="1220"/>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53"/>
            <p:cNvSpPr/>
            <p:nvPr/>
          </p:nvSpPr>
          <p:spPr>
            <a:xfrm>
              <a:off x="7906758" y="2919882"/>
              <a:ext cx="116559" cy="53925"/>
            </a:xfrm>
            <a:custGeom>
              <a:avLst/>
              <a:gdLst/>
              <a:ahLst/>
              <a:cxnLst/>
              <a:rect l="l" t="t" r="r" b="b"/>
              <a:pathLst>
                <a:path w="2635" h="1221" extrusionOk="0">
                  <a:moveTo>
                    <a:pt x="2025" y="1"/>
                  </a:moveTo>
                  <a:lnTo>
                    <a:pt x="0" y="1"/>
                  </a:lnTo>
                  <a:cubicBezTo>
                    <a:pt x="342" y="1"/>
                    <a:pt x="610" y="269"/>
                    <a:pt x="610" y="611"/>
                  </a:cubicBezTo>
                  <a:cubicBezTo>
                    <a:pt x="610" y="781"/>
                    <a:pt x="537" y="928"/>
                    <a:pt x="439" y="1050"/>
                  </a:cubicBezTo>
                  <a:cubicBezTo>
                    <a:pt x="318" y="1172"/>
                    <a:pt x="171" y="1220"/>
                    <a:pt x="0" y="1220"/>
                  </a:cubicBezTo>
                  <a:lnTo>
                    <a:pt x="2025" y="1220"/>
                  </a:lnTo>
                  <a:cubicBezTo>
                    <a:pt x="2196" y="1220"/>
                    <a:pt x="2342" y="1172"/>
                    <a:pt x="2464" y="1050"/>
                  </a:cubicBezTo>
                  <a:cubicBezTo>
                    <a:pt x="2586" y="928"/>
                    <a:pt x="2635" y="781"/>
                    <a:pt x="2635" y="611"/>
                  </a:cubicBezTo>
                  <a:cubicBezTo>
                    <a:pt x="2635" y="269"/>
                    <a:pt x="2366" y="1"/>
                    <a:pt x="2025" y="1"/>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1" name="Google Shape;1311;p53"/>
          <p:cNvGrpSpPr/>
          <p:nvPr/>
        </p:nvGrpSpPr>
        <p:grpSpPr>
          <a:xfrm>
            <a:off x="4802974" y="3289209"/>
            <a:ext cx="1554476" cy="202073"/>
            <a:chOff x="4877313" y="3070693"/>
            <a:chExt cx="1828795" cy="240192"/>
          </a:xfrm>
        </p:grpSpPr>
        <p:sp>
          <p:nvSpPr>
            <p:cNvPr id="1312" name="Google Shape;1312;p53"/>
            <p:cNvSpPr/>
            <p:nvPr/>
          </p:nvSpPr>
          <p:spPr>
            <a:xfrm>
              <a:off x="4877313" y="3070693"/>
              <a:ext cx="1827551" cy="238935"/>
            </a:xfrm>
            <a:custGeom>
              <a:avLst/>
              <a:gdLst/>
              <a:ahLst/>
              <a:cxnLst/>
              <a:rect l="l" t="t" r="r" b="b"/>
              <a:pathLst>
                <a:path w="35269" h="4562" extrusionOk="0">
                  <a:moveTo>
                    <a:pt x="1196" y="2952"/>
                  </a:moveTo>
                  <a:lnTo>
                    <a:pt x="708" y="2952"/>
                  </a:lnTo>
                  <a:cubicBezTo>
                    <a:pt x="537" y="2927"/>
                    <a:pt x="366" y="2878"/>
                    <a:pt x="269" y="2756"/>
                  </a:cubicBezTo>
                  <a:lnTo>
                    <a:pt x="269" y="2756"/>
                  </a:lnTo>
                  <a:cubicBezTo>
                    <a:pt x="1" y="2488"/>
                    <a:pt x="1" y="2098"/>
                    <a:pt x="269" y="1830"/>
                  </a:cubicBezTo>
                  <a:cubicBezTo>
                    <a:pt x="366" y="1708"/>
                    <a:pt x="537" y="1635"/>
                    <a:pt x="708" y="1659"/>
                  </a:cubicBezTo>
                  <a:lnTo>
                    <a:pt x="1196" y="1659"/>
                  </a:lnTo>
                  <a:cubicBezTo>
                    <a:pt x="1196" y="1610"/>
                    <a:pt x="1220" y="1586"/>
                    <a:pt x="1244" y="1561"/>
                  </a:cubicBezTo>
                  <a:cubicBezTo>
                    <a:pt x="3586" y="0"/>
                    <a:pt x="4049" y="0"/>
                    <a:pt x="6586" y="0"/>
                  </a:cubicBezTo>
                  <a:lnTo>
                    <a:pt x="33195" y="0"/>
                  </a:lnTo>
                  <a:cubicBezTo>
                    <a:pt x="34366" y="98"/>
                    <a:pt x="35268" y="1098"/>
                    <a:pt x="35268" y="2293"/>
                  </a:cubicBezTo>
                  <a:cubicBezTo>
                    <a:pt x="35268" y="3464"/>
                    <a:pt x="34366" y="4464"/>
                    <a:pt x="33195" y="4561"/>
                  </a:cubicBezTo>
                  <a:lnTo>
                    <a:pt x="6610" y="4561"/>
                  </a:lnTo>
                  <a:cubicBezTo>
                    <a:pt x="4049" y="4561"/>
                    <a:pt x="3610" y="4561"/>
                    <a:pt x="1269" y="3000"/>
                  </a:cubicBezTo>
                  <a:cubicBezTo>
                    <a:pt x="1244" y="2976"/>
                    <a:pt x="1220" y="2952"/>
                    <a:pt x="1196" y="295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53"/>
            <p:cNvSpPr/>
            <p:nvPr/>
          </p:nvSpPr>
          <p:spPr>
            <a:xfrm>
              <a:off x="4897518" y="3179264"/>
              <a:ext cx="40521" cy="24302"/>
            </a:xfrm>
            <a:custGeom>
              <a:avLst/>
              <a:gdLst/>
              <a:ahLst/>
              <a:cxnLst/>
              <a:rect l="l" t="t" r="r" b="b"/>
              <a:pathLst>
                <a:path w="782" h="464" extrusionOk="0">
                  <a:moveTo>
                    <a:pt x="172" y="49"/>
                  </a:moveTo>
                  <a:cubicBezTo>
                    <a:pt x="1" y="196"/>
                    <a:pt x="123" y="464"/>
                    <a:pt x="342" y="464"/>
                  </a:cubicBezTo>
                  <a:lnTo>
                    <a:pt x="781" y="464"/>
                  </a:lnTo>
                  <a:lnTo>
                    <a:pt x="781" y="1"/>
                  </a:lnTo>
                  <a:lnTo>
                    <a:pt x="318" y="1"/>
                  </a:lnTo>
                  <a:cubicBezTo>
                    <a:pt x="269" y="1"/>
                    <a:pt x="196" y="1"/>
                    <a:pt x="172" y="4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53"/>
            <p:cNvSpPr/>
            <p:nvPr/>
          </p:nvSpPr>
          <p:spPr>
            <a:xfrm>
              <a:off x="4959430" y="3091119"/>
              <a:ext cx="259139" cy="199339"/>
            </a:xfrm>
            <a:custGeom>
              <a:avLst/>
              <a:gdLst/>
              <a:ahLst/>
              <a:cxnLst/>
              <a:rect l="l" t="t" r="r" b="b"/>
              <a:pathLst>
                <a:path w="5001" h="3806" extrusionOk="0">
                  <a:moveTo>
                    <a:pt x="1" y="1903"/>
                  </a:moveTo>
                  <a:lnTo>
                    <a:pt x="1" y="2342"/>
                  </a:lnTo>
                  <a:lnTo>
                    <a:pt x="1" y="2342"/>
                  </a:lnTo>
                  <a:cubicBezTo>
                    <a:pt x="2147" y="3805"/>
                    <a:pt x="2611" y="3805"/>
                    <a:pt x="5001" y="3805"/>
                  </a:cubicBezTo>
                  <a:lnTo>
                    <a:pt x="5001" y="1"/>
                  </a:lnTo>
                  <a:cubicBezTo>
                    <a:pt x="2611" y="1"/>
                    <a:pt x="2147" y="1"/>
                    <a:pt x="1" y="1464"/>
                  </a:cubicBezTo>
                  <a:lnTo>
                    <a:pt x="1" y="1464"/>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53"/>
            <p:cNvSpPr/>
            <p:nvPr/>
          </p:nvSpPr>
          <p:spPr>
            <a:xfrm>
              <a:off x="5233657" y="3091119"/>
              <a:ext cx="570044" cy="199339"/>
            </a:xfrm>
            <a:custGeom>
              <a:avLst/>
              <a:gdLst/>
              <a:ahLst/>
              <a:cxnLst/>
              <a:rect l="l" t="t" r="r" b="b"/>
              <a:pathLst>
                <a:path w="11001" h="3806" extrusionOk="0">
                  <a:moveTo>
                    <a:pt x="1" y="1"/>
                  </a:moveTo>
                  <a:lnTo>
                    <a:pt x="1" y="3805"/>
                  </a:lnTo>
                  <a:lnTo>
                    <a:pt x="11000" y="3805"/>
                  </a:lnTo>
                  <a:lnTo>
                    <a:pt x="11000" y="1"/>
                  </a:lnTo>
                  <a:close/>
                  <a:moveTo>
                    <a:pt x="3049" y="2318"/>
                  </a:moveTo>
                  <a:cubicBezTo>
                    <a:pt x="2927" y="2220"/>
                    <a:pt x="2879" y="2049"/>
                    <a:pt x="2879" y="1903"/>
                  </a:cubicBezTo>
                  <a:cubicBezTo>
                    <a:pt x="2879" y="1757"/>
                    <a:pt x="2927" y="1610"/>
                    <a:pt x="3049" y="1488"/>
                  </a:cubicBezTo>
                  <a:lnTo>
                    <a:pt x="3049" y="1488"/>
                  </a:lnTo>
                  <a:cubicBezTo>
                    <a:pt x="3147" y="1391"/>
                    <a:pt x="3293" y="1318"/>
                    <a:pt x="3464" y="1318"/>
                  </a:cubicBezTo>
                  <a:lnTo>
                    <a:pt x="6439" y="1318"/>
                  </a:lnTo>
                  <a:cubicBezTo>
                    <a:pt x="6586" y="1318"/>
                    <a:pt x="6732" y="1391"/>
                    <a:pt x="6854" y="1488"/>
                  </a:cubicBezTo>
                  <a:lnTo>
                    <a:pt x="6854" y="1488"/>
                  </a:lnTo>
                  <a:cubicBezTo>
                    <a:pt x="7074" y="1732"/>
                    <a:pt x="7074" y="2074"/>
                    <a:pt x="6854" y="2318"/>
                  </a:cubicBezTo>
                  <a:lnTo>
                    <a:pt x="6854" y="2318"/>
                  </a:lnTo>
                  <a:cubicBezTo>
                    <a:pt x="6732" y="2415"/>
                    <a:pt x="6586" y="2488"/>
                    <a:pt x="6439" y="2488"/>
                  </a:cubicBezTo>
                  <a:lnTo>
                    <a:pt x="3464" y="2488"/>
                  </a:lnTo>
                  <a:cubicBezTo>
                    <a:pt x="3293" y="2488"/>
                    <a:pt x="3147" y="2415"/>
                    <a:pt x="3049" y="231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53"/>
            <p:cNvSpPr/>
            <p:nvPr/>
          </p:nvSpPr>
          <p:spPr>
            <a:xfrm>
              <a:off x="5818688" y="3091119"/>
              <a:ext cx="873384" cy="199339"/>
            </a:xfrm>
            <a:custGeom>
              <a:avLst/>
              <a:gdLst/>
              <a:ahLst/>
              <a:cxnLst/>
              <a:rect l="l" t="t" r="r" b="b"/>
              <a:pathLst>
                <a:path w="16855" h="3806" extrusionOk="0">
                  <a:moveTo>
                    <a:pt x="1" y="1"/>
                  </a:moveTo>
                  <a:lnTo>
                    <a:pt x="1" y="3805"/>
                  </a:lnTo>
                  <a:lnTo>
                    <a:pt x="15025" y="3805"/>
                  </a:lnTo>
                  <a:cubicBezTo>
                    <a:pt x="16049" y="3757"/>
                    <a:pt x="16854" y="2927"/>
                    <a:pt x="16854" y="1903"/>
                  </a:cubicBezTo>
                  <a:cubicBezTo>
                    <a:pt x="16854" y="903"/>
                    <a:pt x="16049" y="49"/>
                    <a:pt x="15025" y="2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53"/>
            <p:cNvSpPr/>
            <p:nvPr/>
          </p:nvSpPr>
          <p:spPr>
            <a:xfrm>
              <a:off x="5391624" y="3174183"/>
              <a:ext cx="190896" cy="34515"/>
            </a:xfrm>
            <a:custGeom>
              <a:avLst/>
              <a:gdLst/>
              <a:ahLst/>
              <a:cxnLst/>
              <a:rect l="l" t="t" r="r" b="b"/>
              <a:pathLst>
                <a:path w="3684" h="659" extrusionOk="0">
                  <a:moveTo>
                    <a:pt x="3683" y="317"/>
                  </a:moveTo>
                  <a:cubicBezTo>
                    <a:pt x="3683" y="244"/>
                    <a:pt x="3634" y="171"/>
                    <a:pt x="3610" y="122"/>
                  </a:cubicBezTo>
                  <a:lnTo>
                    <a:pt x="3610" y="122"/>
                  </a:lnTo>
                  <a:cubicBezTo>
                    <a:pt x="3537" y="73"/>
                    <a:pt x="3464" y="49"/>
                    <a:pt x="3390" y="49"/>
                  </a:cubicBezTo>
                  <a:lnTo>
                    <a:pt x="415" y="49"/>
                  </a:lnTo>
                  <a:cubicBezTo>
                    <a:pt x="0" y="0"/>
                    <a:pt x="0" y="659"/>
                    <a:pt x="415" y="610"/>
                  </a:cubicBezTo>
                  <a:lnTo>
                    <a:pt x="3390" y="610"/>
                  </a:lnTo>
                  <a:cubicBezTo>
                    <a:pt x="3464" y="610"/>
                    <a:pt x="3537" y="585"/>
                    <a:pt x="3610" y="537"/>
                  </a:cubicBezTo>
                  <a:lnTo>
                    <a:pt x="3610" y="537"/>
                  </a:lnTo>
                  <a:cubicBezTo>
                    <a:pt x="3659" y="463"/>
                    <a:pt x="3683" y="390"/>
                    <a:pt x="3683" y="31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53"/>
            <p:cNvSpPr/>
            <p:nvPr/>
          </p:nvSpPr>
          <p:spPr>
            <a:xfrm>
              <a:off x="4877313" y="3071950"/>
              <a:ext cx="1828795" cy="238935"/>
            </a:xfrm>
            <a:custGeom>
              <a:avLst/>
              <a:gdLst/>
              <a:ahLst/>
              <a:cxnLst/>
              <a:rect l="l" t="t" r="r" b="b"/>
              <a:pathLst>
                <a:path w="35293" h="4562" extrusionOk="0">
                  <a:moveTo>
                    <a:pt x="10342" y="1684"/>
                  </a:moveTo>
                  <a:lnTo>
                    <a:pt x="13317" y="1684"/>
                  </a:lnTo>
                  <a:cubicBezTo>
                    <a:pt x="13464" y="1684"/>
                    <a:pt x="13610" y="1757"/>
                    <a:pt x="13732" y="1854"/>
                  </a:cubicBezTo>
                  <a:lnTo>
                    <a:pt x="13732" y="1854"/>
                  </a:lnTo>
                  <a:cubicBezTo>
                    <a:pt x="13952" y="2074"/>
                    <a:pt x="13952" y="2440"/>
                    <a:pt x="13732" y="2684"/>
                  </a:cubicBezTo>
                  <a:lnTo>
                    <a:pt x="13732" y="2684"/>
                  </a:lnTo>
                  <a:cubicBezTo>
                    <a:pt x="13610" y="2781"/>
                    <a:pt x="13464" y="2854"/>
                    <a:pt x="13317" y="2854"/>
                  </a:cubicBezTo>
                  <a:lnTo>
                    <a:pt x="10342" y="2854"/>
                  </a:lnTo>
                  <a:cubicBezTo>
                    <a:pt x="10171" y="2854"/>
                    <a:pt x="10025" y="2781"/>
                    <a:pt x="9927" y="2684"/>
                  </a:cubicBezTo>
                  <a:lnTo>
                    <a:pt x="9927" y="2684"/>
                  </a:lnTo>
                  <a:cubicBezTo>
                    <a:pt x="9805" y="2562"/>
                    <a:pt x="9757" y="2415"/>
                    <a:pt x="9757" y="2269"/>
                  </a:cubicBezTo>
                  <a:cubicBezTo>
                    <a:pt x="9757" y="2098"/>
                    <a:pt x="9805" y="1952"/>
                    <a:pt x="9927" y="1854"/>
                  </a:cubicBezTo>
                  <a:lnTo>
                    <a:pt x="9927" y="1854"/>
                  </a:lnTo>
                  <a:cubicBezTo>
                    <a:pt x="10025" y="1733"/>
                    <a:pt x="10171" y="1684"/>
                    <a:pt x="10342" y="1684"/>
                  </a:cubicBezTo>
                  <a:close/>
                  <a:moveTo>
                    <a:pt x="1196" y="2025"/>
                  </a:moveTo>
                  <a:lnTo>
                    <a:pt x="708" y="2025"/>
                  </a:lnTo>
                  <a:cubicBezTo>
                    <a:pt x="635" y="2025"/>
                    <a:pt x="586" y="2050"/>
                    <a:pt x="537" y="2098"/>
                  </a:cubicBezTo>
                  <a:cubicBezTo>
                    <a:pt x="391" y="2245"/>
                    <a:pt x="488" y="2513"/>
                    <a:pt x="708" y="2513"/>
                  </a:cubicBezTo>
                  <a:lnTo>
                    <a:pt x="1171" y="2513"/>
                  </a:lnTo>
                  <a:lnTo>
                    <a:pt x="1171" y="2050"/>
                  </a:lnTo>
                  <a:close/>
                  <a:moveTo>
                    <a:pt x="1220" y="2928"/>
                  </a:moveTo>
                  <a:cubicBezTo>
                    <a:pt x="1220" y="2952"/>
                    <a:pt x="1244" y="2976"/>
                    <a:pt x="1269" y="3001"/>
                  </a:cubicBezTo>
                  <a:cubicBezTo>
                    <a:pt x="3610" y="4562"/>
                    <a:pt x="4074" y="4562"/>
                    <a:pt x="6610" y="4562"/>
                  </a:cubicBezTo>
                  <a:lnTo>
                    <a:pt x="33219" y="4562"/>
                  </a:lnTo>
                  <a:cubicBezTo>
                    <a:pt x="34390" y="4464"/>
                    <a:pt x="35293" y="3464"/>
                    <a:pt x="35293" y="2269"/>
                  </a:cubicBezTo>
                  <a:cubicBezTo>
                    <a:pt x="35293" y="1098"/>
                    <a:pt x="34390" y="98"/>
                    <a:pt x="33219" y="1"/>
                  </a:cubicBezTo>
                  <a:lnTo>
                    <a:pt x="6610" y="1"/>
                  </a:lnTo>
                  <a:cubicBezTo>
                    <a:pt x="4049" y="1"/>
                    <a:pt x="3610" y="1"/>
                    <a:pt x="1269" y="1562"/>
                  </a:cubicBezTo>
                  <a:cubicBezTo>
                    <a:pt x="1244" y="1586"/>
                    <a:pt x="1220" y="1611"/>
                    <a:pt x="1196" y="1635"/>
                  </a:cubicBezTo>
                  <a:lnTo>
                    <a:pt x="708" y="1635"/>
                  </a:lnTo>
                  <a:cubicBezTo>
                    <a:pt x="537" y="1635"/>
                    <a:pt x="366" y="1708"/>
                    <a:pt x="245" y="1830"/>
                  </a:cubicBezTo>
                  <a:cubicBezTo>
                    <a:pt x="1" y="2074"/>
                    <a:pt x="1" y="2489"/>
                    <a:pt x="245" y="2757"/>
                  </a:cubicBezTo>
                  <a:lnTo>
                    <a:pt x="245" y="2757"/>
                  </a:lnTo>
                  <a:cubicBezTo>
                    <a:pt x="366" y="2854"/>
                    <a:pt x="537" y="2928"/>
                    <a:pt x="708" y="2928"/>
                  </a:cubicBezTo>
                  <a:close/>
                  <a:moveTo>
                    <a:pt x="1586" y="2269"/>
                  </a:moveTo>
                  <a:lnTo>
                    <a:pt x="1586" y="1830"/>
                  </a:lnTo>
                  <a:lnTo>
                    <a:pt x="1586" y="1830"/>
                  </a:lnTo>
                  <a:cubicBezTo>
                    <a:pt x="3757" y="391"/>
                    <a:pt x="4196" y="391"/>
                    <a:pt x="6586" y="391"/>
                  </a:cubicBezTo>
                  <a:lnTo>
                    <a:pt x="6586" y="4171"/>
                  </a:lnTo>
                  <a:cubicBezTo>
                    <a:pt x="4196" y="4171"/>
                    <a:pt x="3757" y="4171"/>
                    <a:pt x="1586" y="2732"/>
                  </a:cubicBezTo>
                  <a:lnTo>
                    <a:pt x="1586" y="2732"/>
                  </a:lnTo>
                  <a:lnTo>
                    <a:pt x="1586" y="2293"/>
                  </a:lnTo>
                  <a:close/>
                  <a:moveTo>
                    <a:pt x="18195" y="367"/>
                  </a:moveTo>
                  <a:lnTo>
                    <a:pt x="33219" y="367"/>
                  </a:lnTo>
                  <a:cubicBezTo>
                    <a:pt x="34219" y="415"/>
                    <a:pt x="35024" y="1245"/>
                    <a:pt x="35024" y="2269"/>
                  </a:cubicBezTo>
                  <a:cubicBezTo>
                    <a:pt x="35024" y="3293"/>
                    <a:pt x="34219" y="4123"/>
                    <a:pt x="33219" y="4171"/>
                  </a:cubicBezTo>
                  <a:lnTo>
                    <a:pt x="18171" y="4171"/>
                  </a:lnTo>
                  <a:lnTo>
                    <a:pt x="18171" y="367"/>
                  </a:lnTo>
                  <a:close/>
                  <a:moveTo>
                    <a:pt x="17878" y="4171"/>
                  </a:moveTo>
                  <a:lnTo>
                    <a:pt x="17878" y="367"/>
                  </a:lnTo>
                  <a:lnTo>
                    <a:pt x="6879" y="367"/>
                  </a:lnTo>
                  <a:lnTo>
                    <a:pt x="6879" y="4171"/>
                  </a:lnTo>
                  <a:close/>
                  <a:moveTo>
                    <a:pt x="13317" y="1976"/>
                  </a:moveTo>
                  <a:lnTo>
                    <a:pt x="10342" y="1976"/>
                  </a:lnTo>
                  <a:cubicBezTo>
                    <a:pt x="9903" y="1952"/>
                    <a:pt x="9903" y="2611"/>
                    <a:pt x="10342" y="2562"/>
                  </a:cubicBezTo>
                  <a:lnTo>
                    <a:pt x="13317" y="2562"/>
                  </a:lnTo>
                  <a:cubicBezTo>
                    <a:pt x="13391" y="2562"/>
                    <a:pt x="13464" y="2537"/>
                    <a:pt x="13513" y="2464"/>
                  </a:cubicBezTo>
                  <a:lnTo>
                    <a:pt x="13513" y="2464"/>
                  </a:lnTo>
                  <a:cubicBezTo>
                    <a:pt x="13610" y="2367"/>
                    <a:pt x="13610" y="2196"/>
                    <a:pt x="13513" y="2074"/>
                  </a:cubicBezTo>
                  <a:lnTo>
                    <a:pt x="13513" y="2074"/>
                  </a:lnTo>
                  <a:cubicBezTo>
                    <a:pt x="13464" y="2025"/>
                    <a:pt x="13391" y="2001"/>
                    <a:pt x="13317" y="1976"/>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53"/>
            <p:cNvSpPr/>
            <p:nvPr/>
          </p:nvSpPr>
          <p:spPr>
            <a:xfrm>
              <a:off x="5860394" y="3110288"/>
              <a:ext cx="477809" cy="20479"/>
            </a:xfrm>
            <a:custGeom>
              <a:avLst/>
              <a:gdLst/>
              <a:ahLst/>
              <a:cxnLst/>
              <a:rect l="l" t="t" r="r" b="b"/>
              <a:pathLst>
                <a:path w="9221" h="391" extrusionOk="0">
                  <a:moveTo>
                    <a:pt x="196" y="391"/>
                  </a:moveTo>
                  <a:cubicBezTo>
                    <a:pt x="98" y="391"/>
                    <a:pt x="1" y="318"/>
                    <a:pt x="1" y="196"/>
                  </a:cubicBezTo>
                  <a:cubicBezTo>
                    <a:pt x="1" y="74"/>
                    <a:pt x="98" y="1"/>
                    <a:pt x="196" y="1"/>
                  </a:cubicBezTo>
                  <a:lnTo>
                    <a:pt x="7976" y="1"/>
                  </a:lnTo>
                  <a:cubicBezTo>
                    <a:pt x="8074" y="1"/>
                    <a:pt x="8171" y="74"/>
                    <a:pt x="8171" y="196"/>
                  </a:cubicBezTo>
                  <a:cubicBezTo>
                    <a:pt x="8171" y="293"/>
                    <a:pt x="8074" y="391"/>
                    <a:pt x="7976" y="391"/>
                  </a:cubicBezTo>
                  <a:close/>
                  <a:moveTo>
                    <a:pt x="8684" y="391"/>
                  </a:moveTo>
                  <a:cubicBezTo>
                    <a:pt x="8562" y="391"/>
                    <a:pt x="8464" y="293"/>
                    <a:pt x="8464" y="196"/>
                  </a:cubicBezTo>
                  <a:cubicBezTo>
                    <a:pt x="8464" y="74"/>
                    <a:pt x="8562" y="1"/>
                    <a:pt x="8684" y="1"/>
                  </a:cubicBezTo>
                  <a:lnTo>
                    <a:pt x="9025" y="1"/>
                  </a:lnTo>
                  <a:cubicBezTo>
                    <a:pt x="9123" y="1"/>
                    <a:pt x="9220" y="74"/>
                    <a:pt x="9220" y="196"/>
                  </a:cubicBezTo>
                  <a:cubicBezTo>
                    <a:pt x="9220" y="293"/>
                    <a:pt x="9123" y="391"/>
                    <a:pt x="9025" y="39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53"/>
            <p:cNvSpPr/>
            <p:nvPr/>
          </p:nvSpPr>
          <p:spPr>
            <a:xfrm>
              <a:off x="4959430" y="3172874"/>
              <a:ext cx="259139" cy="117582"/>
            </a:xfrm>
            <a:custGeom>
              <a:avLst/>
              <a:gdLst/>
              <a:ahLst/>
              <a:cxnLst/>
              <a:rect l="l" t="t" r="r" b="b"/>
              <a:pathLst>
                <a:path w="5001" h="2245" extrusionOk="0">
                  <a:moveTo>
                    <a:pt x="5001" y="2244"/>
                  </a:moveTo>
                  <a:lnTo>
                    <a:pt x="5001" y="1440"/>
                  </a:lnTo>
                  <a:cubicBezTo>
                    <a:pt x="2611" y="1440"/>
                    <a:pt x="2147" y="1440"/>
                    <a:pt x="1" y="1"/>
                  </a:cubicBezTo>
                  <a:lnTo>
                    <a:pt x="1" y="805"/>
                  </a:lnTo>
                  <a:lnTo>
                    <a:pt x="1" y="805"/>
                  </a:lnTo>
                  <a:cubicBezTo>
                    <a:pt x="2147" y="2244"/>
                    <a:pt x="2611" y="2244"/>
                    <a:pt x="5001" y="2244"/>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53"/>
            <p:cNvSpPr/>
            <p:nvPr/>
          </p:nvSpPr>
          <p:spPr>
            <a:xfrm>
              <a:off x="5233657" y="3248239"/>
              <a:ext cx="570044" cy="42214"/>
            </a:xfrm>
            <a:custGeom>
              <a:avLst/>
              <a:gdLst/>
              <a:ahLst/>
              <a:cxnLst/>
              <a:rect l="l" t="t" r="r" b="b"/>
              <a:pathLst>
                <a:path w="11001" h="806" extrusionOk="0">
                  <a:moveTo>
                    <a:pt x="1" y="1"/>
                  </a:moveTo>
                  <a:lnTo>
                    <a:pt x="1" y="805"/>
                  </a:lnTo>
                  <a:lnTo>
                    <a:pt x="11000" y="805"/>
                  </a:lnTo>
                  <a:lnTo>
                    <a:pt x="11000" y="1"/>
                  </a:ln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53"/>
            <p:cNvSpPr/>
            <p:nvPr/>
          </p:nvSpPr>
          <p:spPr>
            <a:xfrm>
              <a:off x="5818688" y="3170308"/>
              <a:ext cx="877167" cy="120148"/>
            </a:xfrm>
            <a:custGeom>
              <a:avLst/>
              <a:gdLst/>
              <a:ahLst/>
              <a:cxnLst/>
              <a:rect l="l" t="t" r="r" b="b"/>
              <a:pathLst>
                <a:path w="16928" h="2294" extrusionOk="0">
                  <a:moveTo>
                    <a:pt x="1" y="1489"/>
                  </a:moveTo>
                  <a:lnTo>
                    <a:pt x="1" y="2293"/>
                  </a:lnTo>
                  <a:lnTo>
                    <a:pt x="15025" y="2293"/>
                  </a:lnTo>
                  <a:cubicBezTo>
                    <a:pt x="16074" y="2293"/>
                    <a:pt x="16927" y="1440"/>
                    <a:pt x="16927" y="415"/>
                  </a:cubicBezTo>
                  <a:cubicBezTo>
                    <a:pt x="16927" y="269"/>
                    <a:pt x="16903" y="123"/>
                    <a:pt x="16879" y="1"/>
                  </a:cubicBezTo>
                  <a:cubicBezTo>
                    <a:pt x="16684" y="879"/>
                    <a:pt x="15927" y="1489"/>
                    <a:pt x="15025" y="1489"/>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3" name="Google Shape;1323;p53"/>
          <p:cNvGrpSpPr/>
          <p:nvPr/>
        </p:nvGrpSpPr>
        <p:grpSpPr>
          <a:xfrm>
            <a:off x="4739136" y="1600325"/>
            <a:ext cx="1682152" cy="1253177"/>
            <a:chOff x="4830699" y="1600325"/>
            <a:chExt cx="1682152" cy="1253177"/>
          </a:xfrm>
        </p:grpSpPr>
        <p:sp>
          <p:nvSpPr>
            <p:cNvPr id="1324" name="Google Shape;1324;p53"/>
            <p:cNvSpPr/>
            <p:nvPr/>
          </p:nvSpPr>
          <p:spPr>
            <a:xfrm>
              <a:off x="4830699" y="1600325"/>
              <a:ext cx="1682152" cy="1253177"/>
            </a:xfrm>
            <a:custGeom>
              <a:avLst/>
              <a:gdLst/>
              <a:ahLst/>
              <a:cxnLst/>
              <a:rect l="l" t="t" r="r" b="b"/>
              <a:pathLst>
                <a:path w="32463" h="23927" extrusionOk="0">
                  <a:moveTo>
                    <a:pt x="2610" y="0"/>
                  </a:moveTo>
                  <a:lnTo>
                    <a:pt x="29853" y="0"/>
                  </a:lnTo>
                  <a:cubicBezTo>
                    <a:pt x="31292" y="25"/>
                    <a:pt x="32438" y="1171"/>
                    <a:pt x="32463" y="2610"/>
                  </a:cubicBezTo>
                  <a:lnTo>
                    <a:pt x="32463" y="21341"/>
                  </a:lnTo>
                  <a:cubicBezTo>
                    <a:pt x="32463" y="21512"/>
                    <a:pt x="32438" y="21683"/>
                    <a:pt x="32390" y="21853"/>
                  </a:cubicBezTo>
                  <a:lnTo>
                    <a:pt x="32390" y="21853"/>
                  </a:lnTo>
                  <a:cubicBezTo>
                    <a:pt x="32146" y="23073"/>
                    <a:pt x="31073" y="23927"/>
                    <a:pt x="29853" y="23927"/>
                  </a:cubicBezTo>
                  <a:lnTo>
                    <a:pt x="2610" y="23927"/>
                  </a:lnTo>
                  <a:cubicBezTo>
                    <a:pt x="1366" y="23927"/>
                    <a:pt x="317" y="23073"/>
                    <a:pt x="49" y="21853"/>
                  </a:cubicBezTo>
                  <a:lnTo>
                    <a:pt x="49" y="21853"/>
                  </a:lnTo>
                  <a:cubicBezTo>
                    <a:pt x="24" y="21683"/>
                    <a:pt x="0" y="21512"/>
                    <a:pt x="0" y="21341"/>
                  </a:cubicBezTo>
                  <a:lnTo>
                    <a:pt x="0" y="2610"/>
                  </a:lnTo>
                  <a:cubicBezTo>
                    <a:pt x="0" y="1171"/>
                    <a:pt x="1171" y="25"/>
                    <a:pt x="26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53"/>
            <p:cNvSpPr/>
            <p:nvPr/>
          </p:nvSpPr>
          <p:spPr>
            <a:xfrm>
              <a:off x="4850904" y="1622008"/>
              <a:ext cx="1640490" cy="1111398"/>
            </a:xfrm>
            <a:custGeom>
              <a:avLst/>
              <a:gdLst/>
              <a:ahLst/>
              <a:cxnLst/>
              <a:rect l="l" t="t" r="r" b="b"/>
              <a:pathLst>
                <a:path w="31659" h="21220" extrusionOk="0">
                  <a:moveTo>
                    <a:pt x="24097" y="1318"/>
                  </a:moveTo>
                  <a:lnTo>
                    <a:pt x="29463" y="1318"/>
                  </a:lnTo>
                  <a:cubicBezTo>
                    <a:pt x="30219" y="1318"/>
                    <a:pt x="30853" y="1952"/>
                    <a:pt x="30853" y="2708"/>
                  </a:cubicBezTo>
                  <a:lnTo>
                    <a:pt x="30853" y="18805"/>
                  </a:lnTo>
                  <a:cubicBezTo>
                    <a:pt x="30853" y="19561"/>
                    <a:pt x="30219" y="20196"/>
                    <a:pt x="29463" y="20196"/>
                  </a:cubicBezTo>
                  <a:lnTo>
                    <a:pt x="2220" y="20196"/>
                  </a:lnTo>
                  <a:cubicBezTo>
                    <a:pt x="1439" y="20196"/>
                    <a:pt x="829" y="19561"/>
                    <a:pt x="829" y="18805"/>
                  </a:cubicBezTo>
                  <a:lnTo>
                    <a:pt x="829" y="2708"/>
                  </a:lnTo>
                  <a:cubicBezTo>
                    <a:pt x="829" y="1952"/>
                    <a:pt x="1439" y="1318"/>
                    <a:pt x="2220" y="1318"/>
                  </a:cubicBezTo>
                  <a:lnTo>
                    <a:pt x="24073" y="1318"/>
                  </a:lnTo>
                  <a:close/>
                  <a:moveTo>
                    <a:pt x="25" y="21220"/>
                  </a:moveTo>
                  <a:lnTo>
                    <a:pt x="31658" y="21220"/>
                  </a:lnTo>
                  <a:cubicBezTo>
                    <a:pt x="31658" y="21122"/>
                    <a:pt x="31658" y="21000"/>
                    <a:pt x="31658" y="20903"/>
                  </a:cubicBezTo>
                  <a:lnTo>
                    <a:pt x="31658" y="2196"/>
                  </a:lnTo>
                  <a:cubicBezTo>
                    <a:pt x="31658" y="976"/>
                    <a:pt x="30683" y="1"/>
                    <a:pt x="29463" y="1"/>
                  </a:cubicBezTo>
                  <a:lnTo>
                    <a:pt x="2220" y="1"/>
                  </a:lnTo>
                  <a:cubicBezTo>
                    <a:pt x="1000" y="1"/>
                    <a:pt x="0" y="976"/>
                    <a:pt x="0" y="2196"/>
                  </a:cubicBezTo>
                  <a:lnTo>
                    <a:pt x="0" y="20927"/>
                  </a:lnTo>
                  <a:cubicBezTo>
                    <a:pt x="0" y="21025"/>
                    <a:pt x="25" y="21122"/>
                    <a:pt x="25" y="2122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53"/>
            <p:cNvSpPr/>
            <p:nvPr/>
          </p:nvSpPr>
          <p:spPr>
            <a:xfrm>
              <a:off x="5251442" y="1706329"/>
              <a:ext cx="840480" cy="254281"/>
            </a:xfrm>
            <a:custGeom>
              <a:avLst/>
              <a:gdLst/>
              <a:ahLst/>
              <a:cxnLst/>
              <a:rect l="l" t="t" r="r" b="b"/>
              <a:pathLst>
                <a:path w="16220" h="4855" extrusionOk="0">
                  <a:moveTo>
                    <a:pt x="16220" y="2440"/>
                  </a:moveTo>
                  <a:lnTo>
                    <a:pt x="16220" y="1"/>
                  </a:lnTo>
                  <a:lnTo>
                    <a:pt x="1" y="1"/>
                  </a:lnTo>
                  <a:lnTo>
                    <a:pt x="1" y="2440"/>
                  </a:lnTo>
                  <a:lnTo>
                    <a:pt x="1" y="4854"/>
                  </a:lnTo>
                  <a:lnTo>
                    <a:pt x="16220" y="4854"/>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53"/>
            <p:cNvSpPr/>
            <p:nvPr/>
          </p:nvSpPr>
          <p:spPr>
            <a:xfrm>
              <a:off x="4909035" y="1706329"/>
              <a:ext cx="327383" cy="118839"/>
            </a:xfrm>
            <a:custGeom>
              <a:avLst/>
              <a:gdLst/>
              <a:ahLst/>
              <a:cxnLst/>
              <a:rect l="l" t="t" r="r" b="b"/>
              <a:pathLst>
                <a:path w="6318" h="2269" extrusionOk="0">
                  <a:moveTo>
                    <a:pt x="6317" y="2269"/>
                  </a:moveTo>
                  <a:lnTo>
                    <a:pt x="6317" y="1"/>
                  </a:lnTo>
                  <a:lnTo>
                    <a:pt x="1098" y="1"/>
                  </a:lnTo>
                  <a:cubicBezTo>
                    <a:pt x="805" y="1"/>
                    <a:pt x="512" y="123"/>
                    <a:pt x="317" y="342"/>
                  </a:cubicBezTo>
                  <a:cubicBezTo>
                    <a:pt x="122" y="537"/>
                    <a:pt x="0" y="805"/>
                    <a:pt x="25" y="1098"/>
                  </a:cubicBezTo>
                  <a:lnTo>
                    <a:pt x="25" y="2269"/>
                  </a:lnTo>
                  <a:lnTo>
                    <a:pt x="1195" y="2269"/>
                  </a:lnTo>
                  <a:cubicBezTo>
                    <a:pt x="1220" y="2196"/>
                    <a:pt x="1268" y="2098"/>
                    <a:pt x="1342" y="2049"/>
                  </a:cubicBezTo>
                  <a:cubicBezTo>
                    <a:pt x="1439" y="1927"/>
                    <a:pt x="1585" y="1879"/>
                    <a:pt x="1732" y="1879"/>
                  </a:cubicBezTo>
                  <a:lnTo>
                    <a:pt x="4463" y="1879"/>
                  </a:lnTo>
                  <a:cubicBezTo>
                    <a:pt x="4610" y="1879"/>
                    <a:pt x="4756" y="1927"/>
                    <a:pt x="4854" y="2049"/>
                  </a:cubicBezTo>
                  <a:cubicBezTo>
                    <a:pt x="4927" y="2098"/>
                    <a:pt x="4976" y="2196"/>
                    <a:pt x="5000" y="226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53"/>
            <p:cNvSpPr/>
            <p:nvPr/>
          </p:nvSpPr>
          <p:spPr>
            <a:xfrm>
              <a:off x="4910278" y="1841714"/>
              <a:ext cx="326139" cy="118891"/>
            </a:xfrm>
            <a:custGeom>
              <a:avLst/>
              <a:gdLst/>
              <a:ahLst/>
              <a:cxnLst/>
              <a:rect l="l" t="t" r="r" b="b"/>
              <a:pathLst>
                <a:path w="6294" h="2270" extrusionOk="0">
                  <a:moveTo>
                    <a:pt x="6293" y="1"/>
                  </a:moveTo>
                  <a:lnTo>
                    <a:pt x="4976" y="1"/>
                  </a:lnTo>
                  <a:cubicBezTo>
                    <a:pt x="4952" y="74"/>
                    <a:pt x="4903" y="172"/>
                    <a:pt x="4830" y="220"/>
                  </a:cubicBezTo>
                  <a:cubicBezTo>
                    <a:pt x="4732" y="342"/>
                    <a:pt x="4586" y="391"/>
                    <a:pt x="4439" y="391"/>
                  </a:cubicBezTo>
                  <a:lnTo>
                    <a:pt x="1708" y="391"/>
                  </a:lnTo>
                  <a:cubicBezTo>
                    <a:pt x="1561" y="391"/>
                    <a:pt x="1415" y="342"/>
                    <a:pt x="1318" y="220"/>
                  </a:cubicBezTo>
                  <a:cubicBezTo>
                    <a:pt x="1244" y="172"/>
                    <a:pt x="1196" y="74"/>
                    <a:pt x="1171" y="1"/>
                  </a:cubicBezTo>
                  <a:lnTo>
                    <a:pt x="1" y="1"/>
                  </a:lnTo>
                  <a:lnTo>
                    <a:pt x="1" y="2269"/>
                  </a:lnTo>
                  <a:lnTo>
                    <a:pt x="6293" y="2269"/>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53"/>
            <p:cNvSpPr/>
            <p:nvPr/>
          </p:nvSpPr>
          <p:spPr>
            <a:xfrm>
              <a:off x="4984832" y="1820032"/>
              <a:ext cx="168148" cy="26868"/>
            </a:xfrm>
            <a:custGeom>
              <a:avLst/>
              <a:gdLst/>
              <a:ahLst/>
              <a:cxnLst/>
              <a:rect l="l" t="t" r="r" b="b"/>
              <a:pathLst>
                <a:path w="3245" h="513" extrusionOk="0">
                  <a:moveTo>
                    <a:pt x="3171" y="439"/>
                  </a:moveTo>
                  <a:cubicBezTo>
                    <a:pt x="3220" y="390"/>
                    <a:pt x="3244" y="317"/>
                    <a:pt x="3244" y="269"/>
                  </a:cubicBezTo>
                  <a:lnTo>
                    <a:pt x="3244" y="269"/>
                  </a:lnTo>
                  <a:cubicBezTo>
                    <a:pt x="3244" y="195"/>
                    <a:pt x="3220" y="122"/>
                    <a:pt x="3171" y="73"/>
                  </a:cubicBezTo>
                  <a:cubicBezTo>
                    <a:pt x="3122" y="25"/>
                    <a:pt x="3074" y="0"/>
                    <a:pt x="3000" y="0"/>
                  </a:cubicBezTo>
                  <a:lnTo>
                    <a:pt x="269" y="0"/>
                  </a:lnTo>
                  <a:cubicBezTo>
                    <a:pt x="122" y="0"/>
                    <a:pt x="1" y="122"/>
                    <a:pt x="1" y="244"/>
                  </a:cubicBezTo>
                  <a:cubicBezTo>
                    <a:pt x="1" y="317"/>
                    <a:pt x="25" y="390"/>
                    <a:pt x="74" y="439"/>
                  </a:cubicBezTo>
                  <a:cubicBezTo>
                    <a:pt x="122" y="488"/>
                    <a:pt x="196" y="512"/>
                    <a:pt x="269" y="512"/>
                  </a:cubicBezTo>
                  <a:lnTo>
                    <a:pt x="3000" y="512"/>
                  </a:lnTo>
                  <a:cubicBezTo>
                    <a:pt x="3074" y="512"/>
                    <a:pt x="3122" y="488"/>
                    <a:pt x="3171" y="4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53"/>
            <p:cNvSpPr/>
            <p:nvPr/>
          </p:nvSpPr>
          <p:spPr>
            <a:xfrm>
              <a:off x="6189036" y="1820032"/>
              <a:ext cx="169443" cy="26868"/>
            </a:xfrm>
            <a:custGeom>
              <a:avLst/>
              <a:gdLst/>
              <a:ahLst/>
              <a:cxnLst/>
              <a:rect l="l" t="t" r="r" b="b"/>
              <a:pathLst>
                <a:path w="3270" h="513" extrusionOk="0">
                  <a:moveTo>
                    <a:pt x="99" y="73"/>
                  </a:moveTo>
                  <a:cubicBezTo>
                    <a:pt x="50" y="122"/>
                    <a:pt x="25" y="195"/>
                    <a:pt x="25" y="269"/>
                  </a:cubicBezTo>
                  <a:lnTo>
                    <a:pt x="25" y="269"/>
                  </a:lnTo>
                  <a:cubicBezTo>
                    <a:pt x="1" y="317"/>
                    <a:pt x="50" y="390"/>
                    <a:pt x="99" y="439"/>
                  </a:cubicBezTo>
                  <a:cubicBezTo>
                    <a:pt x="123" y="488"/>
                    <a:pt x="196" y="512"/>
                    <a:pt x="269" y="512"/>
                  </a:cubicBezTo>
                  <a:lnTo>
                    <a:pt x="3001" y="512"/>
                  </a:lnTo>
                  <a:cubicBezTo>
                    <a:pt x="3074" y="512"/>
                    <a:pt x="3147" y="488"/>
                    <a:pt x="3196" y="439"/>
                  </a:cubicBezTo>
                  <a:cubicBezTo>
                    <a:pt x="3220" y="390"/>
                    <a:pt x="3269" y="317"/>
                    <a:pt x="3269" y="244"/>
                  </a:cubicBezTo>
                  <a:cubicBezTo>
                    <a:pt x="3269" y="122"/>
                    <a:pt x="3147" y="0"/>
                    <a:pt x="3001" y="0"/>
                  </a:cubicBezTo>
                  <a:lnTo>
                    <a:pt x="269" y="0"/>
                  </a:lnTo>
                  <a:cubicBezTo>
                    <a:pt x="196" y="0"/>
                    <a:pt x="123" y="25"/>
                    <a:pt x="99" y="7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53"/>
            <p:cNvSpPr/>
            <p:nvPr/>
          </p:nvSpPr>
          <p:spPr>
            <a:xfrm>
              <a:off x="6106918" y="1841714"/>
              <a:ext cx="327383" cy="118891"/>
            </a:xfrm>
            <a:custGeom>
              <a:avLst/>
              <a:gdLst/>
              <a:ahLst/>
              <a:cxnLst/>
              <a:rect l="l" t="t" r="r" b="b"/>
              <a:pathLst>
                <a:path w="6318" h="2270" extrusionOk="0">
                  <a:moveTo>
                    <a:pt x="1854" y="391"/>
                  </a:moveTo>
                  <a:cubicBezTo>
                    <a:pt x="1708" y="391"/>
                    <a:pt x="1562" y="342"/>
                    <a:pt x="1464" y="245"/>
                  </a:cubicBezTo>
                  <a:cubicBezTo>
                    <a:pt x="1391" y="172"/>
                    <a:pt x="1342" y="74"/>
                    <a:pt x="1318" y="1"/>
                  </a:cubicBezTo>
                  <a:lnTo>
                    <a:pt x="1" y="1"/>
                  </a:lnTo>
                  <a:lnTo>
                    <a:pt x="1" y="2269"/>
                  </a:lnTo>
                  <a:lnTo>
                    <a:pt x="6318" y="2269"/>
                  </a:lnTo>
                  <a:lnTo>
                    <a:pt x="6318" y="1"/>
                  </a:lnTo>
                  <a:lnTo>
                    <a:pt x="5147" y="1"/>
                  </a:lnTo>
                  <a:cubicBezTo>
                    <a:pt x="5122" y="74"/>
                    <a:pt x="5074" y="172"/>
                    <a:pt x="5001" y="245"/>
                  </a:cubicBezTo>
                  <a:cubicBezTo>
                    <a:pt x="4903" y="342"/>
                    <a:pt x="4757" y="391"/>
                    <a:pt x="4610" y="39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53"/>
            <p:cNvSpPr/>
            <p:nvPr/>
          </p:nvSpPr>
          <p:spPr>
            <a:xfrm>
              <a:off x="6106918" y="1706329"/>
              <a:ext cx="327383" cy="118839"/>
            </a:xfrm>
            <a:custGeom>
              <a:avLst/>
              <a:gdLst/>
              <a:ahLst/>
              <a:cxnLst/>
              <a:rect l="l" t="t" r="r" b="b"/>
              <a:pathLst>
                <a:path w="6318" h="2269" extrusionOk="0">
                  <a:moveTo>
                    <a:pt x="1464" y="2049"/>
                  </a:moveTo>
                  <a:cubicBezTo>
                    <a:pt x="1562" y="1927"/>
                    <a:pt x="1708" y="1879"/>
                    <a:pt x="1854" y="1879"/>
                  </a:cubicBezTo>
                  <a:lnTo>
                    <a:pt x="4586" y="1879"/>
                  </a:lnTo>
                  <a:cubicBezTo>
                    <a:pt x="4732" y="1879"/>
                    <a:pt x="4879" y="1927"/>
                    <a:pt x="4976" y="2049"/>
                  </a:cubicBezTo>
                  <a:cubicBezTo>
                    <a:pt x="5049" y="2098"/>
                    <a:pt x="5098" y="2196"/>
                    <a:pt x="5122" y="2269"/>
                  </a:cubicBezTo>
                  <a:lnTo>
                    <a:pt x="6318" y="2269"/>
                  </a:lnTo>
                  <a:lnTo>
                    <a:pt x="6318" y="1098"/>
                  </a:lnTo>
                  <a:cubicBezTo>
                    <a:pt x="6318" y="488"/>
                    <a:pt x="5830" y="25"/>
                    <a:pt x="5244" y="1"/>
                  </a:cubicBezTo>
                  <a:lnTo>
                    <a:pt x="1" y="1"/>
                  </a:lnTo>
                  <a:lnTo>
                    <a:pt x="1" y="2269"/>
                  </a:lnTo>
                  <a:lnTo>
                    <a:pt x="1318" y="2269"/>
                  </a:lnTo>
                  <a:cubicBezTo>
                    <a:pt x="1342" y="2196"/>
                    <a:pt x="1391" y="2098"/>
                    <a:pt x="1464" y="204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53"/>
            <p:cNvSpPr/>
            <p:nvPr/>
          </p:nvSpPr>
          <p:spPr>
            <a:xfrm>
              <a:off x="4909035" y="1975843"/>
              <a:ext cx="1525455" cy="688574"/>
            </a:xfrm>
            <a:custGeom>
              <a:avLst/>
              <a:gdLst/>
              <a:ahLst/>
              <a:cxnLst/>
              <a:rect l="l" t="t" r="r" b="b"/>
              <a:pathLst>
                <a:path w="29439" h="13147" extrusionOk="0">
                  <a:moveTo>
                    <a:pt x="29439" y="1"/>
                  </a:moveTo>
                  <a:lnTo>
                    <a:pt x="0" y="1"/>
                  </a:lnTo>
                  <a:lnTo>
                    <a:pt x="0" y="12049"/>
                  </a:lnTo>
                  <a:cubicBezTo>
                    <a:pt x="0" y="12659"/>
                    <a:pt x="488" y="13147"/>
                    <a:pt x="1098" y="13147"/>
                  </a:cubicBezTo>
                  <a:lnTo>
                    <a:pt x="28341" y="13147"/>
                  </a:lnTo>
                  <a:cubicBezTo>
                    <a:pt x="28634" y="13147"/>
                    <a:pt x="28902" y="13025"/>
                    <a:pt x="29121" y="12830"/>
                  </a:cubicBezTo>
                  <a:cubicBezTo>
                    <a:pt x="29317" y="12635"/>
                    <a:pt x="29439" y="12366"/>
                    <a:pt x="29439" y="1207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53"/>
            <p:cNvSpPr/>
            <p:nvPr/>
          </p:nvSpPr>
          <p:spPr>
            <a:xfrm>
              <a:off x="4857225" y="2753798"/>
              <a:ext cx="1629090" cy="80500"/>
            </a:xfrm>
            <a:custGeom>
              <a:avLst/>
              <a:gdLst/>
              <a:ahLst/>
              <a:cxnLst/>
              <a:rect l="l" t="t" r="r" b="b"/>
              <a:pathLst>
                <a:path w="31439" h="1537" extrusionOk="0">
                  <a:moveTo>
                    <a:pt x="31439" y="0"/>
                  </a:moveTo>
                  <a:lnTo>
                    <a:pt x="0" y="0"/>
                  </a:lnTo>
                  <a:cubicBezTo>
                    <a:pt x="293" y="903"/>
                    <a:pt x="1147" y="1537"/>
                    <a:pt x="2098" y="1537"/>
                  </a:cubicBezTo>
                  <a:lnTo>
                    <a:pt x="29341" y="1537"/>
                  </a:lnTo>
                  <a:cubicBezTo>
                    <a:pt x="29926" y="1537"/>
                    <a:pt x="30487" y="1293"/>
                    <a:pt x="30902" y="878"/>
                  </a:cubicBezTo>
                  <a:cubicBezTo>
                    <a:pt x="31146" y="634"/>
                    <a:pt x="31317" y="342"/>
                    <a:pt x="31439" y="25"/>
                  </a:cubicBezTo>
                  <a:close/>
                  <a:moveTo>
                    <a:pt x="23975" y="756"/>
                  </a:moveTo>
                  <a:cubicBezTo>
                    <a:pt x="23951" y="464"/>
                    <a:pt x="24317" y="293"/>
                    <a:pt x="24512" y="512"/>
                  </a:cubicBezTo>
                  <a:cubicBezTo>
                    <a:pt x="24731" y="707"/>
                    <a:pt x="24585" y="1049"/>
                    <a:pt x="24292" y="1049"/>
                  </a:cubicBezTo>
                  <a:cubicBezTo>
                    <a:pt x="24122" y="1073"/>
                    <a:pt x="23975" y="927"/>
                    <a:pt x="23975" y="756"/>
                  </a:cubicBezTo>
                  <a:close/>
                  <a:moveTo>
                    <a:pt x="25244" y="756"/>
                  </a:moveTo>
                  <a:cubicBezTo>
                    <a:pt x="25244" y="488"/>
                    <a:pt x="25561" y="342"/>
                    <a:pt x="25756" y="537"/>
                  </a:cubicBezTo>
                  <a:cubicBezTo>
                    <a:pt x="25951" y="732"/>
                    <a:pt x="25805" y="1049"/>
                    <a:pt x="25536" y="1049"/>
                  </a:cubicBezTo>
                  <a:cubicBezTo>
                    <a:pt x="25365" y="1049"/>
                    <a:pt x="25244" y="927"/>
                    <a:pt x="25244" y="756"/>
                  </a:cubicBezTo>
                  <a:close/>
                  <a:moveTo>
                    <a:pt x="26487" y="756"/>
                  </a:moveTo>
                  <a:cubicBezTo>
                    <a:pt x="26487" y="488"/>
                    <a:pt x="26829" y="342"/>
                    <a:pt x="27000" y="537"/>
                  </a:cubicBezTo>
                  <a:cubicBezTo>
                    <a:pt x="27195" y="732"/>
                    <a:pt x="27073" y="1049"/>
                    <a:pt x="26804" y="1049"/>
                  </a:cubicBezTo>
                  <a:cubicBezTo>
                    <a:pt x="26634" y="1049"/>
                    <a:pt x="26487" y="927"/>
                    <a:pt x="26487" y="756"/>
                  </a:cubicBezTo>
                  <a:close/>
                  <a:moveTo>
                    <a:pt x="27756" y="756"/>
                  </a:moveTo>
                  <a:cubicBezTo>
                    <a:pt x="27756" y="317"/>
                    <a:pt x="28390" y="317"/>
                    <a:pt x="28390" y="756"/>
                  </a:cubicBezTo>
                  <a:cubicBezTo>
                    <a:pt x="28390" y="1171"/>
                    <a:pt x="27756" y="1171"/>
                    <a:pt x="27756" y="75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53"/>
            <p:cNvSpPr/>
            <p:nvPr/>
          </p:nvSpPr>
          <p:spPr>
            <a:xfrm>
              <a:off x="4830699" y="1600325"/>
              <a:ext cx="1682152" cy="1253177"/>
            </a:xfrm>
            <a:custGeom>
              <a:avLst/>
              <a:gdLst/>
              <a:ahLst/>
              <a:cxnLst/>
              <a:rect l="l" t="t" r="r" b="b"/>
              <a:pathLst>
                <a:path w="32463" h="23927" extrusionOk="0">
                  <a:moveTo>
                    <a:pt x="2610" y="0"/>
                  </a:moveTo>
                  <a:lnTo>
                    <a:pt x="29853" y="0"/>
                  </a:lnTo>
                  <a:cubicBezTo>
                    <a:pt x="31292" y="25"/>
                    <a:pt x="32438" y="1171"/>
                    <a:pt x="32463" y="2610"/>
                  </a:cubicBezTo>
                  <a:lnTo>
                    <a:pt x="32463" y="21341"/>
                  </a:lnTo>
                  <a:cubicBezTo>
                    <a:pt x="32463" y="21512"/>
                    <a:pt x="32438" y="21683"/>
                    <a:pt x="32390" y="21853"/>
                  </a:cubicBezTo>
                  <a:lnTo>
                    <a:pt x="32390" y="21853"/>
                  </a:lnTo>
                  <a:cubicBezTo>
                    <a:pt x="32146" y="23073"/>
                    <a:pt x="31073" y="23927"/>
                    <a:pt x="29853" y="23927"/>
                  </a:cubicBezTo>
                  <a:lnTo>
                    <a:pt x="2610" y="23927"/>
                  </a:lnTo>
                  <a:cubicBezTo>
                    <a:pt x="1366" y="23927"/>
                    <a:pt x="317" y="23073"/>
                    <a:pt x="49" y="21853"/>
                  </a:cubicBezTo>
                  <a:lnTo>
                    <a:pt x="49" y="21853"/>
                  </a:lnTo>
                  <a:cubicBezTo>
                    <a:pt x="24" y="21683"/>
                    <a:pt x="0" y="21512"/>
                    <a:pt x="0" y="21341"/>
                  </a:cubicBezTo>
                  <a:lnTo>
                    <a:pt x="0" y="2610"/>
                  </a:lnTo>
                  <a:cubicBezTo>
                    <a:pt x="0" y="1171"/>
                    <a:pt x="1171" y="25"/>
                    <a:pt x="2610" y="0"/>
                  </a:cubicBezTo>
                  <a:close/>
                  <a:moveTo>
                    <a:pt x="28585" y="22463"/>
                  </a:moveTo>
                  <a:cubicBezTo>
                    <a:pt x="28146" y="22463"/>
                    <a:pt x="28146" y="23097"/>
                    <a:pt x="28585" y="23097"/>
                  </a:cubicBezTo>
                  <a:cubicBezTo>
                    <a:pt x="28999" y="23097"/>
                    <a:pt x="28999" y="22463"/>
                    <a:pt x="28585" y="22463"/>
                  </a:cubicBezTo>
                  <a:close/>
                  <a:moveTo>
                    <a:pt x="27316" y="22463"/>
                  </a:moveTo>
                  <a:cubicBezTo>
                    <a:pt x="27048" y="22463"/>
                    <a:pt x="26902" y="22780"/>
                    <a:pt x="27097" y="22975"/>
                  </a:cubicBezTo>
                  <a:cubicBezTo>
                    <a:pt x="27268" y="23170"/>
                    <a:pt x="27609" y="23048"/>
                    <a:pt x="27609" y="22780"/>
                  </a:cubicBezTo>
                  <a:cubicBezTo>
                    <a:pt x="27634" y="22609"/>
                    <a:pt x="27487" y="22463"/>
                    <a:pt x="27316" y="22463"/>
                  </a:cubicBezTo>
                  <a:close/>
                  <a:moveTo>
                    <a:pt x="26048" y="22463"/>
                  </a:moveTo>
                  <a:cubicBezTo>
                    <a:pt x="25780" y="22463"/>
                    <a:pt x="25658" y="22780"/>
                    <a:pt x="25829" y="22975"/>
                  </a:cubicBezTo>
                  <a:cubicBezTo>
                    <a:pt x="26024" y="23170"/>
                    <a:pt x="26341" y="23048"/>
                    <a:pt x="26365" y="22780"/>
                  </a:cubicBezTo>
                  <a:cubicBezTo>
                    <a:pt x="26365" y="22609"/>
                    <a:pt x="26243" y="22463"/>
                    <a:pt x="26048" y="22463"/>
                  </a:cubicBezTo>
                  <a:close/>
                  <a:moveTo>
                    <a:pt x="24804" y="22463"/>
                  </a:moveTo>
                  <a:cubicBezTo>
                    <a:pt x="24536" y="22463"/>
                    <a:pt x="24390" y="22780"/>
                    <a:pt x="24585" y="22975"/>
                  </a:cubicBezTo>
                  <a:cubicBezTo>
                    <a:pt x="24756" y="23170"/>
                    <a:pt x="25097" y="23048"/>
                    <a:pt x="25097" y="22780"/>
                  </a:cubicBezTo>
                  <a:cubicBezTo>
                    <a:pt x="25121" y="22609"/>
                    <a:pt x="24975" y="22463"/>
                    <a:pt x="24804" y="22463"/>
                  </a:cubicBezTo>
                  <a:close/>
                  <a:moveTo>
                    <a:pt x="415" y="21634"/>
                  </a:moveTo>
                  <a:lnTo>
                    <a:pt x="32024" y="21634"/>
                  </a:lnTo>
                  <a:cubicBezTo>
                    <a:pt x="32048" y="21536"/>
                    <a:pt x="32048" y="21414"/>
                    <a:pt x="32048" y="21317"/>
                  </a:cubicBezTo>
                  <a:lnTo>
                    <a:pt x="32048" y="2610"/>
                  </a:lnTo>
                  <a:cubicBezTo>
                    <a:pt x="32048" y="1390"/>
                    <a:pt x="31048" y="415"/>
                    <a:pt x="29853" y="415"/>
                  </a:cubicBezTo>
                  <a:lnTo>
                    <a:pt x="2610" y="415"/>
                  </a:lnTo>
                  <a:cubicBezTo>
                    <a:pt x="1390" y="415"/>
                    <a:pt x="390" y="1390"/>
                    <a:pt x="390" y="2610"/>
                  </a:cubicBezTo>
                  <a:lnTo>
                    <a:pt x="390" y="21341"/>
                  </a:lnTo>
                  <a:cubicBezTo>
                    <a:pt x="390" y="21439"/>
                    <a:pt x="390" y="21536"/>
                    <a:pt x="415" y="21634"/>
                  </a:cubicBezTo>
                  <a:close/>
                  <a:moveTo>
                    <a:pt x="31926" y="22024"/>
                  </a:moveTo>
                  <a:lnTo>
                    <a:pt x="512" y="22024"/>
                  </a:lnTo>
                  <a:cubicBezTo>
                    <a:pt x="805" y="22927"/>
                    <a:pt x="1659" y="23561"/>
                    <a:pt x="2610" y="23561"/>
                  </a:cubicBezTo>
                  <a:lnTo>
                    <a:pt x="29853" y="23561"/>
                  </a:lnTo>
                  <a:cubicBezTo>
                    <a:pt x="30438" y="23561"/>
                    <a:pt x="30999" y="23317"/>
                    <a:pt x="31414" y="22902"/>
                  </a:cubicBezTo>
                  <a:cubicBezTo>
                    <a:pt x="31658" y="22658"/>
                    <a:pt x="31829" y="22366"/>
                    <a:pt x="31951" y="22049"/>
                  </a:cubicBezTo>
                  <a:close/>
                  <a:moveTo>
                    <a:pt x="24609" y="4293"/>
                  </a:moveTo>
                  <a:lnTo>
                    <a:pt x="25951" y="4293"/>
                  </a:lnTo>
                  <a:cubicBezTo>
                    <a:pt x="25975" y="4220"/>
                    <a:pt x="26024" y="4122"/>
                    <a:pt x="26097" y="4073"/>
                  </a:cubicBezTo>
                  <a:cubicBezTo>
                    <a:pt x="26195" y="3951"/>
                    <a:pt x="26317" y="3903"/>
                    <a:pt x="26463" y="3903"/>
                  </a:cubicBezTo>
                  <a:lnTo>
                    <a:pt x="29219" y="3903"/>
                  </a:lnTo>
                  <a:cubicBezTo>
                    <a:pt x="29365" y="3903"/>
                    <a:pt x="29512" y="3951"/>
                    <a:pt x="29609" y="4073"/>
                  </a:cubicBezTo>
                  <a:cubicBezTo>
                    <a:pt x="29682" y="4122"/>
                    <a:pt x="29731" y="4220"/>
                    <a:pt x="29755" y="4293"/>
                  </a:cubicBezTo>
                  <a:lnTo>
                    <a:pt x="30951" y="4293"/>
                  </a:lnTo>
                  <a:lnTo>
                    <a:pt x="30951" y="3122"/>
                  </a:lnTo>
                  <a:cubicBezTo>
                    <a:pt x="30951" y="2512"/>
                    <a:pt x="30463" y="2049"/>
                    <a:pt x="29877" y="2025"/>
                  </a:cubicBezTo>
                  <a:lnTo>
                    <a:pt x="24634" y="2025"/>
                  </a:lnTo>
                  <a:lnTo>
                    <a:pt x="24634" y="4293"/>
                  </a:lnTo>
                  <a:close/>
                  <a:moveTo>
                    <a:pt x="25951" y="4610"/>
                  </a:moveTo>
                  <a:lnTo>
                    <a:pt x="24609" y="4610"/>
                  </a:lnTo>
                  <a:lnTo>
                    <a:pt x="24609" y="6878"/>
                  </a:lnTo>
                  <a:lnTo>
                    <a:pt x="30951" y="6878"/>
                  </a:lnTo>
                  <a:lnTo>
                    <a:pt x="30951" y="4610"/>
                  </a:lnTo>
                  <a:lnTo>
                    <a:pt x="29780" y="4610"/>
                  </a:lnTo>
                  <a:cubicBezTo>
                    <a:pt x="29755" y="4707"/>
                    <a:pt x="29707" y="4781"/>
                    <a:pt x="29634" y="4854"/>
                  </a:cubicBezTo>
                  <a:cubicBezTo>
                    <a:pt x="29536" y="4951"/>
                    <a:pt x="29390" y="5000"/>
                    <a:pt x="29243" y="5000"/>
                  </a:cubicBezTo>
                  <a:lnTo>
                    <a:pt x="26512" y="5000"/>
                  </a:lnTo>
                  <a:cubicBezTo>
                    <a:pt x="26365" y="5000"/>
                    <a:pt x="26219" y="4951"/>
                    <a:pt x="26121" y="4854"/>
                  </a:cubicBezTo>
                  <a:cubicBezTo>
                    <a:pt x="26048" y="4781"/>
                    <a:pt x="25999" y="4707"/>
                    <a:pt x="25975" y="4610"/>
                  </a:cubicBezTo>
                  <a:close/>
                  <a:moveTo>
                    <a:pt x="24317" y="6878"/>
                  </a:moveTo>
                  <a:lnTo>
                    <a:pt x="24317" y="2025"/>
                  </a:lnTo>
                  <a:lnTo>
                    <a:pt x="8122" y="2025"/>
                  </a:lnTo>
                  <a:lnTo>
                    <a:pt x="8122" y="6878"/>
                  </a:lnTo>
                  <a:close/>
                  <a:moveTo>
                    <a:pt x="29219" y="4220"/>
                  </a:moveTo>
                  <a:lnTo>
                    <a:pt x="26487" y="4220"/>
                  </a:lnTo>
                  <a:cubicBezTo>
                    <a:pt x="26414" y="4220"/>
                    <a:pt x="26341" y="4244"/>
                    <a:pt x="26317" y="4293"/>
                  </a:cubicBezTo>
                  <a:cubicBezTo>
                    <a:pt x="26268" y="4317"/>
                    <a:pt x="26243" y="4390"/>
                    <a:pt x="26243" y="4464"/>
                  </a:cubicBezTo>
                  <a:lnTo>
                    <a:pt x="26243" y="4464"/>
                  </a:lnTo>
                  <a:cubicBezTo>
                    <a:pt x="26219" y="4512"/>
                    <a:pt x="26268" y="4585"/>
                    <a:pt x="26317" y="4634"/>
                  </a:cubicBezTo>
                  <a:cubicBezTo>
                    <a:pt x="26341" y="4683"/>
                    <a:pt x="26414" y="4707"/>
                    <a:pt x="26487" y="4707"/>
                  </a:cubicBezTo>
                  <a:lnTo>
                    <a:pt x="29219" y="4707"/>
                  </a:lnTo>
                  <a:cubicBezTo>
                    <a:pt x="29292" y="4707"/>
                    <a:pt x="29365" y="4683"/>
                    <a:pt x="29414" y="4634"/>
                  </a:cubicBezTo>
                  <a:cubicBezTo>
                    <a:pt x="29438" y="4585"/>
                    <a:pt x="29487" y="4512"/>
                    <a:pt x="29487" y="4464"/>
                  </a:cubicBezTo>
                  <a:lnTo>
                    <a:pt x="29487" y="4464"/>
                  </a:lnTo>
                  <a:cubicBezTo>
                    <a:pt x="29487" y="4317"/>
                    <a:pt x="29365" y="4195"/>
                    <a:pt x="29219" y="4195"/>
                  </a:cubicBezTo>
                  <a:close/>
                  <a:moveTo>
                    <a:pt x="7829" y="4610"/>
                  </a:moveTo>
                  <a:lnTo>
                    <a:pt x="6488" y="4610"/>
                  </a:lnTo>
                  <a:cubicBezTo>
                    <a:pt x="6463" y="4707"/>
                    <a:pt x="6414" y="4781"/>
                    <a:pt x="6366" y="4854"/>
                  </a:cubicBezTo>
                  <a:cubicBezTo>
                    <a:pt x="6244" y="4951"/>
                    <a:pt x="6122" y="5000"/>
                    <a:pt x="5975" y="5000"/>
                  </a:cubicBezTo>
                  <a:lnTo>
                    <a:pt x="3219" y="5000"/>
                  </a:lnTo>
                  <a:cubicBezTo>
                    <a:pt x="3073" y="5000"/>
                    <a:pt x="2927" y="4951"/>
                    <a:pt x="2829" y="4854"/>
                  </a:cubicBezTo>
                  <a:cubicBezTo>
                    <a:pt x="2780" y="4781"/>
                    <a:pt x="2707" y="4707"/>
                    <a:pt x="2683" y="4610"/>
                  </a:cubicBezTo>
                  <a:lnTo>
                    <a:pt x="1512" y="4610"/>
                  </a:lnTo>
                  <a:lnTo>
                    <a:pt x="1512" y="6878"/>
                  </a:lnTo>
                  <a:lnTo>
                    <a:pt x="7829" y="6878"/>
                  </a:lnTo>
                  <a:lnTo>
                    <a:pt x="7829" y="4610"/>
                  </a:lnTo>
                  <a:close/>
                  <a:moveTo>
                    <a:pt x="6488" y="4293"/>
                  </a:moveTo>
                  <a:lnTo>
                    <a:pt x="7829" y="4293"/>
                  </a:lnTo>
                  <a:lnTo>
                    <a:pt x="7829" y="2025"/>
                  </a:lnTo>
                  <a:lnTo>
                    <a:pt x="2610" y="2025"/>
                  </a:lnTo>
                  <a:cubicBezTo>
                    <a:pt x="2317" y="2025"/>
                    <a:pt x="2024" y="2147"/>
                    <a:pt x="1829" y="2366"/>
                  </a:cubicBezTo>
                  <a:cubicBezTo>
                    <a:pt x="1634" y="2561"/>
                    <a:pt x="1512" y="2829"/>
                    <a:pt x="1537" y="3122"/>
                  </a:cubicBezTo>
                  <a:lnTo>
                    <a:pt x="1537" y="4293"/>
                  </a:lnTo>
                  <a:lnTo>
                    <a:pt x="2707" y="4293"/>
                  </a:lnTo>
                  <a:cubicBezTo>
                    <a:pt x="2732" y="4220"/>
                    <a:pt x="2780" y="4122"/>
                    <a:pt x="2854" y="4073"/>
                  </a:cubicBezTo>
                  <a:cubicBezTo>
                    <a:pt x="2951" y="3951"/>
                    <a:pt x="3097" y="3903"/>
                    <a:pt x="3244" y="3903"/>
                  </a:cubicBezTo>
                  <a:lnTo>
                    <a:pt x="5975" y="3903"/>
                  </a:lnTo>
                  <a:cubicBezTo>
                    <a:pt x="6122" y="3903"/>
                    <a:pt x="6268" y="3951"/>
                    <a:pt x="6366" y="4073"/>
                  </a:cubicBezTo>
                  <a:cubicBezTo>
                    <a:pt x="6439" y="4122"/>
                    <a:pt x="6488" y="4220"/>
                    <a:pt x="6512" y="4293"/>
                  </a:cubicBezTo>
                  <a:close/>
                  <a:moveTo>
                    <a:pt x="5975" y="4195"/>
                  </a:moveTo>
                  <a:lnTo>
                    <a:pt x="3219" y="4195"/>
                  </a:lnTo>
                  <a:cubicBezTo>
                    <a:pt x="3073" y="4195"/>
                    <a:pt x="2976" y="4317"/>
                    <a:pt x="2976" y="4439"/>
                  </a:cubicBezTo>
                  <a:lnTo>
                    <a:pt x="2976" y="4439"/>
                  </a:lnTo>
                  <a:cubicBezTo>
                    <a:pt x="2976" y="4512"/>
                    <a:pt x="3000" y="4585"/>
                    <a:pt x="3049" y="4634"/>
                  </a:cubicBezTo>
                  <a:cubicBezTo>
                    <a:pt x="3097" y="4683"/>
                    <a:pt x="3146" y="4707"/>
                    <a:pt x="3219" y="4707"/>
                  </a:cubicBezTo>
                  <a:lnTo>
                    <a:pt x="5975" y="4707"/>
                  </a:lnTo>
                  <a:cubicBezTo>
                    <a:pt x="6024" y="4707"/>
                    <a:pt x="6097" y="4683"/>
                    <a:pt x="6146" y="4634"/>
                  </a:cubicBezTo>
                  <a:cubicBezTo>
                    <a:pt x="6195" y="4585"/>
                    <a:pt x="6219" y="4512"/>
                    <a:pt x="6219" y="4464"/>
                  </a:cubicBezTo>
                  <a:lnTo>
                    <a:pt x="6219" y="4464"/>
                  </a:lnTo>
                  <a:cubicBezTo>
                    <a:pt x="6219" y="4390"/>
                    <a:pt x="6195" y="4317"/>
                    <a:pt x="6146" y="4268"/>
                  </a:cubicBezTo>
                  <a:cubicBezTo>
                    <a:pt x="6097" y="4220"/>
                    <a:pt x="6024" y="4195"/>
                    <a:pt x="5975" y="4195"/>
                  </a:cubicBezTo>
                  <a:close/>
                  <a:moveTo>
                    <a:pt x="30951" y="7171"/>
                  </a:moveTo>
                  <a:lnTo>
                    <a:pt x="1512" y="7171"/>
                  </a:lnTo>
                  <a:lnTo>
                    <a:pt x="1512" y="19219"/>
                  </a:lnTo>
                  <a:cubicBezTo>
                    <a:pt x="1512" y="19829"/>
                    <a:pt x="2000" y="20317"/>
                    <a:pt x="2610" y="20317"/>
                  </a:cubicBezTo>
                  <a:lnTo>
                    <a:pt x="29853" y="20317"/>
                  </a:lnTo>
                  <a:cubicBezTo>
                    <a:pt x="30146" y="20317"/>
                    <a:pt x="30414" y="20195"/>
                    <a:pt x="30633" y="20000"/>
                  </a:cubicBezTo>
                  <a:cubicBezTo>
                    <a:pt x="30829" y="19805"/>
                    <a:pt x="30951" y="19536"/>
                    <a:pt x="30951" y="19244"/>
                  </a:cubicBezTo>
                  <a:lnTo>
                    <a:pt x="30951" y="7171"/>
                  </a:lnTo>
                  <a:close/>
                  <a:moveTo>
                    <a:pt x="1634" y="2147"/>
                  </a:moveTo>
                  <a:cubicBezTo>
                    <a:pt x="1390" y="2390"/>
                    <a:pt x="1244" y="2756"/>
                    <a:pt x="1244" y="3122"/>
                  </a:cubicBezTo>
                  <a:lnTo>
                    <a:pt x="1244" y="19219"/>
                  </a:lnTo>
                  <a:cubicBezTo>
                    <a:pt x="1244" y="19975"/>
                    <a:pt x="1854" y="20610"/>
                    <a:pt x="2610" y="20610"/>
                  </a:cubicBezTo>
                  <a:lnTo>
                    <a:pt x="29877" y="20610"/>
                  </a:lnTo>
                  <a:cubicBezTo>
                    <a:pt x="30633" y="20610"/>
                    <a:pt x="31243" y="19975"/>
                    <a:pt x="31243" y="19219"/>
                  </a:cubicBezTo>
                  <a:lnTo>
                    <a:pt x="31243" y="3122"/>
                  </a:lnTo>
                  <a:cubicBezTo>
                    <a:pt x="31243" y="2366"/>
                    <a:pt x="30633" y="1732"/>
                    <a:pt x="29877" y="1732"/>
                  </a:cubicBezTo>
                  <a:lnTo>
                    <a:pt x="2610" y="1732"/>
                  </a:lnTo>
                  <a:cubicBezTo>
                    <a:pt x="2244" y="1732"/>
                    <a:pt x="1878" y="1878"/>
                    <a:pt x="1634" y="21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53"/>
            <p:cNvSpPr/>
            <p:nvPr/>
          </p:nvSpPr>
          <p:spPr>
            <a:xfrm>
              <a:off x="5571158" y="1735710"/>
              <a:ext cx="441122" cy="20479"/>
            </a:xfrm>
            <a:custGeom>
              <a:avLst/>
              <a:gdLst/>
              <a:ahLst/>
              <a:cxnLst/>
              <a:rect l="l" t="t" r="r" b="b"/>
              <a:pathLst>
                <a:path w="8513" h="391" extrusionOk="0">
                  <a:moveTo>
                    <a:pt x="195" y="391"/>
                  </a:moveTo>
                  <a:cubicBezTo>
                    <a:pt x="98" y="391"/>
                    <a:pt x="0" y="293"/>
                    <a:pt x="0" y="196"/>
                  </a:cubicBezTo>
                  <a:cubicBezTo>
                    <a:pt x="0" y="74"/>
                    <a:pt x="98" y="1"/>
                    <a:pt x="195" y="1"/>
                  </a:cubicBezTo>
                  <a:lnTo>
                    <a:pt x="7366" y="1"/>
                  </a:lnTo>
                  <a:cubicBezTo>
                    <a:pt x="7464" y="1"/>
                    <a:pt x="7561" y="74"/>
                    <a:pt x="7561" y="196"/>
                  </a:cubicBezTo>
                  <a:cubicBezTo>
                    <a:pt x="7561" y="293"/>
                    <a:pt x="7464" y="391"/>
                    <a:pt x="7366" y="391"/>
                  </a:cubicBezTo>
                  <a:close/>
                  <a:moveTo>
                    <a:pt x="8000" y="391"/>
                  </a:moveTo>
                  <a:cubicBezTo>
                    <a:pt x="7903" y="391"/>
                    <a:pt x="7805" y="293"/>
                    <a:pt x="7805" y="196"/>
                  </a:cubicBezTo>
                  <a:cubicBezTo>
                    <a:pt x="7805" y="74"/>
                    <a:pt x="7903" y="1"/>
                    <a:pt x="8000" y="1"/>
                  </a:cubicBezTo>
                  <a:lnTo>
                    <a:pt x="8317" y="1"/>
                  </a:lnTo>
                  <a:cubicBezTo>
                    <a:pt x="8415" y="1"/>
                    <a:pt x="8512" y="74"/>
                    <a:pt x="8512" y="196"/>
                  </a:cubicBezTo>
                  <a:cubicBezTo>
                    <a:pt x="8512" y="293"/>
                    <a:pt x="8415" y="391"/>
                    <a:pt x="8317" y="39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53"/>
            <p:cNvSpPr/>
            <p:nvPr/>
          </p:nvSpPr>
          <p:spPr>
            <a:xfrm>
              <a:off x="5945169" y="2003967"/>
              <a:ext cx="441122" cy="21736"/>
            </a:xfrm>
            <a:custGeom>
              <a:avLst/>
              <a:gdLst/>
              <a:ahLst/>
              <a:cxnLst/>
              <a:rect l="l" t="t" r="r" b="b"/>
              <a:pathLst>
                <a:path w="8513" h="415" extrusionOk="0">
                  <a:moveTo>
                    <a:pt x="196" y="415"/>
                  </a:moveTo>
                  <a:cubicBezTo>
                    <a:pt x="74" y="415"/>
                    <a:pt x="1" y="317"/>
                    <a:pt x="1" y="195"/>
                  </a:cubicBezTo>
                  <a:cubicBezTo>
                    <a:pt x="1" y="98"/>
                    <a:pt x="74" y="0"/>
                    <a:pt x="196" y="0"/>
                  </a:cubicBezTo>
                  <a:lnTo>
                    <a:pt x="7366" y="0"/>
                  </a:lnTo>
                  <a:cubicBezTo>
                    <a:pt x="7464" y="0"/>
                    <a:pt x="7562" y="98"/>
                    <a:pt x="7562" y="195"/>
                  </a:cubicBezTo>
                  <a:cubicBezTo>
                    <a:pt x="7562" y="317"/>
                    <a:pt x="7464" y="415"/>
                    <a:pt x="7366" y="415"/>
                  </a:cubicBezTo>
                  <a:close/>
                  <a:moveTo>
                    <a:pt x="8001" y="415"/>
                  </a:moveTo>
                  <a:cubicBezTo>
                    <a:pt x="7879" y="415"/>
                    <a:pt x="7805" y="317"/>
                    <a:pt x="7805" y="195"/>
                  </a:cubicBezTo>
                  <a:cubicBezTo>
                    <a:pt x="7805" y="98"/>
                    <a:pt x="7879" y="0"/>
                    <a:pt x="8001" y="0"/>
                  </a:cubicBezTo>
                  <a:lnTo>
                    <a:pt x="8293" y="0"/>
                  </a:lnTo>
                  <a:cubicBezTo>
                    <a:pt x="8415" y="0"/>
                    <a:pt x="8513" y="98"/>
                    <a:pt x="8513" y="195"/>
                  </a:cubicBezTo>
                  <a:cubicBezTo>
                    <a:pt x="8513" y="317"/>
                    <a:pt x="8415" y="415"/>
                    <a:pt x="8293" y="41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53"/>
            <p:cNvSpPr/>
            <p:nvPr/>
          </p:nvSpPr>
          <p:spPr>
            <a:xfrm>
              <a:off x="4912817" y="1975843"/>
              <a:ext cx="1521673" cy="687317"/>
            </a:xfrm>
            <a:custGeom>
              <a:avLst/>
              <a:gdLst/>
              <a:ahLst/>
              <a:cxnLst/>
              <a:rect l="l" t="t" r="r" b="b"/>
              <a:pathLst>
                <a:path w="29366" h="13123" extrusionOk="0">
                  <a:moveTo>
                    <a:pt x="28805" y="1"/>
                  </a:moveTo>
                  <a:lnTo>
                    <a:pt x="28805" y="11464"/>
                  </a:lnTo>
                  <a:cubicBezTo>
                    <a:pt x="28780" y="12049"/>
                    <a:pt x="28317" y="12537"/>
                    <a:pt x="27707" y="12561"/>
                  </a:cubicBezTo>
                  <a:lnTo>
                    <a:pt x="464" y="12561"/>
                  </a:lnTo>
                  <a:cubicBezTo>
                    <a:pt x="293" y="12537"/>
                    <a:pt x="147" y="12513"/>
                    <a:pt x="0" y="12440"/>
                  </a:cubicBezTo>
                  <a:cubicBezTo>
                    <a:pt x="74" y="12586"/>
                    <a:pt x="147" y="12708"/>
                    <a:pt x="244" y="12830"/>
                  </a:cubicBezTo>
                  <a:cubicBezTo>
                    <a:pt x="464" y="13025"/>
                    <a:pt x="732" y="13122"/>
                    <a:pt x="1025" y="13122"/>
                  </a:cubicBezTo>
                  <a:lnTo>
                    <a:pt x="28268" y="13122"/>
                  </a:lnTo>
                  <a:cubicBezTo>
                    <a:pt x="28561" y="13122"/>
                    <a:pt x="28829" y="13025"/>
                    <a:pt x="29024" y="12830"/>
                  </a:cubicBezTo>
                  <a:cubicBezTo>
                    <a:pt x="29244" y="12610"/>
                    <a:pt x="29366" y="12342"/>
                    <a:pt x="29366" y="12049"/>
                  </a:cubicBezTo>
                  <a:lnTo>
                    <a:pt x="29366" y="1"/>
                  </a:ln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9" name="Google Shape;1339;p53"/>
          <p:cNvGrpSpPr/>
          <p:nvPr/>
        </p:nvGrpSpPr>
        <p:grpSpPr>
          <a:xfrm>
            <a:off x="6725434" y="1600325"/>
            <a:ext cx="302145" cy="1828813"/>
            <a:chOff x="6771213" y="1525500"/>
            <a:chExt cx="302145" cy="1828813"/>
          </a:xfrm>
        </p:grpSpPr>
        <p:sp>
          <p:nvSpPr>
            <p:cNvPr id="1340" name="Google Shape;1340;p53"/>
            <p:cNvSpPr/>
            <p:nvPr/>
          </p:nvSpPr>
          <p:spPr>
            <a:xfrm>
              <a:off x="6771213" y="1525500"/>
              <a:ext cx="302145" cy="1828813"/>
            </a:xfrm>
            <a:custGeom>
              <a:avLst/>
              <a:gdLst/>
              <a:ahLst/>
              <a:cxnLst/>
              <a:rect l="l" t="t" r="r" b="b"/>
              <a:pathLst>
                <a:path w="7025" h="41902" extrusionOk="0">
                  <a:moveTo>
                    <a:pt x="879" y="0"/>
                  </a:moveTo>
                  <a:lnTo>
                    <a:pt x="6171" y="0"/>
                  </a:lnTo>
                  <a:cubicBezTo>
                    <a:pt x="6635" y="0"/>
                    <a:pt x="7025" y="390"/>
                    <a:pt x="7025" y="878"/>
                  </a:cubicBezTo>
                  <a:lnTo>
                    <a:pt x="7025" y="41048"/>
                  </a:lnTo>
                  <a:cubicBezTo>
                    <a:pt x="7025" y="41511"/>
                    <a:pt x="6635" y="41902"/>
                    <a:pt x="6171" y="41902"/>
                  </a:cubicBezTo>
                  <a:lnTo>
                    <a:pt x="879" y="41902"/>
                  </a:lnTo>
                  <a:cubicBezTo>
                    <a:pt x="391" y="41902"/>
                    <a:pt x="1" y="41511"/>
                    <a:pt x="1" y="41048"/>
                  </a:cubicBezTo>
                  <a:lnTo>
                    <a:pt x="1" y="878"/>
                  </a:lnTo>
                  <a:cubicBezTo>
                    <a:pt x="1" y="390"/>
                    <a:pt x="391" y="25"/>
                    <a:pt x="8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53"/>
            <p:cNvSpPr/>
            <p:nvPr/>
          </p:nvSpPr>
          <p:spPr>
            <a:xfrm>
              <a:off x="6836245" y="1543569"/>
              <a:ext cx="219308" cy="1793722"/>
            </a:xfrm>
            <a:custGeom>
              <a:avLst/>
              <a:gdLst/>
              <a:ahLst/>
              <a:cxnLst/>
              <a:rect l="l" t="t" r="r" b="b"/>
              <a:pathLst>
                <a:path w="5099" h="41098" extrusionOk="0">
                  <a:moveTo>
                    <a:pt x="586" y="26415"/>
                  </a:moveTo>
                  <a:lnTo>
                    <a:pt x="1" y="26415"/>
                  </a:lnTo>
                  <a:lnTo>
                    <a:pt x="1" y="27903"/>
                  </a:lnTo>
                  <a:lnTo>
                    <a:pt x="586" y="27903"/>
                  </a:lnTo>
                  <a:cubicBezTo>
                    <a:pt x="684" y="27878"/>
                    <a:pt x="781" y="27976"/>
                    <a:pt x="781" y="28098"/>
                  </a:cubicBezTo>
                  <a:cubicBezTo>
                    <a:pt x="781" y="28195"/>
                    <a:pt x="684" y="28293"/>
                    <a:pt x="586" y="28293"/>
                  </a:cubicBezTo>
                  <a:lnTo>
                    <a:pt x="1" y="28293"/>
                  </a:lnTo>
                  <a:lnTo>
                    <a:pt x="1" y="29781"/>
                  </a:lnTo>
                  <a:lnTo>
                    <a:pt x="586" y="29781"/>
                  </a:lnTo>
                  <a:cubicBezTo>
                    <a:pt x="684" y="29781"/>
                    <a:pt x="781" y="29854"/>
                    <a:pt x="781" y="29976"/>
                  </a:cubicBezTo>
                  <a:cubicBezTo>
                    <a:pt x="781" y="30073"/>
                    <a:pt x="684" y="30171"/>
                    <a:pt x="586" y="30171"/>
                  </a:cubicBezTo>
                  <a:lnTo>
                    <a:pt x="1" y="30171"/>
                  </a:lnTo>
                  <a:lnTo>
                    <a:pt x="1" y="31659"/>
                  </a:lnTo>
                  <a:lnTo>
                    <a:pt x="586" y="31659"/>
                  </a:lnTo>
                  <a:cubicBezTo>
                    <a:pt x="684" y="31659"/>
                    <a:pt x="781" y="31732"/>
                    <a:pt x="781" y="31854"/>
                  </a:cubicBezTo>
                  <a:cubicBezTo>
                    <a:pt x="781" y="31951"/>
                    <a:pt x="684" y="32049"/>
                    <a:pt x="586" y="32049"/>
                  </a:cubicBezTo>
                  <a:lnTo>
                    <a:pt x="1" y="32049"/>
                  </a:lnTo>
                  <a:lnTo>
                    <a:pt x="1" y="33537"/>
                  </a:lnTo>
                  <a:lnTo>
                    <a:pt x="586" y="33537"/>
                  </a:lnTo>
                  <a:cubicBezTo>
                    <a:pt x="830" y="33537"/>
                    <a:pt x="830" y="33927"/>
                    <a:pt x="586" y="33927"/>
                  </a:cubicBezTo>
                  <a:lnTo>
                    <a:pt x="1" y="33927"/>
                  </a:lnTo>
                  <a:lnTo>
                    <a:pt x="1" y="35415"/>
                  </a:lnTo>
                  <a:lnTo>
                    <a:pt x="586" y="35415"/>
                  </a:lnTo>
                  <a:cubicBezTo>
                    <a:pt x="684" y="35415"/>
                    <a:pt x="781" y="35512"/>
                    <a:pt x="781" y="35634"/>
                  </a:cubicBezTo>
                  <a:cubicBezTo>
                    <a:pt x="781" y="35732"/>
                    <a:pt x="684" y="35829"/>
                    <a:pt x="586" y="35829"/>
                  </a:cubicBezTo>
                  <a:lnTo>
                    <a:pt x="1" y="35829"/>
                  </a:lnTo>
                  <a:lnTo>
                    <a:pt x="1" y="37317"/>
                  </a:lnTo>
                  <a:lnTo>
                    <a:pt x="586" y="37317"/>
                  </a:lnTo>
                  <a:cubicBezTo>
                    <a:pt x="684" y="37317"/>
                    <a:pt x="781" y="37390"/>
                    <a:pt x="781" y="37512"/>
                  </a:cubicBezTo>
                  <a:cubicBezTo>
                    <a:pt x="781" y="37610"/>
                    <a:pt x="684" y="37707"/>
                    <a:pt x="586" y="37707"/>
                  </a:cubicBezTo>
                  <a:lnTo>
                    <a:pt x="1" y="37707"/>
                  </a:lnTo>
                  <a:lnTo>
                    <a:pt x="1" y="39195"/>
                  </a:lnTo>
                  <a:lnTo>
                    <a:pt x="586" y="39195"/>
                  </a:lnTo>
                  <a:cubicBezTo>
                    <a:pt x="684" y="39195"/>
                    <a:pt x="781" y="39293"/>
                    <a:pt x="781" y="39390"/>
                  </a:cubicBezTo>
                  <a:cubicBezTo>
                    <a:pt x="781" y="39512"/>
                    <a:pt x="684" y="39585"/>
                    <a:pt x="586" y="39585"/>
                  </a:cubicBezTo>
                  <a:lnTo>
                    <a:pt x="1" y="39585"/>
                  </a:lnTo>
                  <a:lnTo>
                    <a:pt x="1" y="41097"/>
                  </a:lnTo>
                  <a:lnTo>
                    <a:pt x="4635" y="41097"/>
                  </a:lnTo>
                  <a:cubicBezTo>
                    <a:pt x="4879" y="41097"/>
                    <a:pt x="5098" y="40902"/>
                    <a:pt x="5098" y="40634"/>
                  </a:cubicBezTo>
                  <a:lnTo>
                    <a:pt x="5098" y="464"/>
                  </a:lnTo>
                  <a:cubicBezTo>
                    <a:pt x="5098" y="342"/>
                    <a:pt x="5049" y="220"/>
                    <a:pt x="4952" y="123"/>
                  </a:cubicBezTo>
                  <a:cubicBezTo>
                    <a:pt x="4879" y="50"/>
                    <a:pt x="4757" y="1"/>
                    <a:pt x="4610" y="1"/>
                  </a:cubicBezTo>
                  <a:lnTo>
                    <a:pt x="25" y="1"/>
                  </a:lnTo>
                  <a:lnTo>
                    <a:pt x="25" y="1489"/>
                  </a:lnTo>
                  <a:lnTo>
                    <a:pt x="586" y="1489"/>
                  </a:lnTo>
                  <a:cubicBezTo>
                    <a:pt x="684" y="1489"/>
                    <a:pt x="781" y="1562"/>
                    <a:pt x="781" y="1684"/>
                  </a:cubicBezTo>
                  <a:cubicBezTo>
                    <a:pt x="781" y="1781"/>
                    <a:pt x="684" y="1879"/>
                    <a:pt x="586" y="1879"/>
                  </a:cubicBezTo>
                  <a:lnTo>
                    <a:pt x="1" y="1879"/>
                  </a:lnTo>
                  <a:lnTo>
                    <a:pt x="1" y="3367"/>
                  </a:lnTo>
                  <a:lnTo>
                    <a:pt x="586" y="3367"/>
                  </a:lnTo>
                  <a:cubicBezTo>
                    <a:pt x="830" y="3367"/>
                    <a:pt x="830" y="3757"/>
                    <a:pt x="586" y="3757"/>
                  </a:cubicBezTo>
                  <a:lnTo>
                    <a:pt x="1" y="3757"/>
                  </a:lnTo>
                  <a:lnTo>
                    <a:pt x="1" y="5245"/>
                  </a:lnTo>
                  <a:lnTo>
                    <a:pt x="586" y="5245"/>
                  </a:lnTo>
                  <a:cubicBezTo>
                    <a:pt x="806" y="5293"/>
                    <a:pt x="806" y="5635"/>
                    <a:pt x="586" y="5659"/>
                  </a:cubicBezTo>
                  <a:lnTo>
                    <a:pt x="1" y="5659"/>
                  </a:lnTo>
                  <a:lnTo>
                    <a:pt x="1" y="7147"/>
                  </a:lnTo>
                  <a:lnTo>
                    <a:pt x="586" y="7147"/>
                  </a:lnTo>
                  <a:cubicBezTo>
                    <a:pt x="806" y="7171"/>
                    <a:pt x="806" y="7513"/>
                    <a:pt x="586" y="7537"/>
                  </a:cubicBezTo>
                  <a:lnTo>
                    <a:pt x="1" y="7537"/>
                  </a:lnTo>
                  <a:lnTo>
                    <a:pt x="1" y="9025"/>
                  </a:lnTo>
                  <a:lnTo>
                    <a:pt x="586" y="9025"/>
                  </a:lnTo>
                  <a:cubicBezTo>
                    <a:pt x="830" y="9025"/>
                    <a:pt x="830" y="9415"/>
                    <a:pt x="586" y="9415"/>
                  </a:cubicBezTo>
                  <a:lnTo>
                    <a:pt x="1" y="9415"/>
                  </a:lnTo>
                  <a:lnTo>
                    <a:pt x="1" y="10927"/>
                  </a:lnTo>
                  <a:lnTo>
                    <a:pt x="586" y="10927"/>
                  </a:lnTo>
                  <a:cubicBezTo>
                    <a:pt x="684" y="10927"/>
                    <a:pt x="781" y="11001"/>
                    <a:pt x="781" y="11123"/>
                  </a:cubicBezTo>
                  <a:cubicBezTo>
                    <a:pt x="781" y="11220"/>
                    <a:pt x="684" y="11318"/>
                    <a:pt x="586" y="11318"/>
                  </a:cubicBezTo>
                  <a:lnTo>
                    <a:pt x="1" y="11318"/>
                  </a:lnTo>
                  <a:lnTo>
                    <a:pt x="1" y="12805"/>
                  </a:lnTo>
                  <a:lnTo>
                    <a:pt x="586" y="12805"/>
                  </a:lnTo>
                  <a:cubicBezTo>
                    <a:pt x="806" y="12830"/>
                    <a:pt x="806" y="13171"/>
                    <a:pt x="586" y="13196"/>
                  </a:cubicBezTo>
                  <a:lnTo>
                    <a:pt x="1" y="13196"/>
                  </a:lnTo>
                  <a:lnTo>
                    <a:pt x="1" y="14683"/>
                  </a:lnTo>
                  <a:lnTo>
                    <a:pt x="586" y="14683"/>
                  </a:lnTo>
                  <a:cubicBezTo>
                    <a:pt x="684" y="14683"/>
                    <a:pt x="781" y="14781"/>
                    <a:pt x="781" y="14903"/>
                  </a:cubicBezTo>
                  <a:cubicBezTo>
                    <a:pt x="781" y="15001"/>
                    <a:pt x="684" y="15098"/>
                    <a:pt x="586" y="15098"/>
                  </a:cubicBezTo>
                  <a:lnTo>
                    <a:pt x="1" y="15098"/>
                  </a:lnTo>
                  <a:lnTo>
                    <a:pt x="1" y="16586"/>
                  </a:lnTo>
                  <a:lnTo>
                    <a:pt x="586" y="16586"/>
                  </a:lnTo>
                  <a:cubicBezTo>
                    <a:pt x="684" y="16586"/>
                    <a:pt x="781" y="16659"/>
                    <a:pt x="781" y="16781"/>
                  </a:cubicBezTo>
                  <a:cubicBezTo>
                    <a:pt x="781" y="16879"/>
                    <a:pt x="684" y="16976"/>
                    <a:pt x="586" y="16976"/>
                  </a:cubicBezTo>
                  <a:lnTo>
                    <a:pt x="1" y="16976"/>
                  </a:lnTo>
                  <a:lnTo>
                    <a:pt x="1" y="18464"/>
                  </a:lnTo>
                  <a:lnTo>
                    <a:pt x="586" y="18464"/>
                  </a:lnTo>
                  <a:cubicBezTo>
                    <a:pt x="806" y="18488"/>
                    <a:pt x="806" y="18830"/>
                    <a:pt x="586" y="18854"/>
                  </a:cubicBezTo>
                  <a:lnTo>
                    <a:pt x="1" y="18854"/>
                  </a:lnTo>
                  <a:lnTo>
                    <a:pt x="1" y="20342"/>
                  </a:lnTo>
                  <a:lnTo>
                    <a:pt x="586" y="20342"/>
                  </a:lnTo>
                  <a:cubicBezTo>
                    <a:pt x="684" y="20342"/>
                    <a:pt x="781" y="20439"/>
                    <a:pt x="781" y="20561"/>
                  </a:cubicBezTo>
                  <a:cubicBezTo>
                    <a:pt x="781" y="20659"/>
                    <a:pt x="684" y="20756"/>
                    <a:pt x="586" y="20756"/>
                  </a:cubicBezTo>
                  <a:lnTo>
                    <a:pt x="1" y="20756"/>
                  </a:lnTo>
                  <a:lnTo>
                    <a:pt x="1" y="22244"/>
                  </a:lnTo>
                  <a:lnTo>
                    <a:pt x="586" y="22244"/>
                  </a:lnTo>
                  <a:cubicBezTo>
                    <a:pt x="684" y="22244"/>
                    <a:pt x="781" y="22317"/>
                    <a:pt x="781" y="22439"/>
                  </a:cubicBezTo>
                  <a:cubicBezTo>
                    <a:pt x="781" y="22537"/>
                    <a:pt x="684" y="22634"/>
                    <a:pt x="586" y="22634"/>
                  </a:cubicBezTo>
                  <a:lnTo>
                    <a:pt x="1" y="22634"/>
                  </a:lnTo>
                  <a:lnTo>
                    <a:pt x="1" y="24122"/>
                  </a:lnTo>
                  <a:lnTo>
                    <a:pt x="586" y="24122"/>
                  </a:lnTo>
                  <a:cubicBezTo>
                    <a:pt x="806" y="24147"/>
                    <a:pt x="806" y="24488"/>
                    <a:pt x="586" y="24512"/>
                  </a:cubicBezTo>
                  <a:lnTo>
                    <a:pt x="1" y="24512"/>
                  </a:lnTo>
                  <a:lnTo>
                    <a:pt x="1" y="26000"/>
                  </a:lnTo>
                  <a:lnTo>
                    <a:pt x="586" y="26000"/>
                  </a:lnTo>
                  <a:cubicBezTo>
                    <a:pt x="684" y="26000"/>
                    <a:pt x="781" y="26098"/>
                    <a:pt x="781" y="26220"/>
                  </a:cubicBezTo>
                  <a:cubicBezTo>
                    <a:pt x="781" y="26317"/>
                    <a:pt x="684" y="26390"/>
                    <a:pt x="586" y="2641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53"/>
            <p:cNvSpPr/>
            <p:nvPr/>
          </p:nvSpPr>
          <p:spPr>
            <a:xfrm>
              <a:off x="6787987" y="1543569"/>
              <a:ext cx="32559" cy="1793722"/>
            </a:xfrm>
            <a:custGeom>
              <a:avLst/>
              <a:gdLst/>
              <a:ahLst/>
              <a:cxnLst/>
              <a:rect l="l" t="t" r="r" b="b"/>
              <a:pathLst>
                <a:path w="757" h="41098" extrusionOk="0">
                  <a:moveTo>
                    <a:pt x="733" y="29976"/>
                  </a:moveTo>
                  <a:lnTo>
                    <a:pt x="733" y="1"/>
                  </a:lnTo>
                  <a:lnTo>
                    <a:pt x="489" y="1"/>
                  </a:lnTo>
                  <a:cubicBezTo>
                    <a:pt x="367" y="1"/>
                    <a:pt x="245" y="50"/>
                    <a:pt x="147" y="123"/>
                  </a:cubicBezTo>
                  <a:cubicBezTo>
                    <a:pt x="50" y="220"/>
                    <a:pt x="1" y="342"/>
                    <a:pt x="1" y="464"/>
                  </a:cubicBezTo>
                  <a:lnTo>
                    <a:pt x="1" y="40634"/>
                  </a:lnTo>
                  <a:cubicBezTo>
                    <a:pt x="1" y="40756"/>
                    <a:pt x="50" y="40854"/>
                    <a:pt x="147" y="40951"/>
                  </a:cubicBezTo>
                  <a:cubicBezTo>
                    <a:pt x="245" y="41049"/>
                    <a:pt x="342" y="41097"/>
                    <a:pt x="489" y="41097"/>
                  </a:cubicBezTo>
                  <a:lnTo>
                    <a:pt x="757" y="41097"/>
                  </a:lnTo>
                  <a:lnTo>
                    <a:pt x="757" y="29976"/>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53"/>
            <p:cNvSpPr/>
            <p:nvPr/>
          </p:nvSpPr>
          <p:spPr>
            <a:xfrm>
              <a:off x="6771213" y="1525500"/>
              <a:ext cx="302145" cy="1828813"/>
            </a:xfrm>
            <a:custGeom>
              <a:avLst/>
              <a:gdLst/>
              <a:ahLst/>
              <a:cxnLst/>
              <a:rect l="l" t="t" r="r" b="b"/>
              <a:pathLst>
                <a:path w="7025" h="41902" extrusionOk="0">
                  <a:moveTo>
                    <a:pt x="879" y="0"/>
                  </a:moveTo>
                  <a:lnTo>
                    <a:pt x="6171" y="0"/>
                  </a:lnTo>
                  <a:cubicBezTo>
                    <a:pt x="6635" y="0"/>
                    <a:pt x="7025" y="390"/>
                    <a:pt x="7025" y="878"/>
                  </a:cubicBezTo>
                  <a:lnTo>
                    <a:pt x="7025" y="41048"/>
                  </a:lnTo>
                  <a:cubicBezTo>
                    <a:pt x="7025" y="41511"/>
                    <a:pt x="6635" y="41902"/>
                    <a:pt x="6171" y="41902"/>
                  </a:cubicBezTo>
                  <a:lnTo>
                    <a:pt x="879" y="41902"/>
                  </a:lnTo>
                  <a:cubicBezTo>
                    <a:pt x="391" y="41902"/>
                    <a:pt x="1" y="41511"/>
                    <a:pt x="1" y="41048"/>
                  </a:cubicBezTo>
                  <a:lnTo>
                    <a:pt x="1" y="878"/>
                  </a:lnTo>
                  <a:cubicBezTo>
                    <a:pt x="1" y="390"/>
                    <a:pt x="391" y="25"/>
                    <a:pt x="879" y="0"/>
                  </a:cubicBezTo>
                  <a:close/>
                  <a:moveTo>
                    <a:pt x="1537" y="39633"/>
                  </a:moveTo>
                  <a:lnTo>
                    <a:pt x="2098" y="39633"/>
                  </a:lnTo>
                  <a:cubicBezTo>
                    <a:pt x="2196" y="39609"/>
                    <a:pt x="2293" y="39707"/>
                    <a:pt x="2293" y="39829"/>
                  </a:cubicBezTo>
                  <a:cubicBezTo>
                    <a:pt x="2293" y="39926"/>
                    <a:pt x="2196" y="40024"/>
                    <a:pt x="2098" y="40024"/>
                  </a:cubicBezTo>
                  <a:lnTo>
                    <a:pt x="1513" y="40024"/>
                  </a:lnTo>
                  <a:lnTo>
                    <a:pt x="1513" y="41511"/>
                  </a:lnTo>
                  <a:lnTo>
                    <a:pt x="6147" y="41511"/>
                  </a:lnTo>
                  <a:cubicBezTo>
                    <a:pt x="6391" y="41511"/>
                    <a:pt x="6610" y="41316"/>
                    <a:pt x="6610" y="41048"/>
                  </a:cubicBezTo>
                  <a:lnTo>
                    <a:pt x="6610" y="878"/>
                  </a:lnTo>
                  <a:cubicBezTo>
                    <a:pt x="6610" y="756"/>
                    <a:pt x="6561" y="634"/>
                    <a:pt x="6464" y="537"/>
                  </a:cubicBezTo>
                  <a:cubicBezTo>
                    <a:pt x="6391" y="464"/>
                    <a:pt x="6269" y="415"/>
                    <a:pt x="6122" y="415"/>
                  </a:cubicBezTo>
                  <a:lnTo>
                    <a:pt x="1537" y="415"/>
                  </a:lnTo>
                  <a:lnTo>
                    <a:pt x="1537" y="1903"/>
                  </a:lnTo>
                  <a:lnTo>
                    <a:pt x="2098" y="1903"/>
                  </a:lnTo>
                  <a:cubicBezTo>
                    <a:pt x="2196" y="1903"/>
                    <a:pt x="2293" y="1976"/>
                    <a:pt x="2293" y="2098"/>
                  </a:cubicBezTo>
                  <a:cubicBezTo>
                    <a:pt x="2293" y="2195"/>
                    <a:pt x="2196" y="2293"/>
                    <a:pt x="2098" y="2293"/>
                  </a:cubicBezTo>
                  <a:lnTo>
                    <a:pt x="1513" y="2293"/>
                  </a:lnTo>
                  <a:lnTo>
                    <a:pt x="1513" y="3781"/>
                  </a:lnTo>
                  <a:lnTo>
                    <a:pt x="2098" y="3781"/>
                  </a:lnTo>
                  <a:cubicBezTo>
                    <a:pt x="2342" y="3781"/>
                    <a:pt x="2342" y="4171"/>
                    <a:pt x="2098" y="4171"/>
                  </a:cubicBezTo>
                  <a:lnTo>
                    <a:pt x="1513" y="4171"/>
                  </a:lnTo>
                  <a:lnTo>
                    <a:pt x="1513" y="5659"/>
                  </a:lnTo>
                  <a:lnTo>
                    <a:pt x="2098" y="5659"/>
                  </a:lnTo>
                  <a:cubicBezTo>
                    <a:pt x="2318" y="5707"/>
                    <a:pt x="2318" y="6049"/>
                    <a:pt x="2098" y="6073"/>
                  </a:cubicBezTo>
                  <a:lnTo>
                    <a:pt x="1513" y="6073"/>
                  </a:lnTo>
                  <a:lnTo>
                    <a:pt x="1513" y="7561"/>
                  </a:lnTo>
                  <a:lnTo>
                    <a:pt x="2098" y="7561"/>
                  </a:lnTo>
                  <a:cubicBezTo>
                    <a:pt x="2318" y="7585"/>
                    <a:pt x="2318" y="7927"/>
                    <a:pt x="2098" y="7951"/>
                  </a:cubicBezTo>
                  <a:lnTo>
                    <a:pt x="1513" y="7951"/>
                  </a:lnTo>
                  <a:lnTo>
                    <a:pt x="1513" y="9439"/>
                  </a:lnTo>
                  <a:lnTo>
                    <a:pt x="2098" y="9439"/>
                  </a:lnTo>
                  <a:cubicBezTo>
                    <a:pt x="2342" y="9439"/>
                    <a:pt x="2342" y="9829"/>
                    <a:pt x="2098" y="9829"/>
                  </a:cubicBezTo>
                  <a:lnTo>
                    <a:pt x="1513" y="9829"/>
                  </a:lnTo>
                  <a:lnTo>
                    <a:pt x="1513" y="11341"/>
                  </a:lnTo>
                  <a:lnTo>
                    <a:pt x="2098" y="11341"/>
                  </a:lnTo>
                  <a:cubicBezTo>
                    <a:pt x="2196" y="11341"/>
                    <a:pt x="2293" y="11415"/>
                    <a:pt x="2293" y="11537"/>
                  </a:cubicBezTo>
                  <a:cubicBezTo>
                    <a:pt x="2293" y="11634"/>
                    <a:pt x="2196" y="11732"/>
                    <a:pt x="2098" y="11732"/>
                  </a:cubicBezTo>
                  <a:lnTo>
                    <a:pt x="1513" y="11732"/>
                  </a:lnTo>
                  <a:lnTo>
                    <a:pt x="1513" y="13219"/>
                  </a:lnTo>
                  <a:lnTo>
                    <a:pt x="2098" y="13219"/>
                  </a:lnTo>
                  <a:cubicBezTo>
                    <a:pt x="2318" y="13244"/>
                    <a:pt x="2318" y="13585"/>
                    <a:pt x="2098" y="13610"/>
                  </a:cubicBezTo>
                  <a:lnTo>
                    <a:pt x="1513" y="13610"/>
                  </a:lnTo>
                  <a:lnTo>
                    <a:pt x="1513" y="15097"/>
                  </a:lnTo>
                  <a:lnTo>
                    <a:pt x="2098" y="15097"/>
                  </a:lnTo>
                  <a:cubicBezTo>
                    <a:pt x="2196" y="15097"/>
                    <a:pt x="2293" y="15195"/>
                    <a:pt x="2293" y="15317"/>
                  </a:cubicBezTo>
                  <a:cubicBezTo>
                    <a:pt x="2293" y="15415"/>
                    <a:pt x="2196" y="15512"/>
                    <a:pt x="2098" y="15512"/>
                  </a:cubicBezTo>
                  <a:lnTo>
                    <a:pt x="1513" y="15512"/>
                  </a:lnTo>
                  <a:lnTo>
                    <a:pt x="1513" y="17000"/>
                  </a:lnTo>
                  <a:lnTo>
                    <a:pt x="2098" y="17000"/>
                  </a:lnTo>
                  <a:cubicBezTo>
                    <a:pt x="2196" y="17000"/>
                    <a:pt x="2293" y="17073"/>
                    <a:pt x="2293" y="17195"/>
                  </a:cubicBezTo>
                  <a:cubicBezTo>
                    <a:pt x="2293" y="17293"/>
                    <a:pt x="2196" y="17390"/>
                    <a:pt x="2098" y="17390"/>
                  </a:cubicBezTo>
                  <a:lnTo>
                    <a:pt x="1513" y="17390"/>
                  </a:lnTo>
                  <a:lnTo>
                    <a:pt x="1513" y="18878"/>
                  </a:lnTo>
                  <a:lnTo>
                    <a:pt x="2098" y="18878"/>
                  </a:lnTo>
                  <a:cubicBezTo>
                    <a:pt x="2318" y="18902"/>
                    <a:pt x="2318" y="19244"/>
                    <a:pt x="2098" y="19268"/>
                  </a:cubicBezTo>
                  <a:lnTo>
                    <a:pt x="1513" y="19268"/>
                  </a:lnTo>
                  <a:lnTo>
                    <a:pt x="1513" y="20756"/>
                  </a:lnTo>
                  <a:lnTo>
                    <a:pt x="2098" y="20756"/>
                  </a:lnTo>
                  <a:cubicBezTo>
                    <a:pt x="2196" y="20756"/>
                    <a:pt x="2293" y="20853"/>
                    <a:pt x="2293" y="20975"/>
                  </a:cubicBezTo>
                  <a:cubicBezTo>
                    <a:pt x="2293" y="21073"/>
                    <a:pt x="2196" y="21170"/>
                    <a:pt x="2098" y="21170"/>
                  </a:cubicBezTo>
                  <a:lnTo>
                    <a:pt x="1513" y="21170"/>
                  </a:lnTo>
                  <a:lnTo>
                    <a:pt x="1513" y="22658"/>
                  </a:lnTo>
                  <a:lnTo>
                    <a:pt x="2098" y="22658"/>
                  </a:lnTo>
                  <a:cubicBezTo>
                    <a:pt x="2196" y="22658"/>
                    <a:pt x="2293" y="22731"/>
                    <a:pt x="2293" y="22853"/>
                  </a:cubicBezTo>
                  <a:cubicBezTo>
                    <a:pt x="2293" y="22951"/>
                    <a:pt x="2196" y="23048"/>
                    <a:pt x="2098" y="23048"/>
                  </a:cubicBezTo>
                  <a:lnTo>
                    <a:pt x="1513" y="23048"/>
                  </a:lnTo>
                  <a:lnTo>
                    <a:pt x="1513" y="24536"/>
                  </a:lnTo>
                  <a:lnTo>
                    <a:pt x="2098" y="24536"/>
                  </a:lnTo>
                  <a:cubicBezTo>
                    <a:pt x="2318" y="24561"/>
                    <a:pt x="2318" y="24902"/>
                    <a:pt x="2098" y="24926"/>
                  </a:cubicBezTo>
                  <a:lnTo>
                    <a:pt x="1513" y="24926"/>
                  </a:lnTo>
                  <a:lnTo>
                    <a:pt x="1513" y="26414"/>
                  </a:lnTo>
                  <a:lnTo>
                    <a:pt x="2098" y="26414"/>
                  </a:lnTo>
                  <a:cubicBezTo>
                    <a:pt x="2196" y="26414"/>
                    <a:pt x="2293" y="26512"/>
                    <a:pt x="2293" y="26634"/>
                  </a:cubicBezTo>
                  <a:cubicBezTo>
                    <a:pt x="2293" y="26731"/>
                    <a:pt x="2196" y="26829"/>
                    <a:pt x="2098" y="26829"/>
                  </a:cubicBezTo>
                  <a:lnTo>
                    <a:pt x="1513" y="26829"/>
                  </a:lnTo>
                  <a:lnTo>
                    <a:pt x="1513" y="28317"/>
                  </a:lnTo>
                  <a:lnTo>
                    <a:pt x="2098" y="28317"/>
                  </a:lnTo>
                  <a:cubicBezTo>
                    <a:pt x="2196" y="28317"/>
                    <a:pt x="2293" y="28390"/>
                    <a:pt x="2293" y="28512"/>
                  </a:cubicBezTo>
                  <a:cubicBezTo>
                    <a:pt x="2293" y="28609"/>
                    <a:pt x="2196" y="28707"/>
                    <a:pt x="2098" y="28707"/>
                  </a:cubicBezTo>
                  <a:lnTo>
                    <a:pt x="1513" y="28707"/>
                  </a:lnTo>
                  <a:lnTo>
                    <a:pt x="1513" y="30195"/>
                  </a:lnTo>
                  <a:lnTo>
                    <a:pt x="2098" y="30195"/>
                  </a:lnTo>
                  <a:cubicBezTo>
                    <a:pt x="2196" y="30195"/>
                    <a:pt x="2293" y="30292"/>
                    <a:pt x="2293" y="30390"/>
                  </a:cubicBezTo>
                  <a:cubicBezTo>
                    <a:pt x="2293" y="30512"/>
                    <a:pt x="2196" y="30585"/>
                    <a:pt x="2098" y="30585"/>
                  </a:cubicBezTo>
                  <a:lnTo>
                    <a:pt x="1513" y="30585"/>
                  </a:lnTo>
                  <a:lnTo>
                    <a:pt x="1513" y="32073"/>
                  </a:lnTo>
                  <a:lnTo>
                    <a:pt x="2098" y="32073"/>
                  </a:lnTo>
                  <a:cubicBezTo>
                    <a:pt x="2196" y="32073"/>
                    <a:pt x="2293" y="32146"/>
                    <a:pt x="2293" y="32268"/>
                  </a:cubicBezTo>
                  <a:cubicBezTo>
                    <a:pt x="2293" y="32365"/>
                    <a:pt x="2196" y="32463"/>
                    <a:pt x="2098" y="32463"/>
                  </a:cubicBezTo>
                  <a:lnTo>
                    <a:pt x="1513" y="32463"/>
                  </a:lnTo>
                  <a:lnTo>
                    <a:pt x="1513" y="33951"/>
                  </a:lnTo>
                  <a:lnTo>
                    <a:pt x="2098" y="33951"/>
                  </a:lnTo>
                  <a:cubicBezTo>
                    <a:pt x="2342" y="33951"/>
                    <a:pt x="2342" y="34341"/>
                    <a:pt x="2098" y="34341"/>
                  </a:cubicBezTo>
                  <a:lnTo>
                    <a:pt x="1513" y="34341"/>
                  </a:lnTo>
                  <a:lnTo>
                    <a:pt x="1513" y="35829"/>
                  </a:lnTo>
                  <a:lnTo>
                    <a:pt x="2098" y="35829"/>
                  </a:lnTo>
                  <a:cubicBezTo>
                    <a:pt x="2196" y="35829"/>
                    <a:pt x="2293" y="35926"/>
                    <a:pt x="2293" y="36048"/>
                  </a:cubicBezTo>
                  <a:cubicBezTo>
                    <a:pt x="2293" y="36146"/>
                    <a:pt x="2196" y="36243"/>
                    <a:pt x="2098" y="36243"/>
                  </a:cubicBezTo>
                  <a:lnTo>
                    <a:pt x="1513" y="36243"/>
                  </a:lnTo>
                  <a:lnTo>
                    <a:pt x="1513" y="37731"/>
                  </a:lnTo>
                  <a:lnTo>
                    <a:pt x="2098" y="37731"/>
                  </a:lnTo>
                  <a:cubicBezTo>
                    <a:pt x="2196" y="37731"/>
                    <a:pt x="2293" y="37804"/>
                    <a:pt x="2293" y="37926"/>
                  </a:cubicBezTo>
                  <a:cubicBezTo>
                    <a:pt x="2293" y="38024"/>
                    <a:pt x="2196" y="38121"/>
                    <a:pt x="2098" y="38121"/>
                  </a:cubicBezTo>
                  <a:lnTo>
                    <a:pt x="1513" y="38121"/>
                  </a:lnTo>
                  <a:lnTo>
                    <a:pt x="1513" y="39609"/>
                  </a:lnTo>
                  <a:close/>
                  <a:moveTo>
                    <a:pt x="1123" y="41511"/>
                  </a:moveTo>
                  <a:lnTo>
                    <a:pt x="1123" y="415"/>
                  </a:lnTo>
                  <a:lnTo>
                    <a:pt x="879" y="415"/>
                  </a:lnTo>
                  <a:cubicBezTo>
                    <a:pt x="757" y="415"/>
                    <a:pt x="635" y="464"/>
                    <a:pt x="537" y="537"/>
                  </a:cubicBezTo>
                  <a:cubicBezTo>
                    <a:pt x="440" y="634"/>
                    <a:pt x="391" y="756"/>
                    <a:pt x="391" y="878"/>
                  </a:cubicBezTo>
                  <a:lnTo>
                    <a:pt x="391" y="41048"/>
                  </a:lnTo>
                  <a:cubicBezTo>
                    <a:pt x="391" y="41170"/>
                    <a:pt x="440" y="41268"/>
                    <a:pt x="537" y="41365"/>
                  </a:cubicBezTo>
                  <a:cubicBezTo>
                    <a:pt x="635" y="41463"/>
                    <a:pt x="732" y="41511"/>
                    <a:pt x="879" y="4151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53"/>
            <p:cNvSpPr/>
            <p:nvPr/>
          </p:nvSpPr>
          <p:spPr>
            <a:xfrm>
              <a:off x="6892890" y="1573378"/>
              <a:ext cx="17892" cy="552546"/>
            </a:xfrm>
            <a:custGeom>
              <a:avLst/>
              <a:gdLst/>
              <a:ahLst/>
              <a:cxnLst/>
              <a:rect l="l" t="t" r="r" b="b"/>
              <a:pathLst>
                <a:path w="416" h="12660" extrusionOk="0">
                  <a:moveTo>
                    <a:pt x="1" y="196"/>
                  </a:moveTo>
                  <a:cubicBezTo>
                    <a:pt x="1" y="98"/>
                    <a:pt x="98" y="1"/>
                    <a:pt x="220" y="1"/>
                  </a:cubicBezTo>
                  <a:cubicBezTo>
                    <a:pt x="318" y="1"/>
                    <a:pt x="415" y="98"/>
                    <a:pt x="415" y="196"/>
                  </a:cubicBezTo>
                  <a:lnTo>
                    <a:pt x="415" y="732"/>
                  </a:lnTo>
                  <a:cubicBezTo>
                    <a:pt x="415" y="854"/>
                    <a:pt x="318" y="928"/>
                    <a:pt x="220" y="928"/>
                  </a:cubicBezTo>
                  <a:cubicBezTo>
                    <a:pt x="98" y="928"/>
                    <a:pt x="1" y="854"/>
                    <a:pt x="1" y="732"/>
                  </a:cubicBezTo>
                  <a:close/>
                  <a:moveTo>
                    <a:pt x="1" y="1854"/>
                  </a:moveTo>
                  <a:cubicBezTo>
                    <a:pt x="1" y="1757"/>
                    <a:pt x="98" y="1659"/>
                    <a:pt x="220" y="1659"/>
                  </a:cubicBezTo>
                  <a:cubicBezTo>
                    <a:pt x="318" y="1659"/>
                    <a:pt x="415" y="1757"/>
                    <a:pt x="415" y="1854"/>
                  </a:cubicBezTo>
                  <a:lnTo>
                    <a:pt x="415" y="12440"/>
                  </a:lnTo>
                  <a:cubicBezTo>
                    <a:pt x="415" y="12561"/>
                    <a:pt x="318" y="12659"/>
                    <a:pt x="220" y="12659"/>
                  </a:cubicBezTo>
                  <a:cubicBezTo>
                    <a:pt x="98" y="12659"/>
                    <a:pt x="1" y="12561"/>
                    <a:pt x="1" y="1244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53"/>
            <p:cNvSpPr/>
            <p:nvPr/>
          </p:nvSpPr>
          <p:spPr>
            <a:xfrm>
              <a:off x="6837320" y="1543569"/>
              <a:ext cx="218233" cy="1793722"/>
            </a:xfrm>
            <a:custGeom>
              <a:avLst/>
              <a:gdLst/>
              <a:ahLst/>
              <a:cxnLst/>
              <a:rect l="l" t="t" r="r" b="b"/>
              <a:pathLst>
                <a:path w="5074" h="41098" extrusionOk="0">
                  <a:moveTo>
                    <a:pt x="4073" y="40146"/>
                  </a:moveTo>
                  <a:cubicBezTo>
                    <a:pt x="4000" y="40244"/>
                    <a:pt x="3878" y="40293"/>
                    <a:pt x="3756" y="40293"/>
                  </a:cubicBezTo>
                  <a:lnTo>
                    <a:pt x="0" y="40293"/>
                  </a:lnTo>
                  <a:lnTo>
                    <a:pt x="0" y="41097"/>
                  </a:lnTo>
                  <a:lnTo>
                    <a:pt x="4610" y="41097"/>
                  </a:lnTo>
                  <a:cubicBezTo>
                    <a:pt x="4878" y="41097"/>
                    <a:pt x="5073" y="40902"/>
                    <a:pt x="5073" y="40634"/>
                  </a:cubicBezTo>
                  <a:lnTo>
                    <a:pt x="5073" y="464"/>
                  </a:lnTo>
                  <a:cubicBezTo>
                    <a:pt x="5073" y="342"/>
                    <a:pt x="5024" y="220"/>
                    <a:pt x="4951" y="123"/>
                  </a:cubicBezTo>
                  <a:cubicBezTo>
                    <a:pt x="4854" y="50"/>
                    <a:pt x="4732" y="1"/>
                    <a:pt x="4610" y="1"/>
                  </a:cubicBezTo>
                  <a:lnTo>
                    <a:pt x="4220" y="1"/>
                  </a:lnTo>
                  <a:lnTo>
                    <a:pt x="4220" y="39829"/>
                  </a:lnTo>
                  <a:cubicBezTo>
                    <a:pt x="4220" y="39951"/>
                    <a:pt x="4171" y="40073"/>
                    <a:pt x="4073" y="40146"/>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6" name="Google Shape;1346;p53"/>
          <p:cNvGrpSpPr/>
          <p:nvPr/>
        </p:nvGrpSpPr>
        <p:grpSpPr>
          <a:xfrm>
            <a:off x="7034132" y="3744083"/>
            <a:ext cx="1394886" cy="681020"/>
            <a:chOff x="4887449" y="3733884"/>
            <a:chExt cx="1394886" cy="681020"/>
          </a:xfrm>
        </p:grpSpPr>
        <p:sp>
          <p:nvSpPr>
            <p:cNvPr id="1347" name="Google Shape;1347;p53"/>
            <p:cNvSpPr/>
            <p:nvPr/>
          </p:nvSpPr>
          <p:spPr>
            <a:xfrm>
              <a:off x="4887449" y="3733884"/>
              <a:ext cx="1394886" cy="681020"/>
            </a:xfrm>
            <a:custGeom>
              <a:avLst/>
              <a:gdLst/>
              <a:ahLst/>
              <a:cxnLst/>
              <a:rect l="l" t="t" r="r" b="b"/>
              <a:pathLst>
                <a:path w="30025" h="14659" extrusionOk="0">
                  <a:moveTo>
                    <a:pt x="1781" y="1"/>
                  </a:moveTo>
                  <a:cubicBezTo>
                    <a:pt x="781" y="1"/>
                    <a:pt x="1" y="806"/>
                    <a:pt x="1" y="1781"/>
                  </a:cubicBezTo>
                  <a:lnTo>
                    <a:pt x="1" y="12878"/>
                  </a:lnTo>
                  <a:cubicBezTo>
                    <a:pt x="1" y="13878"/>
                    <a:pt x="781" y="14659"/>
                    <a:pt x="1781" y="14659"/>
                  </a:cubicBezTo>
                  <a:lnTo>
                    <a:pt x="28244" y="14659"/>
                  </a:lnTo>
                  <a:cubicBezTo>
                    <a:pt x="29244" y="14659"/>
                    <a:pt x="30025" y="13878"/>
                    <a:pt x="30025" y="12878"/>
                  </a:cubicBezTo>
                  <a:lnTo>
                    <a:pt x="30025" y="1781"/>
                  </a:lnTo>
                  <a:cubicBezTo>
                    <a:pt x="30025" y="806"/>
                    <a:pt x="29244" y="1"/>
                    <a:pt x="28244" y="1"/>
                  </a:cubicBezTo>
                  <a:close/>
                </a:path>
              </a:pathLst>
            </a:cu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53"/>
            <p:cNvSpPr/>
            <p:nvPr/>
          </p:nvSpPr>
          <p:spPr>
            <a:xfrm>
              <a:off x="4953279" y="3826056"/>
              <a:ext cx="1273447" cy="510707"/>
            </a:xfrm>
            <a:custGeom>
              <a:avLst/>
              <a:gdLst/>
              <a:ahLst/>
              <a:cxnLst/>
              <a:rect l="l" t="t" r="r" b="b"/>
              <a:pathLst>
                <a:path w="27411" h="10993" extrusionOk="0">
                  <a:moveTo>
                    <a:pt x="1287" y="0"/>
                  </a:moveTo>
                  <a:cubicBezTo>
                    <a:pt x="397" y="0"/>
                    <a:pt x="0" y="1451"/>
                    <a:pt x="1072" y="1773"/>
                  </a:cubicBezTo>
                  <a:lnTo>
                    <a:pt x="11145" y="5504"/>
                  </a:lnTo>
                  <a:lnTo>
                    <a:pt x="1047" y="9260"/>
                  </a:lnTo>
                  <a:cubicBezTo>
                    <a:pt x="121" y="9602"/>
                    <a:pt x="364" y="10992"/>
                    <a:pt x="1364" y="10992"/>
                  </a:cubicBezTo>
                  <a:cubicBezTo>
                    <a:pt x="1462" y="10992"/>
                    <a:pt x="1560" y="10968"/>
                    <a:pt x="1657" y="10943"/>
                  </a:cubicBezTo>
                  <a:lnTo>
                    <a:pt x="13681" y="6456"/>
                  </a:lnTo>
                  <a:lnTo>
                    <a:pt x="25705" y="10943"/>
                  </a:lnTo>
                  <a:cubicBezTo>
                    <a:pt x="25803" y="10972"/>
                    <a:pt x="25897" y="10985"/>
                    <a:pt x="25985" y="10985"/>
                  </a:cubicBezTo>
                  <a:cubicBezTo>
                    <a:pt x="26872" y="10985"/>
                    <a:pt x="27268" y="9659"/>
                    <a:pt x="26315" y="9260"/>
                  </a:cubicBezTo>
                  <a:lnTo>
                    <a:pt x="26339" y="9260"/>
                  </a:lnTo>
                  <a:lnTo>
                    <a:pt x="16242" y="5504"/>
                  </a:lnTo>
                  <a:lnTo>
                    <a:pt x="26339" y="1773"/>
                  </a:lnTo>
                  <a:cubicBezTo>
                    <a:pt x="27411" y="1451"/>
                    <a:pt x="27014" y="0"/>
                    <a:pt x="26124" y="0"/>
                  </a:cubicBezTo>
                  <a:cubicBezTo>
                    <a:pt x="26001" y="0"/>
                    <a:pt x="25869" y="28"/>
                    <a:pt x="25730" y="90"/>
                  </a:cubicBezTo>
                  <a:lnTo>
                    <a:pt x="13706" y="4578"/>
                  </a:lnTo>
                  <a:lnTo>
                    <a:pt x="1681" y="90"/>
                  </a:lnTo>
                  <a:cubicBezTo>
                    <a:pt x="1542" y="28"/>
                    <a:pt x="1410" y="0"/>
                    <a:pt x="1287"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9" name="Google Shape;1349;p53"/>
          <p:cNvGrpSpPr/>
          <p:nvPr/>
        </p:nvGrpSpPr>
        <p:grpSpPr>
          <a:xfrm>
            <a:off x="5891434" y="3931799"/>
            <a:ext cx="493304" cy="493304"/>
            <a:chOff x="6221117" y="3926992"/>
            <a:chExt cx="493304" cy="493304"/>
          </a:xfrm>
        </p:grpSpPr>
        <p:sp>
          <p:nvSpPr>
            <p:cNvPr id="1350" name="Google Shape;1350;p53"/>
            <p:cNvSpPr/>
            <p:nvPr/>
          </p:nvSpPr>
          <p:spPr>
            <a:xfrm>
              <a:off x="6221117" y="3926992"/>
              <a:ext cx="493304" cy="493304"/>
            </a:xfrm>
            <a:custGeom>
              <a:avLst/>
              <a:gdLst/>
              <a:ahLst/>
              <a:cxnLst/>
              <a:rect l="l" t="t" r="r" b="b"/>
              <a:pathLst>
                <a:path w="14952" h="14952" extrusionOk="0">
                  <a:moveTo>
                    <a:pt x="1220" y="0"/>
                  </a:moveTo>
                  <a:cubicBezTo>
                    <a:pt x="562" y="0"/>
                    <a:pt x="1" y="561"/>
                    <a:pt x="1" y="1220"/>
                  </a:cubicBezTo>
                  <a:lnTo>
                    <a:pt x="1" y="13732"/>
                  </a:lnTo>
                  <a:cubicBezTo>
                    <a:pt x="1" y="14415"/>
                    <a:pt x="562" y="14951"/>
                    <a:pt x="1220" y="14951"/>
                  </a:cubicBezTo>
                  <a:lnTo>
                    <a:pt x="13732" y="14951"/>
                  </a:lnTo>
                  <a:cubicBezTo>
                    <a:pt x="14391" y="14951"/>
                    <a:pt x="14952" y="14415"/>
                    <a:pt x="14952" y="13732"/>
                  </a:cubicBezTo>
                  <a:lnTo>
                    <a:pt x="14952" y="1220"/>
                  </a:lnTo>
                  <a:cubicBezTo>
                    <a:pt x="14952" y="561"/>
                    <a:pt x="14391" y="0"/>
                    <a:pt x="13732" y="0"/>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53"/>
            <p:cNvSpPr/>
            <p:nvPr/>
          </p:nvSpPr>
          <p:spPr>
            <a:xfrm>
              <a:off x="6307745" y="4013620"/>
              <a:ext cx="320046" cy="320046"/>
            </a:xfrm>
            <a:custGeom>
              <a:avLst/>
              <a:gdLst/>
              <a:ahLst/>
              <a:cxnLst/>
              <a:rect l="l" t="t" r="r" b="b"/>
              <a:pathLst>
                <a:path w="8513" h="8513" extrusionOk="0">
                  <a:moveTo>
                    <a:pt x="4268" y="3172"/>
                  </a:moveTo>
                  <a:cubicBezTo>
                    <a:pt x="5219" y="3172"/>
                    <a:pt x="5707" y="4342"/>
                    <a:pt x="5024" y="5025"/>
                  </a:cubicBezTo>
                  <a:cubicBezTo>
                    <a:pt x="4804" y="5246"/>
                    <a:pt x="4532" y="5344"/>
                    <a:pt x="4265" y="5344"/>
                  </a:cubicBezTo>
                  <a:cubicBezTo>
                    <a:pt x="3707" y="5344"/>
                    <a:pt x="3171" y="4913"/>
                    <a:pt x="3171" y="4269"/>
                  </a:cubicBezTo>
                  <a:cubicBezTo>
                    <a:pt x="3171" y="3659"/>
                    <a:pt x="3659" y="3172"/>
                    <a:pt x="4268" y="3172"/>
                  </a:cubicBezTo>
                  <a:close/>
                  <a:moveTo>
                    <a:pt x="4707" y="1"/>
                  </a:moveTo>
                  <a:lnTo>
                    <a:pt x="4634" y="757"/>
                  </a:lnTo>
                  <a:cubicBezTo>
                    <a:pt x="4512" y="757"/>
                    <a:pt x="4390" y="733"/>
                    <a:pt x="4268" y="733"/>
                  </a:cubicBezTo>
                  <a:cubicBezTo>
                    <a:pt x="4000" y="733"/>
                    <a:pt x="3756" y="781"/>
                    <a:pt x="3488" y="830"/>
                  </a:cubicBezTo>
                  <a:lnTo>
                    <a:pt x="3317" y="74"/>
                  </a:lnTo>
                  <a:cubicBezTo>
                    <a:pt x="2537" y="269"/>
                    <a:pt x="1805" y="659"/>
                    <a:pt x="1220" y="1245"/>
                  </a:cubicBezTo>
                  <a:lnTo>
                    <a:pt x="1781" y="1781"/>
                  </a:lnTo>
                  <a:cubicBezTo>
                    <a:pt x="1512" y="2074"/>
                    <a:pt x="1293" y="2367"/>
                    <a:pt x="1122" y="2732"/>
                  </a:cubicBezTo>
                  <a:lnTo>
                    <a:pt x="415" y="2391"/>
                  </a:lnTo>
                  <a:cubicBezTo>
                    <a:pt x="146" y="2976"/>
                    <a:pt x="0" y="3611"/>
                    <a:pt x="0" y="4245"/>
                  </a:cubicBezTo>
                  <a:cubicBezTo>
                    <a:pt x="0" y="4415"/>
                    <a:pt x="0" y="4586"/>
                    <a:pt x="24" y="4757"/>
                  </a:cubicBezTo>
                  <a:lnTo>
                    <a:pt x="781" y="4659"/>
                  </a:lnTo>
                  <a:cubicBezTo>
                    <a:pt x="829" y="5050"/>
                    <a:pt x="951" y="5415"/>
                    <a:pt x="1122" y="5757"/>
                  </a:cubicBezTo>
                  <a:lnTo>
                    <a:pt x="415" y="6098"/>
                  </a:lnTo>
                  <a:cubicBezTo>
                    <a:pt x="781" y="6830"/>
                    <a:pt x="1317" y="7440"/>
                    <a:pt x="2024" y="7879"/>
                  </a:cubicBezTo>
                  <a:lnTo>
                    <a:pt x="2439" y="7220"/>
                  </a:lnTo>
                  <a:cubicBezTo>
                    <a:pt x="2756" y="7415"/>
                    <a:pt x="3098" y="7562"/>
                    <a:pt x="3488" y="7659"/>
                  </a:cubicBezTo>
                  <a:lnTo>
                    <a:pt x="3317" y="8415"/>
                  </a:lnTo>
                  <a:cubicBezTo>
                    <a:pt x="3610" y="8464"/>
                    <a:pt x="3951" y="8513"/>
                    <a:pt x="4268" y="8513"/>
                  </a:cubicBezTo>
                  <a:cubicBezTo>
                    <a:pt x="4756" y="8513"/>
                    <a:pt x="5244" y="8415"/>
                    <a:pt x="5707" y="8269"/>
                  </a:cubicBezTo>
                  <a:lnTo>
                    <a:pt x="5439" y="7537"/>
                  </a:lnTo>
                  <a:cubicBezTo>
                    <a:pt x="5805" y="7415"/>
                    <a:pt x="6146" y="7220"/>
                    <a:pt x="6439" y="7001"/>
                  </a:cubicBezTo>
                  <a:lnTo>
                    <a:pt x="6927" y="7610"/>
                  </a:lnTo>
                  <a:cubicBezTo>
                    <a:pt x="7561" y="7098"/>
                    <a:pt x="8024" y="6415"/>
                    <a:pt x="8293" y="5635"/>
                  </a:cubicBezTo>
                  <a:lnTo>
                    <a:pt x="7585" y="5391"/>
                  </a:lnTo>
                  <a:cubicBezTo>
                    <a:pt x="7707" y="5025"/>
                    <a:pt x="7756" y="4659"/>
                    <a:pt x="7780" y="4269"/>
                  </a:cubicBezTo>
                  <a:lnTo>
                    <a:pt x="7976" y="4269"/>
                  </a:lnTo>
                  <a:lnTo>
                    <a:pt x="8512" y="4318"/>
                  </a:lnTo>
                  <a:lnTo>
                    <a:pt x="8512" y="4269"/>
                  </a:lnTo>
                  <a:cubicBezTo>
                    <a:pt x="8512" y="3440"/>
                    <a:pt x="8293" y="2635"/>
                    <a:pt x="7854" y="1952"/>
                  </a:cubicBezTo>
                  <a:lnTo>
                    <a:pt x="7219" y="2367"/>
                  </a:lnTo>
                  <a:cubicBezTo>
                    <a:pt x="7000" y="2050"/>
                    <a:pt x="6756" y="1757"/>
                    <a:pt x="6463" y="1537"/>
                  </a:cubicBezTo>
                  <a:lnTo>
                    <a:pt x="6927" y="928"/>
                  </a:lnTo>
                  <a:cubicBezTo>
                    <a:pt x="6293" y="391"/>
                    <a:pt x="5512" y="74"/>
                    <a:pt x="470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2" name="Google Shape;1352;p53"/>
          <p:cNvGrpSpPr/>
          <p:nvPr/>
        </p:nvGrpSpPr>
        <p:grpSpPr>
          <a:xfrm>
            <a:off x="4739136" y="3922200"/>
            <a:ext cx="502903" cy="502903"/>
            <a:chOff x="5527763" y="4002275"/>
            <a:chExt cx="502903" cy="502903"/>
          </a:xfrm>
        </p:grpSpPr>
        <p:sp>
          <p:nvSpPr>
            <p:cNvPr id="1353" name="Google Shape;1353;p53"/>
            <p:cNvSpPr/>
            <p:nvPr/>
          </p:nvSpPr>
          <p:spPr>
            <a:xfrm>
              <a:off x="5527763" y="4002275"/>
              <a:ext cx="502903" cy="502903"/>
            </a:xfrm>
            <a:custGeom>
              <a:avLst/>
              <a:gdLst/>
              <a:ahLst/>
              <a:cxnLst/>
              <a:rect l="l" t="t" r="r" b="b"/>
              <a:pathLst>
                <a:path w="14708" h="14708" extrusionOk="0">
                  <a:moveTo>
                    <a:pt x="2123" y="0"/>
                  </a:moveTo>
                  <a:cubicBezTo>
                    <a:pt x="952" y="0"/>
                    <a:pt x="1" y="951"/>
                    <a:pt x="1" y="2122"/>
                  </a:cubicBezTo>
                  <a:lnTo>
                    <a:pt x="1" y="12585"/>
                  </a:lnTo>
                  <a:cubicBezTo>
                    <a:pt x="1" y="13780"/>
                    <a:pt x="952" y="14707"/>
                    <a:pt x="2123" y="14707"/>
                  </a:cubicBezTo>
                  <a:lnTo>
                    <a:pt x="12586" y="14707"/>
                  </a:lnTo>
                  <a:cubicBezTo>
                    <a:pt x="13756" y="14707"/>
                    <a:pt x="14708" y="13780"/>
                    <a:pt x="14708" y="12585"/>
                  </a:cubicBezTo>
                  <a:lnTo>
                    <a:pt x="14708" y="2122"/>
                  </a:lnTo>
                  <a:cubicBezTo>
                    <a:pt x="14708" y="951"/>
                    <a:pt x="13756" y="0"/>
                    <a:pt x="12586"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53"/>
            <p:cNvSpPr/>
            <p:nvPr/>
          </p:nvSpPr>
          <p:spPr>
            <a:xfrm>
              <a:off x="5619196" y="4093708"/>
              <a:ext cx="320037" cy="320038"/>
            </a:xfrm>
            <a:custGeom>
              <a:avLst/>
              <a:gdLst/>
              <a:ahLst/>
              <a:cxnLst/>
              <a:rect l="l" t="t" r="r" b="b"/>
              <a:pathLst>
                <a:path w="4805" h="4610" extrusionOk="0">
                  <a:moveTo>
                    <a:pt x="3537" y="0"/>
                  </a:moveTo>
                  <a:lnTo>
                    <a:pt x="1707" y="2415"/>
                  </a:lnTo>
                  <a:lnTo>
                    <a:pt x="927" y="1878"/>
                  </a:lnTo>
                  <a:lnTo>
                    <a:pt x="0" y="3171"/>
                  </a:lnTo>
                  <a:lnTo>
                    <a:pt x="2049" y="4610"/>
                  </a:lnTo>
                  <a:lnTo>
                    <a:pt x="4805" y="976"/>
                  </a:lnTo>
                  <a:lnTo>
                    <a:pt x="3537" y="0"/>
                  </a:lnTo>
                  <a:close/>
                </a:path>
              </a:pathLst>
            </a:cu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8150273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5"/>
        <p:cNvGrpSpPr/>
        <p:nvPr/>
      </p:nvGrpSpPr>
      <p:grpSpPr>
        <a:xfrm>
          <a:off x="0" y="0"/>
          <a:ext cx="0" cy="0"/>
          <a:chOff x="0" y="0"/>
          <a:chExt cx="0" cy="0"/>
        </a:xfrm>
      </p:grpSpPr>
      <p:sp>
        <p:nvSpPr>
          <p:cNvPr id="1296" name="Google Shape;1296;p53"/>
          <p:cNvSpPr txBox="1">
            <a:spLocks noGrp="1"/>
          </p:cNvSpPr>
          <p:nvPr>
            <p:ph type="title"/>
          </p:nvPr>
        </p:nvSpPr>
        <p:spPr>
          <a:xfrm>
            <a:off x="715125" y="731525"/>
            <a:ext cx="7713900" cy="68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mn-lt"/>
              </a:rPr>
              <a:t>Hạn Chế Và Hướng Phát Triển</a:t>
            </a:r>
            <a:endParaRPr dirty="0">
              <a:latin typeface="+mn-lt"/>
            </a:endParaRPr>
          </a:p>
        </p:txBody>
      </p:sp>
      <p:sp>
        <p:nvSpPr>
          <p:cNvPr id="1297" name="Google Shape;1297;p53"/>
          <p:cNvSpPr txBox="1"/>
          <p:nvPr/>
        </p:nvSpPr>
        <p:spPr>
          <a:xfrm>
            <a:off x="714982" y="1640024"/>
            <a:ext cx="3674100" cy="282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err="1">
                <a:latin typeface="+mn-lt"/>
              </a:rPr>
              <a:t>Hạn</a:t>
            </a:r>
            <a:r>
              <a:rPr lang="en-US" dirty="0">
                <a:latin typeface="+mn-lt"/>
              </a:rPr>
              <a:t> </a:t>
            </a:r>
            <a:r>
              <a:rPr lang="en-US" dirty="0" err="1">
                <a:latin typeface="+mn-lt"/>
              </a:rPr>
              <a:t>Chế</a:t>
            </a:r>
            <a:endParaRPr lang="en-US" dirty="0">
              <a:latin typeface="+mn-lt"/>
            </a:endParaRPr>
          </a:p>
          <a:p>
            <a:pPr marL="285750" lvl="0" indent="-285750" algn="l" rtl="0">
              <a:spcBef>
                <a:spcPts val="0"/>
              </a:spcBef>
              <a:spcAft>
                <a:spcPts val="0"/>
              </a:spcAft>
              <a:buClr>
                <a:schemeClr val="dk1"/>
              </a:buClr>
              <a:buSzPts val="1100"/>
              <a:buFont typeface="Arial" panose="020B0604020202020204" pitchFamily="34" charset="0"/>
              <a:buChar char="•"/>
            </a:pPr>
            <a:r>
              <a:rPr lang="vi-VN" dirty="0">
                <a:latin typeface="+mn-lt"/>
              </a:rPr>
              <a:t>Một số chức năng chuyên sâu</a:t>
            </a:r>
            <a:r>
              <a:rPr lang="en-US" dirty="0">
                <a:latin typeface="+mn-lt"/>
              </a:rPr>
              <a:t>.</a:t>
            </a:r>
          </a:p>
          <a:p>
            <a:pPr marL="285750" lvl="0" indent="-285750" algn="l" rtl="0">
              <a:spcBef>
                <a:spcPts val="0"/>
              </a:spcBef>
              <a:spcAft>
                <a:spcPts val="0"/>
              </a:spcAft>
              <a:buClr>
                <a:schemeClr val="dk1"/>
              </a:buClr>
              <a:buSzPts val="1100"/>
              <a:buFont typeface="Arial" panose="020B0604020202020204" pitchFamily="34" charset="0"/>
              <a:buChar char="•"/>
            </a:pPr>
            <a:r>
              <a:rPr lang="vi-VN" dirty="0">
                <a:latin typeface="+mn-lt"/>
              </a:rPr>
              <a:t>Chưa có kinh nghiệm xây dựng một dự án lớn</a:t>
            </a:r>
            <a:r>
              <a:rPr lang="en-US" dirty="0">
                <a:latin typeface="+mn-lt"/>
              </a:rPr>
              <a:t>.</a:t>
            </a:r>
          </a:p>
          <a:p>
            <a:pPr marL="0" lvl="0" indent="0" algn="l" rtl="0">
              <a:spcBef>
                <a:spcPts val="0"/>
              </a:spcBef>
              <a:spcAft>
                <a:spcPts val="0"/>
              </a:spcAft>
              <a:buClr>
                <a:schemeClr val="dk1"/>
              </a:buClr>
              <a:buSzPts val="1100"/>
              <a:buFont typeface="Arial"/>
              <a:buNone/>
            </a:pPr>
            <a:r>
              <a:rPr lang="en-US" dirty="0" err="1">
                <a:solidFill>
                  <a:schemeClr val="dk1"/>
                </a:solidFill>
                <a:latin typeface="+mn-lt"/>
                <a:ea typeface="Karla"/>
                <a:cs typeface="Karla"/>
                <a:sym typeface="Karla"/>
              </a:rPr>
              <a:t>Hướng</a:t>
            </a:r>
            <a:r>
              <a:rPr lang="en-US" dirty="0">
                <a:solidFill>
                  <a:schemeClr val="dk1"/>
                </a:solidFill>
                <a:latin typeface="+mn-lt"/>
                <a:ea typeface="Karla"/>
                <a:cs typeface="Karla"/>
                <a:sym typeface="Karla"/>
              </a:rPr>
              <a:t> </a:t>
            </a:r>
            <a:r>
              <a:rPr lang="en-US" dirty="0" err="1">
                <a:solidFill>
                  <a:schemeClr val="dk1"/>
                </a:solidFill>
                <a:latin typeface="+mn-lt"/>
                <a:ea typeface="Karla"/>
                <a:cs typeface="Karla"/>
                <a:sym typeface="Karla"/>
              </a:rPr>
              <a:t>phát</a:t>
            </a:r>
            <a:r>
              <a:rPr lang="en-US" dirty="0">
                <a:solidFill>
                  <a:schemeClr val="dk1"/>
                </a:solidFill>
                <a:latin typeface="+mn-lt"/>
                <a:ea typeface="Karla"/>
                <a:cs typeface="Karla"/>
                <a:sym typeface="Karla"/>
              </a:rPr>
              <a:t> </a:t>
            </a:r>
            <a:r>
              <a:rPr lang="en-US" dirty="0" err="1">
                <a:solidFill>
                  <a:schemeClr val="dk1"/>
                </a:solidFill>
                <a:latin typeface="+mn-lt"/>
                <a:ea typeface="Karla"/>
                <a:cs typeface="Karla"/>
                <a:sym typeface="Karla"/>
              </a:rPr>
              <a:t>triển</a:t>
            </a:r>
            <a:endParaRPr lang="en-US" dirty="0">
              <a:solidFill>
                <a:schemeClr val="dk1"/>
              </a:solidFill>
              <a:latin typeface="+mn-lt"/>
              <a:ea typeface="Karla"/>
              <a:cs typeface="Karla"/>
              <a:sym typeface="Karla"/>
            </a:endParaRPr>
          </a:p>
          <a:p>
            <a:pPr marL="285750" lvl="0" indent="-285750" algn="l" rtl="0">
              <a:spcBef>
                <a:spcPts val="0"/>
              </a:spcBef>
              <a:spcAft>
                <a:spcPts val="0"/>
              </a:spcAft>
              <a:buClr>
                <a:schemeClr val="dk1"/>
              </a:buClr>
              <a:buSzPts val="1100"/>
              <a:buFont typeface="Arial" panose="020B0604020202020204" pitchFamily="34" charset="0"/>
              <a:buChar char="•"/>
            </a:pPr>
            <a:r>
              <a:rPr lang="vi-VN" dirty="0">
                <a:latin typeface="+mn-lt"/>
              </a:rPr>
              <a:t>Sửa chữa cải thiện những chức năng thân thiện với người dùng hơn. </a:t>
            </a:r>
            <a:endParaRPr lang="en-US" dirty="0">
              <a:latin typeface="+mn-lt"/>
            </a:endParaRPr>
          </a:p>
          <a:p>
            <a:pPr marL="285750" lvl="0" indent="-285750" algn="l" rtl="0">
              <a:spcBef>
                <a:spcPts val="0"/>
              </a:spcBef>
              <a:spcAft>
                <a:spcPts val="0"/>
              </a:spcAft>
              <a:buClr>
                <a:schemeClr val="dk1"/>
              </a:buClr>
              <a:buSzPts val="1100"/>
              <a:buFont typeface="Arial" panose="020B0604020202020204" pitchFamily="34" charset="0"/>
              <a:buChar char="•"/>
            </a:pPr>
            <a:r>
              <a:rPr lang="vi-VN" dirty="0">
                <a:latin typeface="+mn-lt"/>
              </a:rPr>
              <a:t>Tiếp tục phát triển những chức năng chưa làm được. </a:t>
            </a:r>
            <a:endParaRPr dirty="0">
              <a:solidFill>
                <a:schemeClr val="dk1"/>
              </a:solidFill>
              <a:latin typeface="+mn-lt"/>
              <a:ea typeface="Karla"/>
              <a:cs typeface="Karla"/>
              <a:sym typeface="Karla"/>
            </a:endParaRPr>
          </a:p>
        </p:txBody>
      </p:sp>
      <p:grpSp>
        <p:nvGrpSpPr>
          <p:cNvPr id="1298" name="Google Shape;1298;p53"/>
          <p:cNvGrpSpPr/>
          <p:nvPr/>
        </p:nvGrpSpPr>
        <p:grpSpPr>
          <a:xfrm>
            <a:off x="7331725" y="1600325"/>
            <a:ext cx="1097293" cy="1470385"/>
            <a:chOff x="7331725" y="1600325"/>
            <a:chExt cx="1097293" cy="1470385"/>
          </a:xfrm>
        </p:grpSpPr>
        <p:sp>
          <p:nvSpPr>
            <p:cNvPr id="1299" name="Google Shape;1299;p53"/>
            <p:cNvSpPr/>
            <p:nvPr/>
          </p:nvSpPr>
          <p:spPr>
            <a:xfrm>
              <a:off x="7331725" y="1600325"/>
              <a:ext cx="1097293" cy="1470385"/>
            </a:xfrm>
            <a:custGeom>
              <a:avLst/>
              <a:gdLst/>
              <a:ahLst/>
              <a:cxnLst/>
              <a:rect l="l" t="t" r="r" b="b"/>
              <a:pathLst>
                <a:path w="24806" h="33293" extrusionOk="0">
                  <a:moveTo>
                    <a:pt x="4464" y="18073"/>
                  </a:moveTo>
                  <a:lnTo>
                    <a:pt x="4464" y="18073"/>
                  </a:lnTo>
                  <a:cubicBezTo>
                    <a:pt x="1" y="11659"/>
                    <a:pt x="4610" y="2878"/>
                    <a:pt x="12415" y="2878"/>
                  </a:cubicBezTo>
                  <a:cubicBezTo>
                    <a:pt x="20220" y="2878"/>
                    <a:pt x="24805" y="11659"/>
                    <a:pt x="20342" y="18073"/>
                  </a:cubicBezTo>
                  <a:lnTo>
                    <a:pt x="20342" y="18073"/>
                  </a:lnTo>
                  <a:cubicBezTo>
                    <a:pt x="19634" y="19220"/>
                    <a:pt x="18147" y="21683"/>
                    <a:pt x="17927" y="23024"/>
                  </a:cubicBezTo>
                  <a:cubicBezTo>
                    <a:pt x="17854" y="23512"/>
                    <a:pt x="17830" y="24000"/>
                    <a:pt x="17805" y="24512"/>
                  </a:cubicBezTo>
                  <a:cubicBezTo>
                    <a:pt x="17781" y="25415"/>
                    <a:pt x="17732" y="26097"/>
                    <a:pt x="17171" y="26463"/>
                  </a:cubicBezTo>
                  <a:lnTo>
                    <a:pt x="17269" y="26536"/>
                  </a:lnTo>
                  <a:cubicBezTo>
                    <a:pt x="17830" y="27097"/>
                    <a:pt x="17537" y="28049"/>
                    <a:pt x="16756" y="28244"/>
                  </a:cubicBezTo>
                  <a:cubicBezTo>
                    <a:pt x="16903" y="28415"/>
                    <a:pt x="17000" y="28634"/>
                    <a:pt x="17000" y="28878"/>
                  </a:cubicBezTo>
                  <a:cubicBezTo>
                    <a:pt x="17000" y="29414"/>
                    <a:pt x="16537" y="29878"/>
                    <a:pt x="15976" y="29878"/>
                  </a:cubicBezTo>
                  <a:lnTo>
                    <a:pt x="15830" y="29878"/>
                  </a:lnTo>
                  <a:cubicBezTo>
                    <a:pt x="15976" y="30049"/>
                    <a:pt x="16049" y="30268"/>
                    <a:pt x="16049" y="30488"/>
                  </a:cubicBezTo>
                  <a:cubicBezTo>
                    <a:pt x="16049" y="31049"/>
                    <a:pt x="15586" y="31488"/>
                    <a:pt x="15049" y="31512"/>
                  </a:cubicBezTo>
                  <a:lnTo>
                    <a:pt x="14537" y="31512"/>
                  </a:lnTo>
                  <a:cubicBezTo>
                    <a:pt x="14488" y="31927"/>
                    <a:pt x="14269" y="32317"/>
                    <a:pt x="13927" y="32610"/>
                  </a:cubicBezTo>
                  <a:cubicBezTo>
                    <a:pt x="13025" y="33292"/>
                    <a:pt x="11781" y="33292"/>
                    <a:pt x="10903" y="32610"/>
                  </a:cubicBezTo>
                  <a:cubicBezTo>
                    <a:pt x="10562" y="32317"/>
                    <a:pt x="10342" y="31927"/>
                    <a:pt x="10269" y="31512"/>
                  </a:cubicBezTo>
                  <a:lnTo>
                    <a:pt x="9781" y="31512"/>
                  </a:lnTo>
                  <a:cubicBezTo>
                    <a:pt x="8952" y="31512"/>
                    <a:pt x="8464" y="30536"/>
                    <a:pt x="8976" y="29878"/>
                  </a:cubicBezTo>
                  <a:lnTo>
                    <a:pt x="8830" y="29878"/>
                  </a:lnTo>
                  <a:cubicBezTo>
                    <a:pt x="7976" y="29878"/>
                    <a:pt x="7513" y="28902"/>
                    <a:pt x="8049" y="28244"/>
                  </a:cubicBezTo>
                  <a:cubicBezTo>
                    <a:pt x="7854" y="28195"/>
                    <a:pt x="7684" y="28097"/>
                    <a:pt x="7562" y="27951"/>
                  </a:cubicBezTo>
                  <a:cubicBezTo>
                    <a:pt x="7171" y="27561"/>
                    <a:pt x="7171" y="26927"/>
                    <a:pt x="7562" y="26536"/>
                  </a:cubicBezTo>
                  <a:lnTo>
                    <a:pt x="7635" y="26463"/>
                  </a:lnTo>
                  <a:cubicBezTo>
                    <a:pt x="7074" y="26122"/>
                    <a:pt x="7049" y="25439"/>
                    <a:pt x="7001" y="24512"/>
                  </a:cubicBezTo>
                  <a:cubicBezTo>
                    <a:pt x="7001" y="24000"/>
                    <a:pt x="6952" y="23512"/>
                    <a:pt x="6879" y="23024"/>
                  </a:cubicBezTo>
                  <a:cubicBezTo>
                    <a:pt x="6659" y="21659"/>
                    <a:pt x="5196" y="19195"/>
                    <a:pt x="4464" y="18049"/>
                  </a:cubicBezTo>
                  <a:close/>
                  <a:moveTo>
                    <a:pt x="12488" y="1269"/>
                  </a:moveTo>
                  <a:cubicBezTo>
                    <a:pt x="12488" y="1537"/>
                    <a:pt x="12098" y="1537"/>
                    <a:pt x="12098" y="1269"/>
                  </a:cubicBezTo>
                  <a:lnTo>
                    <a:pt x="12098" y="269"/>
                  </a:lnTo>
                  <a:cubicBezTo>
                    <a:pt x="12098" y="1"/>
                    <a:pt x="12488" y="1"/>
                    <a:pt x="12488" y="269"/>
                  </a:cubicBezTo>
                  <a:close/>
                  <a:moveTo>
                    <a:pt x="6976" y="2708"/>
                  </a:moveTo>
                  <a:lnTo>
                    <a:pt x="6464" y="1830"/>
                  </a:lnTo>
                  <a:cubicBezTo>
                    <a:pt x="6318" y="1586"/>
                    <a:pt x="5976" y="1781"/>
                    <a:pt x="6123" y="2025"/>
                  </a:cubicBezTo>
                  <a:lnTo>
                    <a:pt x="6635" y="2903"/>
                  </a:lnTo>
                  <a:cubicBezTo>
                    <a:pt x="6757" y="3122"/>
                    <a:pt x="7098" y="2927"/>
                    <a:pt x="6976" y="2708"/>
                  </a:cubicBezTo>
                  <a:close/>
                  <a:moveTo>
                    <a:pt x="2903" y="6708"/>
                  </a:moveTo>
                  <a:lnTo>
                    <a:pt x="2025" y="6220"/>
                  </a:lnTo>
                  <a:cubicBezTo>
                    <a:pt x="1928" y="6147"/>
                    <a:pt x="1806" y="6195"/>
                    <a:pt x="1757" y="6293"/>
                  </a:cubicBezTo>
                  <a:cubicBezTo>
                    <a:pt x="1684" y="6366"/>
                    <a:pt x="1732" y="6488"/>
                    <a:pt x="1830" y="6561"/>
                  </a:cubicBezTo>
                  <a:lnTo>
                    <a:pt x="2708" y="7074"/>
                  </a:lnTo>
                  <a:cubicBezTo>
                    <a:pt x="2806" y="7122"/>
                    <a:pt x="2928" y="7074"/>
                    <a:pt x="2976" y="6976"/>
                  </a:cubicBezTo>
                  <a:cubicBezTo>
                    <a:pt x="3025" y="6903"/>
                    <a:pt x="3001" y="6781"/>
                    <a:pt x="2903" y="6708"/>
                  </a:cubicBezTo>
                  <a:close/>
                  <a:moveTo>
                    <a:pt x="1367" y="12195"/>
                  </a:moveTo>
                  <a:cubicBezTo>
                    <a:pt x="1489" y="12195"/>
                    <a:pt x="1586" y="12269"/>
                    <a:pt x="1586" y="12390"/>
                  </a:cubicBezTo>
                  <a:cubicBezTo>
                    <a:pt x="1586" y="12512"/>
                    <a:pt x="1489" y="12586"/>
                    <a:pt x="1367" y="12586"/>
                  </a:cubicBezTo>
                  <a:lnTo>
                    <a:pt x="367" y="12586"/>
                  </a:lnTo>
                  <a:cubicBezTo>
                    <a:pt x="245" y="12586"/>
                    <a:pt x="171" y="12512"/>
                    <a:pt x="171" y="12390"/>
                  </a:cubicBezTo>
                  <a:cubicBezTo>
                    <a:pt x="171" y="12293"/>
                    <a:pt x="245" y="12195"/>
                    <a:pt x="367" y="12195"/>
                  </a:cubicBezTo>
                  <a:close/>
                  <a:moveTo>
                    <a:pt x="18000" y="2781"/>
                  </a:moveTo>
                  <a:lnTo>
                    <a:pt x="18513" y="1903"/>
                  </a:lnTo>
                  <a:cubicBezTo>
                    <a:pt x="18635" y="1683"/>
                    <a:pt x="18293" y="1464"/>
                    <a:pt x="18147" y="1708"/>
                  </a:cubicBezTo>
                  <a:lnTo>
                    <a:pt x="17659" y="2586"/>
                  </a:lnTo>
                  <a:cubicBezTo>
                    <a:pt x="17513" y="2805"/>
                    <a:pt x="17854" y="3000"/>
                    <a:pt x="18000" y="2781"/>
                  </a:cubicBezTo>
                  <a:close/>
                  <a:moveTo>
                    <a:pt x="22000" y="6854"/>
                  </a:moveTo>
                  <a:lnTo>
                    <a:pt x="22878" y="6342"/>
                  </a:lnTo>
                  <a:cubicBezTo>
                    <a:pt x="23098" y="6220"/>
                    <a:pt x="22903" y="5854"/>
                    <a:pt x="22683" y="6000"/>
                  </a:cubicBezTo>
                  <a:lnTo>
                    <a:pt x="21805" y="6513"/>
                  </a:lnTo>
                  <a:cubicBezTo>
                    <a:pt x="21561" y="6659"/>
                    <a:pt x="21756" y="7000"/>
                    <a:pt x="22000" y="6854"/>
                  </a:cubicBezTo>
                  <a:close/>
                  <a:moveTo>
                    <a:pt x="23439" y="12366"/>
                  </a:moveTo>
                  <a:cubicBezTo>
                    <a:pt x="23317" y="12366"/>
                    <a:pt x="23220" y="12293"/>
                    <a:pt x="23220" y="12171"/>
                  </a:cubicBezTo>
                  <a:cubicBezTo>
                    <a:pt x="23220" y="12073"/>
                    <a:pt x="23317" y="11976"/>
                    <a:pt x="23439" y="11976"/>
                  </a:cubicBezTo>
                  <a:lnTo>
                    <a:pt x="24439" y="11976"/>
                  </a:lnTo>
                  <a:cubicBezTo>
                    <a:pt x="24561" y="11976"/>
                    <a:pt x="24634" y="12073"/>
                    <a:pt x="24634" y="12171"/>
                  </a:cubicBezTo>
                  <a:cubicBezTo>
                    <a:pt x="24634" y="12293"/>
                    <a:pt x="24561" y="12366"/>
                    <a:pt x="24439" y="1236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53"/>
            <p:cNvSpPr/>
            <p:nvPr/>
          </p:nvSpPr>
          <p:spPr>
            <a:xfrm>
              <a:off x="7331725" y="1600325"/>
              <a:ext cx="1097293" cy="1470385"/>
            </a:xfrm>
            <a:custGeom>
              <a:avLst/>
              <a:gdLst/>
              <a:ahLst/>
              <a:cxnLst/>
              <a:rect l="l" t="t" r="r" b="b"/>
              <a:pathLst>
                <a:path w="24806" h="33293" extrusionOk="0">
                  <a:moveTo>
                    <a:pt x="10757" y="26244"/>
                  </a:moveTo>
                  <a:lnTo>
                    <a:pt x="10757" y="20342"/>
                  </a:lnTo>
                  <a:lnTo>
                    <a:pt x="10757" y="20098"/>
                  </a:lnTo>
                  <a:cubicBezTo>
                    <a:pt x="10635" y="20073"/>
                    <a:pt x="10488" y="20024"/>
                    <a:pt x="10391" y="20000"/>
                  </a:cubicBezTo>
                  <a:cubicBezTo>
                    <a:pt x="9952" y="19878"/>
                    <a:pt x="9562" y="19659"/>
                    <a:pt x="9220" y="19390"/>
                  </a:cubicBezTo>
                  <a:cubicBezTo>
                    <a:pt x="8952" y="19171"/>
                    <a:pt x="8781" y="18878"/>
                    <a:pt x="8757" y="18537"/>
                  </a:cubicBezTo>
                  <a:cubicBezTo>
                    <a:pt x="8757" y="18439"/>
                    <a:pt x="8781" y="18366"/>
                    <a:pt x="8805" y="18293"/>
                  </a:cubicBezTo>
                  <a:cubicBezTo>
                    <a:pt x="8879" y="18024"/>
                    <a:pt x="9074" y="17829"/>
                    <a:pt x="9318" y="17756"/>
                  </a:cubicBezTo>
                  <a:cubicBezTo>
                    <a:pt x="9488" y="17707"/>
                    <a:pt x="9683" y="17707"/>
                    <a:pt x="9879" y="17756"/>
                  </a:cubicBezTo>
                  <a:cubicBezTo>
                    <a:pt x="10098" y="17829"/>
                    <a:pt x="10293" y="17927"/>
                    <a:pt x="10440" y="18098"/>
                  </a:cubicBezTo>
                  <a:cubicBezTo>
                    <a:pt x="10879" y="18561"/>
                    <a:pt x="11122" y="19146"/>
                    <a:pt x="11147" y="19781"/>
                  </a:cubicBezTo>
                  <a:cubicBezTo>
                    <a:pt x="11976" y="19927"/>
                    <a:pt x="12830" y="19927"/>
                    <a:pt x="13683" y="19781"/>
                  </a:cubicBezTo>
                  <a:cubicBezTo>
                    <a:pt x="13708" y="19146"/>
                    <a:pt x="13952" y="18561"/>
                    <a:pt x="14366" y="18098"/>
                  </a:cubicBezTo>
                  <a:cubicBezTo>
                    <a:pt x="14537" y="17927"/>
                    <a:pt x="14732" y="17829"/>
                    <a:pt x="14927" y="17756"/>
                  </a:cubicBezTo>
                  <a:cubicBezTo>
                    <a:pt x="15122" y="17707"/>
                    <a:pt x="15317" y="17707"/>
                    <a:pt x="15513" y="17756"/>
                  </a:cubicBezTo>
                  <a:cubicBezTo>
                    <a:pt x="15757" y="17829"/>
                    <a:pt x="15952" y="18024"/>
                    <a:pt x="16025" y="18293"/>
                  </a:cubicBezTo>
                  <a:cubicBezTo>
                    <a:pt x="16049" y="18366"/>
                    <a:pt x="16049" y="18439"/>
                    <a:pt x="16049" y="18537"/>
                  </a:cubicBezTo>
                  <a:cubicBezTo>
                    <a:pt x="16049" y="18878"/>
                    <a:pt x="15878" y="19171"/>
                    <a:pt x="15610" y="19390"/>
                  </a:cubicBezTo>
                  <a:cubicBezTo>
                    <a:pt x="15244" y="19659"/>
                    <a:pt x="14854" y="19878"/>
                    <a:pt x="14439" y="20000"/>
                  </a:cubicBezTo>
                  <a:cubicBezTo>
                    <a:pt x="14318" y="20024"/>
                    <a:pt x="14196" y="20073"/>
                    <a:pt x="14049" y="20098"/>
                  </a:cubicBezTo>
                  <a:lnTo>
                    <a:pt x="14049" y="20342"/>
                  </a:lnTo>
                  <a:lnTo>
                    <a:pt x="14049" y="26244"/>
                  </a:lnTo>
                  <a:lnTo>
                    <a:pt x="16561" y="26244"/>
                  </a:lnTo>
                  <a:lnTo>
                    <a:pt x="16659" y="26244"/>
                  </a:lnTo>
                  <a:cubicBezTo>
                    <a:pt x="17342" y="26073"/>
                    <a:pt x="17366" y="25415"/>
                    <a:pt x="17415" y="24488"/>
                  </a:cubicBezTo>
                  <a:cubicBezTo>
                    <a:pt x="17439" y="23976"/>
                    <a:pt x="17464" y="23463"/>
                    <a:pt x="17537" y="22976"/>
                  </a:cubicBezTo>
                  <a:cubicBezTo>
                    <a:pt x="17781" y="21561"/>
                    <a:pt x="19293" y="19024"/>
                    <a:pt x="20025" y="17854"/>
                  </a:cubicBezTo>
                  <a:lnTo>
                    <a:pt x="20025" y="17829"/>
                  </a:lnTo>
                  <a:lnTo>
                    <a:pt x="20025" y="17829"/>
                  </a:lnTo>
                  <a:cubicBezTo>
                    <a:pt x="20220" y="17512"/>
                    <a:pt x="20366" y="17293"/>
                    <a:pt x="20391" y="17220"/>
                  </a:cubicBezTo>
                  <a:cubicBezTo>
                    <a:pt x="20756" y="16610"/>
                    <a:pt x="21049" y="15976"/>
                    <a:pt x="21244" y="15293"/>
                  </a:cubicBezTo>
                  <a:cubicBezTo>
                    <a:pt x="23147" y="9342"/>
                    <a:pt x="18683" y="3244"/>
                    <a:pt x="12415" y="3244"/>
                  </a:cubicBezTo>
                  <a:cubicBezTo>
                    <a:pt x="6147" y="3244"/>
                    <a:pt x="1684" y="9342"/>
                    <a:pt x="3562" y="15293"/>
                  </a:cubicBezTo>
                  <a:cubicBezTo>
                    <a:pt x="3781" y="15976"/>
                    <a:pt x="4074" y="16610"/>
                    <a:pt x="4415" y="17220"/>
                  </a:cubicBezTo>
                  <a:cubicBezTo>
                    <a:pt x="4440" y="17268"/>
                    <a:pt x="4586" y="17488"/>
                    <a:pt x="4806" y="17829"/>
                  </a:cubicBezTo>
                  <a:lnTo>
                    <a:pt x="4806" y="17829"/>
                  </a:lnTo>
                  <a:lnTo>
                    <a:pt x="4806" y="17854"/>
                  </a:lnTo>
                  <a:cubicBezTo>
                    <a:pt x="5537" y="19024"/>
                    <a:pt x="7049" y="21561"/>
                    <a:pt x="7269" y="22976"/>
                  </a:cubicBezTo>
                  <a:cubicBezTo>
                    <a:pt x="7342" y="23463"/>
                    <a:pt x="7391" y="23976"/>
                    <a:pt x="7391" y="24488"/>
                  </a:cubicBezTo>
                  <a:cubicBezTo>
                    <a:pt x="7440" y="25415"/>
                    <a:pt x="7464" y="26073"/>
                    <a:pt x="8147" y="26244"/>
                  </a:cubicBezTo>
                  <a:lnTo>
                    <a:pt x="8269" y="26244"/>
                  </a:lnTo>
                  <a:close/>
                  <a:moveTo>
                    <a:pt x="23415" y="12390"/>
                  </a:moveTo>
                  <a:cubicBezTo>
                    <a:pt x="23317" y="12390"/>
                    <a:pt x="23220" y="12293"/>
                    <a:pt x="23220" y="12195"/>
                  </a:cubicBezTo>
                  <a:cubicBezTo>
                    <a:pt x="23220" y="12073"/>
                    <a:pt x="23317" y="11976"/>
                    <a:pt x="23415" y="12000"/>
                  </a:cubicBezTo>
                  <a:lnTo>
                    <a:pt x="24439" y="12000"/>
                  </a:lnTo>
                  <a:cubicBezTo>
                    <a:pt x="24561" y="11976"/>
                    <a:pt x="24634" y="12073"/>
                    <a:pt x="24634" y="12195"/>
                  </a:cubicBezTo>
                  <a:cubicBezTo>
                    <a:pt x="24634" y="12293"/>
                    <a:pt x="24561" y="12390"/>
                    <a:pt x="24439" y="12390"/>
                  </a:cubicBezTo>
                  <a:close/>
                  <a:moveTo>
                    <a:pt x="22000" y="6854"/>
                  </a:moveTo>
                  <a:cubicBezTo>
                    <a:pt x="21756" y="7000"/>
                    <a:pt x="21561" y="6659"/>
                    <a:pt x="21805" y="6513"/>
                  </a:cubicBezTo>
                  <a:lnTo>
                    <a:pt x="22683" y="6000"/>
                  </a:lnTo>
                  <a:cubicBezTo>
                    <a:pt x="22903" y="5878"/>
                    <a:pt x="23098" y="6220"/>
                    <a:pt x="22878" y="6366"/>
                  </a:cubicBezTo>
                  <a:close/>
                  <a:moveTo>
                    <a:pt x="18000" y="2781"/>
                  </a:moveTo>
                  <a:cubicBezTo>
                    <a:pt x="17854" y="3025"/>
                    <a:pt x="17513" y="2830"/>
                    <a:pt x="17659" y="2586"/>
                  </a:cubicBezTo>
                  <a:lnTo>
                    <a:pt x="18147" y="1708"/>
                  </a:lnTo>
                  <a:cubicBezTo>
                    <a:pt x="18293" y="1488"/>
                    <a:pt x="18635" y="1683"/>
                    <a:pt x="18513" y="1927"/>
                  </a:cubicBezTo>
                  <a:close/>
                  <a:moveTo>
                    <a:pt x="1367" y="12195"/>
                  </a:moveTo>
                  <a:cubicBezTo>
                    <a:pt x="1489" y="12195"/>
                    <a:pt x="1586" y="12293"/>
                    <a:pt x="1586" y="12415"/>
                  </a:cubicBezTo>
                  <a:cubicBezTo>
                    <a:pt x="1586" y="12512"/>
                    <a:pt x="1489" y="12610"/>
                    <a:pt x="1367" y="12610"/>
                  </a:cubicBezTo>
                  <a:lnTo>
                    <a:pt x="367" y="12610"/>
                  </a:lnTo>
                  <a:cubicBezTo>
                    <a:pt x="245" y="12610"/>
                    <a:pt x="171" y="12512"/>
                    <a:pt x="171" y="12415"/>
                  </a:cubicBezTo>
                  <a:cubicBezTo>
                    <a:pt x="171" y="12293"/>
                    <a:pt x="245" y="12195"/>
                    <a:pt x="367" y="12195"/>
                  </a:cubicBezTo>
                  <a:close/>
                  <a:moveTo>
                    <a:pt x="2903" y="6708"/>
                  </a:moveTo>
                  <a:cubicBezTo>
                    <a:pt x="3001" y="6781"/>
                    <a:pt x="3025" y="6903"/>
                    <a:pt x="2976" y="6976"/>
                  </a:cubicBezTo>
                  <a:cubicBezTo>
                    <a:pt x="2928" y="7074"/>
                    <a:pt x="2806" y="7122"/>
                    <a:pt x="2708" y="7074"/>
                  </a:cubicBezTo>
                  <a:lnTo>
                    <a:pt x="1830" y="6561"/>
                  </a:lnTo>
                  <a:cubicBezTo>
                    <a:pt x="1732" y="6488"/>
                    <a:pt x="1684" y="6366"/>
                    <a:pt x="1757" y="6293"/>
                  </a:cubicBezTo>
                  <a:cubicBezTo>
                    <a:pt x="1806" y="6195"/>
                    <a:pt x="1928" y="6147"/>
                    <a:pt x="2025" y="6220"/>
                  </a:cubicBezTo>
                  <a:close/>
                  <a:moveTo>
                    <a:pt x="6976" y="2708"/>
                  </a:moveTo>
                  <a:cubicBezTo>
                    <a:pt x="7098" y="2952"/>
                    <a:pt x="6757" y="3147"/>
                    <a:pt x="6635" y="2927"/>
                  </a:cubicBezTo>
                  <a:lnTo>
                    <a:pt x="6123" y="2025"/>
                  </a:lnTo>
                  <a:cubicBezTo>
                    <a:pt x="5976" y="1805"/>
                    <a:pt x="6318" y="1610"/>
                    <a:pt x="6464" y="1830"/>
                  </a:cubicBezTo>
                  <a:close/>
                  <a:moveTo>
                    <a:pt x="12488" y="1293"/>
                  </a:moveTo>
                  <a:cubicBezTo>
                    <a:pt x="12488" y="1537"/>
                    <a:pt x="12098" y="1537"/>
                    <a:pt x="12098" y="1293"/>
                  </a:cubicBezTo>
                  <a:lnTo>
                    <a:pt x="12098" y="269"/>
                  </a:lnTo>
                  <a:cubicBezTo>
                    <a:pt x="12098" y="1"/>
                    <a:pt x="12488" y="1"/>
                    <a:pt x="12488" y="269"/>
                  </a:cubicBezTo>
                  <a:close/>
                  <a:moveTo>
                    <a:pt x="4464" y="18073"/>
                  </a:moveTo>
                  <a:lnTo>
                    <a:pt x="4464" y="18073"/>
                  </a:lnTo>
                  <a:cubicBezTo>
                    <a:pt x="1" y="11659"/>
                    <a:pt x="4610" y="2878"/>
                    <a:pt x="12415" y="2878"/>
                  </a:cubicBezTo>
                  <a:cubicBezTo>
                    <a:pt x="20220" y="2878"/>
                    <a:pt x="24805" y="11659"/>
                    <a:pt x="20342" y="18073"/>
                  </a:cubicBezTo>
                  <a:lnTo>
                    <a:pt x="20342" y="18073"/>
                  </a:lnTo>
                  <a:cubicBezTo>
                    <a:pt x="19634" y="19220"/>
                    <a:pt x="18147" y="21683"/>
                    <a:pt x="17927" y="23024"/>
                  </a:cubicBezTo>
                  <a:cubicBezTo>
                    <a:pt x="17854" y="23512"/>
                    <a:pt x="17830" y="24000"/>
                    <a:pt x="17805" y="24512"/>
                  </a:cubicBezTo>
                  <a:cubicBezTo>
                    <a:pt x="17781" y="25415"/>
                    <a:pt x="17732" y="26097"/>
                    <a:pt x="17171" y="26463"/>
                  </a:cubicBezTo>
                  <a:lnTo>
                    <a:pt x="17269" y="26536"/>
                  </a:lnTo>
                  <a:cubicBezTo>
                    <a:pt x="17830" y="27097"/>
                    <a:pt x="17537" y="28049"/>
                    <a:pt x="16756" y="28244"/>
                  </a:cubicBezTo>
                  <a:cubicBezTo>
                    <a:pt x="16903" y="28415"/>
                    <a:pt x="17000" y="28634"/>
                    <a:pt x="17000" y="28878"/>
                  </a:cubicBezTo>
                  <a:cubicBezTo>
                    <a:pt x="17000" y="29414"/>
                    <a:pt x="16537" y="29878"/>
                    <a:pt x="15976" y="29878"/>
                  </a:cubicBezTo>
                  <a:lnTo>
                    <a:pt x="15830" y="29878"/>
                  </a:lnTo>
                  <a:cubicBezTo>
                    <a:pt x="15976" y="30049"/>
                    <a:pt x="16049" y="30268"/>
                    <a:pt x="16049" y="30488"/>
                  </a:cubicBezTo>
                  <a:cubicBezTo>
                    <a:pt x="16049" y="31049"/>
                    <a:pt x="15586" y="31488"/>
                    <a:pt x="15049" y="31512"/>
                  </a:cubicBezTo>
                  <a:lnTo>
                    <a:pt x="14537" y="31512"/>
                  </a:lnTo>
                  <a:cubicBezTo>
                    <a:pt x="14488" y="31927"/>
                    <a:pt x="14269" y="32317"/>
                    <a:pt x="13927" y="32610"/>
                  </a:cubicBezTo>
                  <a:cubicBezTo>
                    <a:pt x="13025" y="33292"/>
                    <a:pt x="11781" y="33292"/>
                    <a:pt x="10903" y="32610"/>
                  </a:cubicBezTo>
                  <a:cubicBezTo>
                    <a:pt x="10562" y="32317"/>
                    <a:pt x="10342" y="31927"/>
                    <a:pt x="10269" y="31512"/>
                  </a:cubicBezTo>
                  <a:lnTo>
                    <a:pt x="9781" y="31512"/>
                  </a:lnTo>
                  <a:cubicBezTo>
                    <a:pt x="8952" y="31512"/>
                    <a:pt x="8464" y="30536"/>
                    <a:pt x="8976" y="29878"/>
                  </a:cubicBezTo>
                  <a:lnTo>
                    <a:pt x="8830" y="29878"/>
                  </a:lnTo>
                  <a:cubicBezTo>
                    <a:pt x="7976" y="29878"/>
                    <a:pt x="7513" y="28902"/>
                    <a:pt x="8049" y="28244"/>
                  </a:cubicBezTo>
                  <a:cubicBezTo>
                    <a:pt x="7854" y="28195"/>
                    <a:pt x="7684" y="28097"/>
                    <a:pt x="7562" y="27951"/>
                  </a:cubicBezTo>
                  <a:cubicBezTo>
                    <a:pt x="7171" y="27561"/>
                    <a:pt x="7171" y="26927"/>
                    <a:pt x="7562" y="26536"/>
                  </a:cubicBezTo>
                  <a:lnTo>
                    <a:pt x="7635" y="26463"/>
                  </a:lnTo>
                  <a:cubicBezTo>
                    <a:pt x="7074" y="26122"/>
                    <a:pt x="7049" y="25439"/>
                    <a:pt x="7001" y="24512"/>
                  </a:cubicBezTo>
                  <a:cubicBezTo>
                    <a:pt x="7001" y="24000"/>
                    <a:pt x="6952" y="23512"/>
                    <a:pt x="6879" y="23024"/>
                  </a:cubicBezTo>
                  <a:cubicBezTo>
                    <a:pt x="6659" y="21659"/>
                    <a:pt x="5196" y="19195"/>
                    <a:pt x="4464" y="18049"/>
                  </a:cubicBezTo>
                  <a:close/>
                  <a:moveTo>
                    <a:pt x="14147" y="31512"/>
                  </a:moveTo>
                  <a:lnTo>
                    <a:pt x="10659" y="31512"/>
                  </a:lnTo>
                  <a:cubicBezTo>
                    <a:pt x="10732" y="31829"/>
                    <a:pt x="10903" y="32122"/>
                    <a:pt x="11147" y="32317"/>
                  </a:cubicBezTo>
                  <a:cubicBezTo>
                    <a:pt x="11879" y="32878"/>
                    <a:pt x="12927" y="32878"/>
                    <a:pt x="13659" y="32317"/>
                  </a:cubicBezTo>
                  <a:cubicBezTo>
                    <a:pt x="13903" y="32122"/>
                    <a:pt x="14098" y="31829"/>
                    <a:pt x="14147" y="31512"/>
                  </a:cubicBezTo>
                  <a:close/>
                  <a:moveTo>
                    <a:pt x="15049" y="29902"/>
                  </a:moveTo>
                  <a:lnTo>
                    <a:pt x="9781" y="29902"/>
                  </a:lnTo>
                  <a:cubicBezTo>
                    <a:pt x="8952" y="29902"/>
                    <a:pt x="8952" y="31122"/>
                    <a:pt x="9781" y="31122"/>
                  </a:cubicBezTo>
                  <a:lnTo>
                    <a:pt x="15025" y="31122"/>
                  </a:lnTo>
                  <a:cubicBezTo>
                    <a:pt x="15196" y="31122"/>
                    <a:pt x="15342" y="31049"/>
                    <a:pt x="15464" y="30927"/>
                  </a:cubicBezTo>
                  <a:cubicBezTo>
                    <a:pt x="15586" y="30829"/>
                    <a:pt x="15635" y="30658"/>
                    <a:pt x="15635" y="30512"/>
                  </a:cubicBezTo>
                  <a:cubicBezTo>
                    <a:pt x="15635" y="30171"/>
                    <a:pt x="15366" y="29902"/>
                    <a:pt x="15025" y="29902"/>
                  </a:cubicBezTo>
                  <a:close/>
                  <a:moveTo>
                    <a:pt x="15976" y="28268"/>
                  </a:moveTo>
                  <a:lnTo>
                    <a:pt x="8830" y="28268"/>
                  </a:lnTo>
                  <a:cubicBezTo>
                    <a:pt x="8488" y="28268"/>
                    <a:pt x="8220" y="28536"/>
                    <a:pt x="8220" y="28878"/>
                  </a:cubicBezTo>
                  <a:cubicBezTo>
                    <a:pt x="8220" y="29219"/>
                    <a:pt x="8488" y="29488"/>
                    <a:pt x="8830" y="29488"/>
                  </a:cubicBezTo>
                  <a:lnTo>
                    <a:pt x="15976" y="29488"/>
                  </a:lnTo>
                  <a:cubicBezTo>
                    <a:pt x="16317" y="29488"/>
                    <a:pt x="16586" y="29219"/>
                    <a:pt x="16586" y="28878"/>
                  </a:cubicBezTo>
                  <a:cubicBezTo>
                    <a:pt x="16586" y="28536"/>
                    <a:pt x="16317" y="28268"/>
                    <a:pt x="15976" y="28268"/>
                  </a:cubicBezTo>
                  <a:close/>
                  <a:moveTo>
                    <a:pt x="13659" y="26244"/>
                  </a:moveTo>
                  <a:lnTo>
                    <a:pt x="11171" y="26244"/>
                  </a:lnTo>
                  <a:lnTo>
                    <a:pt x="11171" y="20342"/>
                  </a:lnTo>
                  <a:lnTo>
                    <a:pt x="11171" y="20171"/>
                  </a:lnTo>
                  <a:cubicBezTo>
                    <a:pt x="12000" y="20317"/>
                    <a:pt x="12830" y="20317"/>
                    <a:pt x="13659" y="20171"/>
                  </a:cubicBezTo>
                  <a:lnTo>
                    <a:pt x="13659" y="20342"/>
                  </a:lnTo>
                  <a:lnTo>
                    <a:pt x="13659" y="26244"/>
                  </a:lnTo>
                  <a:close/>
                  <a:moveTo>
                    <a:pt x="16561" y="26658"/>
                  </a:moveTo>
                  <a:lnTo>
                    <a:pt x="8269" y="26658"/>
                  </a:lnTo>
                  <a:cubicBezTo>
                    <a:pt x="8098" y="26658"/>
                    <a:pt x="7952" y="26707"/>
                    <a:pt x="7830" y="26829"/>
                  </a:cubicBezTo>
                  <a:cubicBezTo>
                    <a:pt x="7708" y="26951"/>
                    <a:pt x="7659" y="27097"/>
                    <a:pt x="7659" y="27268"/>
                  </a:cubicBezTo>
                  <a:cubicBezTo>
                    <a:pt x="7659" y="27415"/>
                    <a:pt x="7708" y="27585"/>
                    <a:pt x="7830" y="27707"/>
                  </a:cubicBezTo>
                  <a:cubicBezTo>
                    <a:pt x="7952" y="27805"/>
                    <a:pt x="8098" y="27878"/>
                    <a:pt x="8269" y="27878"/>
                  </a:cubicBezTo>
                  <a:lnTo>
                    <a:pt x="16537" y="27878"/>
                  </a:lnTo>
                  <a:cubicBezTo>
                    <a:pt x="16708" y="27878"/>
                    <a:pt x="16854" y="27805"/>
                    <a:pt x="16976" y="27707"/>
                  </a:cubicBezTo>
                  <a:cubicBezTo>
                    <a:pt x="17074" y="27585"/>
                    <a:pt x="17147" y="27415"/>
                    <a:pt x="17147" y="27268"/>
                  </a:cubicBezTo>
                  <a:cubicBezTo>
                    <a:pt x="17147" y="27097"/>
                    <a:pt x="17074" y="26951"/>
                    <a:pt x="16976" y="26829"/>
                  </a:cubicBezTo>
                  <a:cubicBezTo>
                    <a:pt x="16854" y="26707"/>
                    <a:pt x="16708" y="26658"/>
                    <a:pt x="16537" y="26658"/>
                  </a:cubicBezTo>
                  <a:close/>
                  <a:moveTo>
                    <a:pt x="14659" y="18390"/>
                  </a:moveTo>
                  <a:cubicBezTo>
                    <a:pt x="14757" y="18268"/>
                    <a:pt x="14903" y="18195"/>
                    <a:pt x="15049" y="18146"/>
                  </a:cubicBezTo>
                  <a:cubicBezTo>
                    <a:pt x="15147" y="18122"/>
                    <a:pt x="15269" y="18122"/>
                    <a:pt x="15391" y="18146"/>
                  </a:cubicBezTo>
                  <a:cubicBezTo>
                    <a:pt x="15513" y="18195"/>
                    <a:pt x="15610" y="18293"/>
                    <a:pt x="15635" y="18415"/>
                  </a:cubicBezTo>
                  <a:cubicBezTo>
                    <a:pt x="15659" y="18464"/>
                    <a:pt x="15659" y="18512"/>
                    <a:pt x="15659" y="18537"/>
                  </a:cubicBezTo>
                  <a:cubicBezTo>
                    <a:pt x="15635" y="18756"/>
                    <a:pt x="15537" y="18976"/>
                    <a:pt x="15342" y="19098"/>
                  </a:cubicBezTo>
                  <a:cubicBezTo>
                    <a:pt x="15049" y="19342"/>
                    <a:pt x="14708" y="19512"/>
                    <a:pt x="14318" y="19634"/>
                  </a:cubicBezTo>
                  <a:lnTo>
                    <a:pt x="14098" y="19683"/>
                  </a:lnTo>
                  <a:cubicBezTo>
                    <a:pt x="14122" y="19195"/>
                    <a:pt x="14318" y="18756"/>
                    <a:pt x="14659" y="18390"/>
                  </a:cubicBezTo>
                  <a:close/>
                  <a:moveTo>
                    <a:pt x="10732" y="19683"/>
                  </a:moveTo>
                  <a:lnTo>
                    <a:pt x="10488" y="19634"/>
                  </a:lnTo>
                  <a:cubicBezTo>
                    <a:pt x="10122" y="19512"/>
                    <a:pt x="9781" y="19342"/>
                    <a:pt x="9464" y="19098"/>
                  </a:cubicBezTo>
                  <a:cubicBezTo>
                    <a:pt x="9293" y="18976"/>
                    <a:pt x="9196" y="18756"/>
                    <a:pt x="9171" y="18561"/>
                  </a:cubicBezTo>
                  <a:cubicBezTo>
                    <a:pt x="9171" y="18512"/>
                    <a:pt x="9171" y="18464"/>
                    <a:pt x="9196" y="18415"/>
                  </a:cubicBezTo>
                  <a:cubicBezTo>
                    <a:pt x="9220" y="18293"/>
                    <a:pt x="9318" y="18195"/>
                    <a:pt x="9440" y="18171"/>
                  </a:cubicBezTo>
                  <a:cubicBezTo>
                    <a:pt x="9562" y="18122"/>
                    <a:pt x="9683" y="18122"/>
                    <a:pt x="9781" y="18171"/>
                  </a:cubicBezTo>
                  <a:cubicBezTo>
                    <a:pt x="9927" y="18195"/>
                    <a:pt x="10074" y="18293"/>
                    <a:pt x="10196" y="18390"/>
                  </a:cubicBezTo>
                  <a:cubicBezTo>
                    <a:pt x="10513" y="18756"/>
                    <a:pt x="10683" y="19195"/>
                    <a:pt x="10732" y="1968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53"/>
            <p:cNvSpPr/>
            <p:nvPr/>
          </p:nvSpPr>
          <p:spPr>
            <a:xfrm>
              <a:off x="7413734" y="1710211"/>
              <a:ext cx="877180" cy="1049184"/>
            </a:xfrm>
            <a:custGeom>
              <a:avLst/>
              <a:gdLst/>
              <a:ahLst/>
              <a:cxnLst/>
              <a:rect l="l" t="t" r="r" b="b"/>
              <a:pathLst>
                <a:path w="19830" h="23756" extrusionOk="0">
                  <a:moveTo>
                    <a:pt x="8878" y="17195"/>
                  </a:moveTo>
                  <a:cubicBezTo>
                    <a:pt x="8829" y="16707"/>
                    <a:pt x="8634" y="16244"/>
                    <a:pt x="8317" y="15902"/>
                  </a:cubicBezTo>
                  <a:cubicBezTo>
                    <a:pt x="8195" y="15780"/>
                    <a:pt x="8073" y="15707"/>
                    <a:pt x="7927" y="15658"/>
                  </a:cubicBezTo>
                  <a:cubicBezTo>
                    <a:pt x="7805" y="15634"/>
                    <a:pt x="7683" y="15634"/>
                    <a:pt x="7586" y="15658"/>
                  </a:cubicBezTo>
                  <a:cubicBezTo>
                    <a:pt x="7464" y="15707"/>
                    <a:pt x="7366" y="15805"/>
                    <a:pt x="7317" y="15927"/>
                  </a:cubicBezTo>
                  <a:cubicBezTo>
                    <a:pt x="7293" y="15951"/>
                    <a:pt x="7293" y="16000"/>
                    <a:pt x="7293" y="16049"/>
                  </a:cubicBezTo>
                  <a:cubicBezTo>
                    <a:pt x="7317" y="16268"/>
                    <a:pt x="7415" y="16463"/>
                    <a:pt x="7610" y="16610"/>
                  </a:cubicBezTo>
                  <a:cubicBezTo>
                    <a:pt x="7903" y="16854"/>
                    <a:pt x="8268" y="17024"/>
                    <a:pt x="8634" y="17146"/>
                  </a:cubicBezTo>
                  <a:lnTo>
                    <a:pt x="8878" y="17195"/>
                  </a:lnTo>
                  <a:close/>
                  <a:moveTo>
                    <a:pt x="11781" y="17683"/>
                  </a:moveTo>
                  <a:cubicBezTo>
                    <a:pt x="10976" y="17829"/>
                    <a:pt x="10122" y="17829"/>
                    <a:pt x="9317" y="17683"/>
                  </a:cubicBezTo>
                  <a:lnTo>
                    <a:pt x="9317" y="17854"/>
                  </a:lnTo>
                  <a:lnTo>
                    <a:pt x="9317" y="23756"/>
                  </a:lnTo>
                  <a:lnTo>
                    <a:pt x="11781" y="23756"/>
                  </a:lnTo>
                  <a:lnTo>
                    <a:pt x="11781" y="17854"/>
                  </a:lnTo>
                  <a:lnTo>
                    <a:pt x="11781" y="17683"/>
                  </a:lnTo>
                  <a:close/>
                  <a:moveTo>
                    <a:pt x="19805" y="10049"/>
                  </a:moveTo>
                  <a:cubicBezTo>
                    <a:pt x="19829" y="11000"/>
                    <a:pt x="19683" y="11927"/>
                    <a:pt x="19390" y="12829"/>
                  </a:cubicBezTo>
                  <a:cubicBezTo>
                    <a:pt x="19195" y="13488"/>
                    <a:pt x="18902" y="14146"/>
                    <a:pt x="18537" y="14756"/>
                  </a:cubicBezTo>
                  <a:cubicBezTo>
                    <a:pt x="18512" y="14780"/>
                    <a:pt x="18366" y="15000"/>
                    <a:pt x="18146" y="15366"/>
                  </a:cubicBezTo>
                  <a:lnTo>
                    <a:pt x="18146" y="15366"/>
                  </a:lnTo>
                  <a:lnTo>
                    <a:pt x="18146" y="15366"/>
                  </a:lnTo>
                  <a:cubicBezTo>
                    <a:pt x="17415" y="16536"/>
                    <a:pt x="15927" y="19073"/>
                    <a:pt x="15683" y="20488"/>
                  </a:cubicBezTo>
                  <a:cubicBezTo>
                    <a:pt x="15610" y="21000"/>
                    <a:pt x="15561" y="21488"/>
                    <a:pt x="15561" y="22000"/>
                  </a:cubicBezTo>
                  <a:cubicBezTo>
                    <a:pt x="15512" y="22951"/>
                    <a:pt x="15488" y="23585"/>
                    <a:pt x="14805" y="23756"/>
                  </a:cubicBezTo>
                  <a:lnTo>
                    <a:pt x="14707" y="23756"/>
                  </a:lnTo>
                  <a:lnTo>
                    <a:pt x="12195" y="23756"/>
                  </a:lnTo>
                  <a:lnTo>
                    <a:pt x="12195" y="17854"/>
                  </a:lnTo>
                  <a:lnTo>
                    <a:pt x="12195" y="17610"/>
                  </a:lnTo>
                  <a:cubicBezTo>
                    <a:pt x="12317" y="17585"/>
                    <a:pt x="12464" y="17536"/>
                    <a:pt x="12585" y="17512"/>
                  </a:cubicBezTo>
                  <a:cubicBezTo>
                    <a:pt x="13000" y="17390"/>
                    <a:pt x="13390" y="17171"/>
                    <a:pt x="13732" y="16902"/>
                  </a:cubicBezTo>
                  <a:cubicBezTo>
                    <a:pt x="14000" y="16683"/>
                    <a:pt x="14171" y="16390"/>
                    <a:pt x="14195" y="16049"/>
                  </a:cubicBezTo>
                  <a:cubicBezTo>
                    <a:pt x="14195" y="15951"/>
                    <a:pt x="14195" y="15878"/>
                    <a:pt x="14171" y="15805"/>
                  </a:cubicBezTo>
                  <a:cubicBezTo>
                    <a:pt x="14073" y="15536"/>
                    <a:pt x="13903" y="15341"/>
                    <a:pt x="13659" y="15268"/>
                  </a:cubicBezTo>
                  <a:cubicBezTo>
                    <a:pt x="13463" y="15219"/>
                    <a:pt x="13268" y="15219"/>
                    <a:pt x="13073" y="15268"/>
                  </a:cubicBezTo>
                  <a:cubicBezTo>
                    <a:pt x="12854" y="15341"/>
                    <a:pt x="12659" y="15439"/>
                    <a:pt x="12512" y="15610"/>
                  </a:cubicBezTo>
                  <a:cubicBezTo>
                    <a:pt x="12098" y="16073"/>
                    <a:pt x="11854" y="16658"/>
                    <a:pt x="11805" y="17293"/>
                  </a:cubicBezTo>
                  <a:cubicBezTo>
                    <a:pt x="10976" y="17439"/>
                    <a:pt x="10122" y="17439"/>
                    <a:pt x="9293" y="17293"/>
                  </a:cubicBezTo>
                  <a:cubicBezTo>
                    <a:pt x="9268" y="16658"/>
                    <a:pt x="9025" y="16073"/>
                    <a:pt x="8586" y="15610"/>
                  </a:cubicBezTo>
                  <a:cubicBezTo>
                    <a:pt x="8439" y="15439"/>
                    <a:pt x="8244" y="15341"/>
                    <a:pt x="8025" y="15268"/>
                  </a:cubicBezTo>
                  <a:cubicBezTo>
                    <a:pt x="7829" y="15219"/>
                    <a:pt x="7634" y="15219"/>
                    <a:pt x="7464" y="15268"/>
                  </a:cubicBezTo>
                  <a:cubicBezTo>
                    <a:pt x="7220" y="15341"/>
                    <a:pt x="7025" y="15536"/>
                    <a:pt x="6951" y="15805"/>
                  </a:cubicBezTo>
                  <a:cubicBezTo>
                    <a:pt x="6903" y="15878"/>
                    <a:pt x="6903" y="15951"/>
                    <a:pt x="6903" y="16049"/>
                  </a:cubicBezTo>
                  <a:cubicBezTo>
                    <a:pt x="6927" y="16390"/>
                    <a:pt x="7098" y="16683"/>
                    <a:pt x="7366" y="16902"/>
                  </a:cubicBezTo>
                  <a:cubicBezTo>
                    <a:pt x="7708" y="17171"/>
                    <a:pt x="8098" y="17390"/>
                    <a:pt x="8512" y="17512"/>
                  </a:cubicBezTo>
                  <a:cubicBezTo>
                    <a:pt x="8634" y="17536"/>
                    <a:pt x="8781" y="17585"/>
                    <a:pt x="8903" y="17610"/>
                  </a:cubicBezTo>
                  <a:lnTo>
                    <a:pt x="8903" y="17854"/>
                  </a:lnTo>
                  <a:lnTo>
                    <a:pt x="8903" y="23756"/>
                  </a:lnTo>
                  <a:lnTo>
                    <a:pt x="6415" y="23756"/>
                  </a:lnTo>
                  <a:lnTo>
                    <a:pt x="6293" y="23756"/>
                  </a:lnTo>
                  <a:cubicBezTo>
                    <a:pt x="5610" y="23585"/>
                    <a:pt x="5586" y="22927"/>
                    <a:pt x="5537" y="22000"/>
                  </a:cubicBezTo>
                  <a:cubicBezTo>
                    <a:pt x="5537" y="21488"/>
                    <a:pt x="5488" y="20975"/>
                    <a:pt x="5415" y="20488"/>
                  </a:cubicBezTo>
                  <a:cubicBezTo>
                    <a:pt x="5171" y="19073"/>
                    <a:pt x="3683" y="16536"/>
                    <a:pt x="2952" y="15366"/>
                  </a:cubicBezTo>
                  <a:lnTo>
                    <a:pt x="2952" y="15341"/>
                  </a:lnTo>
                  <a:lnTo>
                    <a:pt x="2952" y="15341"/>
                  </a:lnTo>
                  <a:cubicBezTo>
                    <a:pt x="2732" y="15024"/>
                    <a:pt x="2586" y="14805"/>
                    <a:pt x="2561" y="14732"/>
                  </a:cubicBezTo>
                  <a:cubicBezTo>
                    <a:pt x="2195" y="14122"/>
                    <a:pt x="1927" y="13488"/>
                    <a:pt x="1708" y="12805"/>
                  </a:cubicBezTo>
                  <a:cubicBezTo>
                    <a:pt x="0" y="7390"/>
                    <a:pt x="3537" y="1732"/>
                    <a:pt x="9147" y="878"/>
                  </a:cubicBezTo>
                  <a:cubicBezTo>
                    <a:pt x="14756" y="0"/>
                    <a:pt x="19829" y="4366"/>
                    <a:pt x="19829" y="10049"/>
                  </a:cubicBezTo>
                  <a:close/>
                  <a:moveTo>
                    <a:pt x="12781" y="15902"/>
                  </a:moveTo>
                  <a:cubicBezTo>
                    <a:pt x="12464" y="16244"/>
                    <a:pt x="12268" y="16707"/>
                    <a:pt x="12220" y="17195"/>
                  </a:cubicBezTo>
                  <a:lnTo>
                    <a:pt x="12464" y="17122"/>
                  </a:lnTo>
                  <a:cubicBezTo>
                    <a:pt x="12829" y="17024"/>
                    <a:pt x="13171" y="16829"/>
                    <a:pt x="13488" y="16610"/>
                  </a:cubicBezTo>
                  <a:cubicBezTo>
                    <a:pt x="13659" y="16463"/>
                    <a:pt x="13781" y="16268"/>
                    <a:pt x="13805" y="16049"/>
                  </a:cubicBezTo>
                  <a:cubicBezTo>
                    <a:pt x="13805" y="16000"/>
                    <a:pt x="13781" y="15951"/>
                    <a:pt x="13781" y="15927"/>
                  </a:cubicBezTo>
                  <a:cubicBezTo>
                    <a:pt x="13732" y="15805"/>
                    <a:pt x="13634" y="15707"/>
                    <a:pt x="13512" y="15658"/>
                  </a:cubicBezTo>
                  <a:cubicBezTo>
                    <a:pt x="13415" y="15634"/>
                    <a:pt x="13293" y="15634"/>
                    <a:pt x="13171" y="15658"/>
                  </a:cubicBezTo>
                  <a:cubicBezTo>
                    <a:pt x="13024" y="15707"/>
                    <a:pt x="12903" y="15780"/>
                    <a:pt x="12781" y="1590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53"/>
            <p:cNvSpPr/>
            <p:nvPr/>
          </p:nvSpPr>
          <p:spPr>
            <a:xfrm>
              <a:off x="7670508" y="2776651"/>
              <a:ext cx="419702" cy="53881"/>
            </a:xfrm>
            <a:custGeom>
              <a:avLst/>
              <a:gdLst/>
              <a:ahLst/>
              <a:cxnLst/>
              <a:rect l="l" t="t" r="r" b="b"/>
              <a:pathLst>
                <a:path w="9488" h="1220" extrusionOk="0">
                  <a:moveTo>
                    <a:pt x="6195" y="0"/>
                  </a:moveTo>
                  <a:lnTo>
                    <a:pt x="610" y="0"/>
                  </a:lnTo>
                  <a:cubicBezTo>
                    <a:pt x="439" y="0"/>
                    <a:pt x="293" y="73"/>
                    <a:pt x="171" y="171"/>
                  </a:cubicBezTo>
                  <a:cubicBezTo>
                    <a:pt x="49" y="293"/>
                    <a:pt x="0" y="463"/>
                    <a:pt x="0" y="610"/>
                  </a:cubicBezTo>
                  <a:cubicBezTo>
                    <a:pt x="0" y="781"/>
                    <a:pt x="49" y="927"/>
                    <a:pt x="171" y="1049"/>
                  </a:cubicBezTo>
                  <a:cubicBezTo>
                    <a:pt x="293" y="1171"/>
                    <a:pt x="439" y="1220"/>
                    <a:pt x="610" y="1220"/>
                  </a:cubicBezTo>
                  <a:lnTo>
                    <a:pt x="8878" y="1220"/>
                  </a:lnTo>
                  <a:cubicBezTo>
                    <a:pt x="9049" y="1220"/>
                    <a:pt x="9195" y="1171"/>
                    <a:pt x="9317" y="1049"/>
                  </a:cubicBezTo>
                  <a:cubicBezTo>
                    <a:pt x="9415" y="927"/>
                    <a:pt x="9488" y="781"/>
                    <a:pt x="9488" y="610"/>
                  </a:cubicBezTo>
                  <a:cubicBezTo>
                    <a:pt x="9488" y="463"/>
                    <a:pt x="9415" y="293"/>
                    <a:pt x="9317" y="171"/>
                  </a:cubicBezTo>
                  <a:cubicBezTo>
                    <a:pt x="9195" y="73"/>
                    <a:pt x="9049" y="0"/>
                    <a:pt x="88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53"/>
            <p:cNvSpPr/>
            <p:nvPr/>
          </p:nvSpPr>
          <p:spPr>
            <a:xfrm>
              <a:off x="7695323" y="2848818"/>
              <a:ext cx="370070" cy="53881"/>
            </a:xfrm>
            <a:custGeom>
              <a:avLst/>
              <a:gdLst/>
              <a:ahLst/>
              <a:cxnLst/>
              <a:rect l="l" t="t" r="r" b="b"/>
              <a:pathLst>
                <a:path w="8366" h="1220" extrusionOk="0">
                  <a:moveTo>
                    <a:pt x="7756" y="0"/>
                  </a:moveTo>
                  <a:lnTo>
                    <a:pt x="610" y="0"/>
                  </a:lnTo>
                  <a:cubicBezTo>
                    <a:pt x="268" y="0"/>
                    <a:pt x="0" y="268"/>
                    <a:pt x="0" y="610"/>
                  </a:cubicBezTo>
                  <a:cubicBezTo>
                    <a:pt x="0" y="951"/>
                    <a:pt x="268" y="1220"/>
                    <a:pt x="610" y="1220"/>
                  </a:cubicBezTo>
                  <a:lnTo>
                    <a:pt x="7756" y="1220"/>
                  </a:lnTo>
                  <a:cubicBezTo>
                    <a:pt x="8097" y="1220"/>
                    <a:pt x="8366" y="951"/>
                    <a:pt x="8366" y="610"/>
                  </a:cubicBezTo>
                  <a:cubicBezTo>
                    <a:pt x="8366" y="268"/>
                    <a:pt x="8097" y="0"/>
                    <a:pt x="77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53"/>
            <p:cNvSpPr/>
            <p:nvPr/>
          </p:nvSpPr>
          <p:spPr>
            <a:xfrm>
              <a:off x="7727657" y="2919882"/>
              <a:ext cx="295667" cy="53925"/>
            </a:xfrm>
            <a:custGeom>
              <a:avLst/>
              <a:gdLst/>
              <a:ahLst/>
              <a:cxnLst/>
              <a:rect l="l" t="t" r="r" b="b"/>
              <a:pathLst>
                <a:path w="6684" h="1221" extrusionOk="0">
                  <a:moveTo>
                    <a:pt x="6074" y="1"/>
                  </a:moveTo>
                  <a:lnTo>
                    <a:pt x="830" y="1"/>
                  </a:lnTo>
                  <a:cubicBezTo>
                    <a:pt x="1" y="1"/>
                    <a:pt x="1" y="1220"/>
                    <a:pt x="830" y="1220"/>
                  </a:cubicBezTo>
                  <a:lnTo>
                    <a:pt x="6074" y="1220"/>
                  </a:lnTo>
                  <a:cubicBezTo>
                    <a:pt x="6245" y="1220"/>
                    <a:pt x="6391" y="1172"/>
                    <a:pt x="6513" y="1050"/>
                  </a:cubicBezTo>
                  <a:cubicBezTo>
                    <a:pt x="6635" y="928"/>
                    <a:pt x="6684" y="781"/>
                    <a:pt x="6684" y="611"/>
                  </a:cubicBezTo>
                  <a:cubicBezTo>
                    <a:pt x="6684" y="269"/>
                    <a:pt x="6415" y="1"/>
                    <a:pt x="60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53"/>
            <p:cNvSpPr/>
            <p:nvPr/>
          </p:nvSpPr>
          <p:spPr>
            <a:xfrm>
              <a:off x="7803208" y="2992050"/>
              <a:ext cx="154292" cy="60374"/>
            </a:xfrm>
            <a:custGeom>
              <a:avLst/>
              <a:gdLst/>
              <a:ahLst/>
              <a:cxnLst/>
              <a:rect l="l" t="t" r="r" b="b"/>
              <a:pathLst>
                <a:path w="3488" h="1367" extrusionOk="0">
                  <a:moveTo>
                    <a:pt x="3488" y="1"/>
                  </a:moveTo>
                  <a:lnTo>
                    <a:pt x="0" y="1"/>
                  </a:lnTo>
                  <a:cubicBezTo>
                    <a:pt x="73" y="318"/>
                    <a:pt x="244" y="611"/>
                    <a:pt x="488" y="806"/>
                  </a:cubicBezTo>
                  <a:cubicBezTo>
                    <a:pt x="1220" y="1367"/>
                    <a:pt x="2268" y="1367"/>
                    <a:pt x="3000" y="806"/>
                  </a:cubicBezTo>
                  <a:cubicBezTo>
                    <a:pt x="3244" y="611"/>
                    <a:pt x="3439" y="318"/>
                    <a:pt x="34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53"/>
            <p:cNvSpPr/>
            <p:nvPr/>
          </p:nvSpPr>
          <p:spPr>
            <a:xfrm>
              <a:off x="7670508" y="1747885"/>
              <a:ext cx="676486" cy="1012615"/>
            </a:xfrm>
            <a:custGeom>
              <a:avLst/>
              <a:gdLst/>
              <a:ahLst/>
              <a:cxnLst/>
              <a:rect l="l" t="t" r="r" b="b"/>
              <a:pathLst>
                <a:path w="15293" h="22928" extrusionOk="0">
                  <a:moveTo>
                    <a:pt x="8268" y="20830"/>
                  </a:moveTo>
                  <a:cubicBezTo>
                    <a:pt x="8219" y="21781"/>
                    <a:pt x="8195" y="22415"/>
                    <a:pt x="7512" y="22586"/>
                  </a:cubicBezTo>
                  <a:lnTo>
                    <a:pt x="7415" y="22586"/>
                  </a:lnTo>
                  <a:lnTo>
                    <a:pt x="6390" y="22586"/>
                  </a:lnTo>
                  <a:lnTo>
                    <a:pt x="6390" y="22903"/>
                  </a:lnTo>
                  <a:lnTo>
                    <a:pt x="8878" y="22903"/>
                  </a:lnTo>
                  <a:lnTo>
                    <a:pt x="9000" y="22903"/>
                  </a:lnTo>
                  <a:cubicBezTo>
                    <a:pt x="9683" y="22708"/>
                    <a:pt x="9707" y="22074"/>
                    <a:pt x="9732" y="21147"/>
                  </a:cubicBezTo>
                  <a:cubicBezTo>
                    <a:pt x="9756" y="20635"/>
                    <a:pt x="9805" y="20122"/>
                    <a:pt x="9878" y="19610"/>
                  </a:cubicBezTo>
                  <a:cubicBezTo>
                    <a:pt x="10097" y="18196"/>
                    <a:pt x="11610" y="15683"/>
                    <a:pt x="12341" y="14513"/>
                  </a:cubicBezTo>
                  <a:lnTo>
                    <a:pt x="12341" y="14488"/>
                  </a:lnTo>
                  <a:lnTo>
                    <a:pt x="12341" y="14488"/>
                  </a:lnTo>
                  <a:cubicBezTo>
                    <a:pt x="12561" y="14147"/>
                    <a:pt x="12707" y="13927"/>
                    <a:pt x="12732" y="13879"/>
                  </a:cubicBezTo>
                  <a:cubicBezTo>
                    <a:pt x="13073" y="13269"/>
                    <a:pt x="13366" y="12635"/>
                    <a:pt x="13585" y="11952"/>
                  </a:cubicBezTo>
                  <a:cubicBezTo>
                    <a:pt x="15292" y="6464"/>
                    <a:pt x="11658" y="733"/>
                    <a:pt x="5927" y="1"/>
                  </a:cubicBezTo>
                  <a:cubicBezTo>
                    <a:pt x="10878" y="1489"/>
                    <a:pt x="13634" y="6732"/>
                    <a:pt x="12097" y="11635"/>
                  </a:cubicBezTo>
                  <a:cubicBezTo>
                    <a:pt x="11902" y="12318"/>
                    <a:pt x="11610" y="12952"/>
                    <a:pt x="11244" y="13562"/>
                  </a:cubicBezTo>
                  <a:cubicBezTo>
                    <a:pt x="11219" y="13610"/>
                    <a:pt x="11073" y="13830"/>
                    <a:pt x="10854" y="14147"/>
                  </a:cubicBezTo>
                  <a:lnTo>
                    <a:pt x="10854" y="14147"/>
                  </a:lnTo>
                  <a:lnTo>
                    <a:pt x="10854" y="14147"/>
                  </a:lnTo>
                  <a:cubicBezTo>
                    <a:pt x="10122" y="15318"/>
                    <a:pt x="8634" y="17854"/>
                    <a:pt x="8390" y="19269"/>
                  </a:cubicBezTo>
                  <a:cubicBezTo>
                    <a:pt x="8317" y="19781"/>
                    <a:pt x="8268" y="20269"/>
                    <a:pt x="8268" y="20781"/>
                  </a:cubicBezTo>
                  <a:close/>
                  <a:moveTo>
                    <a:pt x="3098" y="22903"/>
                  </a:moveTo>
                  <a:lnTo>
                    <a:pt x="3098" y="22586"/>
                  </a:lnTo>
                  <a:lnTo>
                    <a:pt x="0" y="22586"/>
                  </a:lnTo>
                  <a:cubicBezTo>
                    <a:pt x="122" y="22756"/>
                    <a:pt x="293" y="22878"/>
                    <a:pt x="488" y="22927"/>
                  </a:cubicBezTo>
                  <a:lnTo>
                    <a:pt x="610" y="22927"/>
                  </a:lnTo>
                  <a:close/>
                  <a:moveTo>
                    <a:pt x="5976" y="22903"/>
                  </a:moveTo>
                  <a:lnTo>
                    <a:pt x="3512" y="22903"/>
                  </a:lnTo>
                  <a:lnTo>
                    <a:pt x="3512" y="22586"/>
                  </a:lnTo>
                  <a:lnTo>
                    <a:pt x="5976" y="22586"/>
                  </a:ln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53"/>
            <p:cNvSpPr/>
            <p:nvPr/>
          </p:nvSpPr>
          <p:spPr>
            <a:xfrm>
              <a:off x="7500033" y="1815768"/>
              <a:ext cx="220158" cy="323199"/>
            </a:xfrm>
            <a:custGeom>
              <a:avLst/>
              <a:gdLst/>
              <a:ahLst/>
              <a:cxnLst/>
              <a:rect l="l" t="t" r="r" b="b"/>
              <a:pathLst>
                <a:path w="4977" h="7318" extrusionOk="0">
                  <a:moveTo>
                    <a:pt x="4659" y="49"/>
                  </a:moveTo>
                  <a:cubicBezTo>
                    <a:pt x="4781" y="0"/>
                    <a:pt x="4878" y="49"/>
                    <a:pt x="4927" y="147"/>
                  </a:cubicBezTo>
                  <a:cubicBezTo>
                    <a:pt x="4976" y="244"/>
                    <a:pt x="4927" y="366"/>
                    <a:pt x="4830" y="415"/>
                  </a:cubicBezTo>
                  <a:cubicBezTo>
                    <a:pt x="4586" y="513"/>
                    <a:pt x="4366" y="659"/>
                    <a:pt x="4147" y="805"/>
                  </a:cubicBezTo>
                  <a:cubicBezTo>
                    <a:pt x="3927" y="952"/>
                    <a:pt x="3708" y="635"/>
                    <a:pt x="3927" y="488"/>
                  </a:cubicBezTo>
                  <a:cubicBezTo>
                    <a:pt x="4147" y="318"/>
                    <a:pt x="4415" y="171"/>
                    <a:pt x="4659" y="49"/>
                  </a:cubicBezTo>
                  <a:close/>
                  <a:moveTo>
                    <a:pt x="2854" y="1342"/>
                  </a:moveTo>
                  <a:cubicBezTo>
                    <a:pt x="2927" y="1244"/>
                    <a:pt x="3074" y="1244"/>
                    <a:pt x="3147" y="1342"/>
                  </a:cubicBezTo>
                  <a:cubicBezTo>
                    <a:pt x="3220" y="1415"/>
                    <a:pt x="3220" y="1537"/>
                    <a:pt x="3147" y="1610"/>
                  </a:cubicBezTo>
                  <a:cubicBezTo>
                    <a:pt x="2440" y="2317"/>
                    <a:pt x="1830" y="3122"/>
                    <a:pt x="1391" y="4025"/>
                  </a:cubicBezTo>
                  <a:cubicBezTo>
                    <a:pt x="927" y="4976"/>
                    <a:pt x="610" y="6000"/>
                    <a:pt x="440" y="7073"/>
                  </a:cubicBezTo>
                  <a:cubicBezTo>
                    <a:pt x="391" y="7317"/>
                    <a:pt x="1" y="7244"/>
                    <a:pt x="25" y="7000"/>
                  </a:cubicBezTo>
                  <a:cubicBezTo>
                    <a:pt x="220" y="5903"/>
                    <a:pt x="562" y="4854"/>
                    <a:pt x="1049" y="3854"/>
                  </a:cubicBezTo>
                  <a:cubicBezTo>
                    <a:pt x="1513" y="2903"/>
                    <a:pt x="2122" y="2074"/>
                    <a:pt x="2854" y="134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53"/>
            <p:cNvSpPr/>
            <p:nvPr/>
          </p:nvSpPr>
          <p:spPr>
            <a:xfrm>
              <a:off x="7948824" y="2848818"/>
              <a:ext cx="116559" cy="53881"/>
            </a:xfrm>
            <a:custGeom>
              <a:avLst/>
              <a:gdLst/>
              <a:ahLst/>
              <a:cxnLst/>
              <a:rect l="l" t="t" r="r" b="b"/>
              <a:pathLst>
                <a:path w="2635" h="1220" extrusionOk="0">
                  <a:moveTo>
                    <a:pt x="610" y="610"/>
                  </a:moveTo>
                  <a:cubicBezTo>
                    <a:pt x="610" y="951"/>
                    <a:pt x="342" y="1220"/>
                    <a:pt x="1" y="1220"/>
                  </a:cubicBezTo>
                  <a:lnTo>
                    <a:pt x="2025" y="1220"/>
                  </a:lnTo>
                  <a:cubicBezTo>
                    <a:pt x="2366" y="1220"/>
                    <a:pt x="2635" y="951"/>
                    <a:pt x="2635" y="610"/>
                  </a:cubicBezTo>
                  <a:cubicBezTo>
                    <a:pt x="2635" y="268"/>
                    <a:pt x="2366" y="0"/>
                    <a:pt x="2025" y="0"/>
                  </a:cubicBezTo>
                  <a:lnTo>
                    <a:pt x="1" y="0"/>
                  </a:lnTo>
                  <a:cubicBezTo>
                    <a:pt x="342" y="0"/>
                    <a:pt x="610" y="268"/>
                    <a:pt x="610" y="610"/>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53"/>
            <p:cNvSpPr/>
            <p:nvPr/>
          </p:nvSpPr>
          <p:spPr>
            <a:xfrm>
              <a:off x="7973639" y="2776651"/>
              <a:ext cx="116559" cy="53881"/>
            </a:xfrm>
            <a:custGeom>
              <a:avLst/>
              <a:gdLst/>
              <a:ahLst/>
              <a:cxnLst/>
              <a:rect l="l" t="t" r="r" b="b"/>
              <a:pathLst>
                <a:path w="2635" h="1220" extrusionOk="0">
                  <a:moveTo>
                    <a:pt x="1" y="1220"/>
                  </a:moveTo>
                  <a:lnTo>
                    <a:pt x="2025" y="1220"/>
                  </a:lnTo>
                  <a:cubicBezTo>
                    <a:pt x="2196" y="1220"/>
                    <a:pt x="2342" y="1171"/>
                    <a:pt x="2464" y="1049"/>
                  </a:cubicBezTo>
                  <a:cubicBezTo>
                    <a:pt x="2562" y="927"/>
                    <a:pt x="2635" y="781"/>
                    <a:pt x="2635" y="610"/>
                  </a:cubicBezTo>
                  <a:cubicBezTo>
                    <a:pt x="2635" y="463"/>
                    <a:pt x="2562" y="293"/>
                    <a:pt x="2464" y="171"/>
                  </a:cubicBezTo>
                  <a:cubicBezTo>
                    <a:pt x="2342" y="73"/>
                    <a:pt x="2196" y="0"/>
                    <a:pt x="2025" y="0"/>
                  </a:cubicBezTo>
                  <a:lnTo>
                    <a:pt x="1" y="0"/>
                  </a:lnTo>
                  <a:cubicBezTo>
                    <a:pt x="171" y="0"/>
                    <a:pt x="318" y="73"/>
                    <a:pt x="440" y="171"/>
                  </a:cubicBezTo>
                  <a:cubicBezTo>
                    <a:pt x="537" y="293"/>
                    <a:pt x="610" y="463"/>
                    <a:pt x="610" y="610"/>
                  </a:cubicBezTo>
                  <a:cubicBezTo>
                    <a:pt x="610" y="781"/>
                    <a:pt x="537" y="927"/>
                    <a:pt x="440" y="1049"/>
                  </a:cubicBezTo>
                  <a:cubicBezTo>
                    <a:pt x="318" y="1171"/>
                    <a:pt x="171" y="1220"/>
                    <a:pt x="1" y="1220"/>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53"/>
            <p:cNvSpPr/>
            <p:nvPr/>
          </p:nvSpPr>
          <p:spPr>
            <a:xfrm>
              <a:off x="7906758" y="2919882"/>
              <a:ext cx="116559" cy="53925"/>
            </a:xfrm>
            <a:custGeom>
              <a:avLst/>
              <a:gdLst/>
              <a:ahLst/>
              <a:cxnLst/>
              <a:rect l="l" t="t" r="r" b="b"/>
              <a:pathLst>
                <a:path w="2635" h="1221" extrusionOk="0">
                  <a:moveTo>
                    <a:pt x="2025" y="1"/>
                  </a:moveTo>
                  <a:lnTo>
                    <a:pt x="0" y="1"/>
                  </a:lnTo>
                  <a:cubicBezTo>
                    <a:pt x="342" y="1"/>
                    <a:pt x="610" y="269"/>
                    <a:pt x="610" y="611"/>
                  </a:cubicBezTo>
                  <a:cubicBezTo>
                    <a:pt x="610" y="781"/>
                    <a:pt x="537" y="928"/>
                    <a:pt x="439" y="1050"/>
                  </a:cubicBezTo>
                  <a:cubicBezTo>
                    <a:pt x="318" y="1172"/>
                    <a:pt x="171" y="1220"/>
                    <a:pt x="0" y="1220"/>
                  </a:cubicBezTo>
                  <a:lnTo>
                    <a:pt x="2025" y="1220"/>
                  </a:lnTo>
                  <a:cubicBezTo>
                    <a:pt x="2196" y="1220"/>
                    <a:pt x="2342" y="1172"/>
                    <a:pt x="2464" y="1050"/>
                  </a:cubicBezTo>
                  <a:cubicBezTo>
                    <a:pt x="2586" y="928"/>
                    <a:pt x="2635" y="781"/>
                    <a:pt x="2635" y="611"/>
                  </a:cubicBezTo>
                  <a:cubicBezTo>
                    <a:pt x="2635" y="269"/>
                    <a:pt x="2366" y="1"/>
                    <a:pt x="2025" y="1"/>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1" name="Google Shape;1311;p53"/>
          <p:cNvGrpSpPr/>
          <p:nvPr/>
        </p:nvGrpSpPr>
        <p:grpSpPr>
          <a:xfrm>
            <a:off x="4802974" y="3289209"/>
            <a:ext cx="1554476" cy="202073"/>
            <a:chOff x="4877313" y="3070693"/>
            <a:chExt cx="1828795" cy="240192"/>
          </a:xfrm>
        </p:grpSpPr>
        <p:sp>
          <p:nvSpPr>
            <p:cNvPr id="1312" name="Google Shape;1312;p53"/>
            <p:cNvSpPr/>
            <p:nvPr/>
          </p:nvSpPr>
          <p:spPr>
            <a:xfrm>
              <a:off x="4877313" y="3070693"/>
              <a:ext cx="1827551" cy="238935"/>
            </a:xfrm>
            <a:custGeom>
              <a:avLst/>
              <a:gdLst/>
              <a:ahLst/>
              <a:cxnLst/>
              <a:rect l="l" t="t" r="r" b="b"/>
              <a:pathLst>
                <a:path w="35269" h="4562" extrusionOk="0">
                  <a:moveTo>
                    <a:pt x="1196" y="2952"/>
                  </a:moveTo>
                  <a:lnTo>
                    <a:pt x="708" y="2952"/>
                  </a:lnTo>
                  <a:cubicBezTo>
                    <a:pt x="537" y="2927"/>
                    <a:pt x="366" y="2878"/>
                    <a:pt x="269" y="2756"/>
                  </a:cubicBezTo>
                  <a:lnTo>
                    <a:pt x="269" y="2756"/>
                  </a:lnTo>
                  <a:cubicBezTo>
                    <a:pt x="1" y="2488"/>
                    <a:pt x="1" y="2098"/>
                    <a:pt x="269" y="1830"/>
                  </a:cubicBezTo>
                  <a:cubicBezTo>
                    <a:pt x="366" y="1708"/>
                    <a:pt x="537" y="1635"/>
                    <a:pt x="708" y="1659"/>
                  </a:cubicBezTo>
                  <a:lnTo>
                    <a:pt x="1196" y="1659"/>
                  </a:lnTo>
                  <a:cubicBezTo>
                    <a:pt x="1196" y="1610"/>
                    <a:pt x="1220" y="1586"/>
                    <a:pt x="1244" y="1561"/>
                  </a:cubicBezTo>
                  <a:cubicBezTo>
                    <a:pt x="3586" y="0"/>
                    <a:pt x="4049" y="0"/>
                    <a:pt x="6586" y="0"/>
                  </a:cubicBezTo>
                  <a:lnTo>
                    <a:pt x="33195" y="0"/>
                  </a:lnTo>
                  <a:cubicBezTo>
                    <a:pt x="34366" y="98"/>
                    <a:pt x="35268" y="1098"/>
                    <a:pt x="35268" y="2293"/>
                  </a:cubicBezTo>
                  <a:cubicBezTo>
                    <a:pt x="35268" y="3464"/>
                    <a:pt x="34366" y="4464"/>
                    <a:pt x="33195" y="4561"/>
                  </a:cubicBezTo>
                  <a:lnTo>
                    <a:pt x="6610" y="4561"/>
                  </a:lnTo>
                  <a:cubicBezTo>
                    <a:pt x="4049" y="4561"/>
                    <a:pt x="3610" y="4561"/>
                    <a:pt x="1269" y="3000"/>
                  </a:cubicBezTo>
                  <a:cubicBezTo>
                    <a:pt x="1244" y="2976"/>
                    <a:pt x="1220" y="2952"/>
                    <a:pt x="1196" y="295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53"/>
            <p:cNvSpPr/>
            <p:nvPr/>
          </p:nvSpPr>
          <p:spPr>
            <a:xfrm>
              <a:off x="4897518" y="3179264"/>
              <a:ext cx="40521" cy="24302"/>
            </a:xfrm>
            <a:custGeom>
              <a:avLst/>
              <a:gdLst/>
              <a:ahLst/>
              <a:cxnLst/>
              <a:rect l="l" t="t" r="r" b="b"/>
              <a:pathLst>
                <a:path w="782" h="464" extrusionOk="0">
                  <a:moveTo>
                    <a:pt x="172" y="49"/>
                  </a:moveTo>
                  <a:cubicBezTo>
                    <a:pt x="1" y="196"/>
                    <a:pt x="123" y="464"/>
                    <a:pt x="342" y="464"/>
                  </a:cubicBezTo>
                  <a:lnTo>
                    <a:pt x="781" y="464"/>
                  </a:lnTo>
                  <a:lnTo>
                    <a:pt x="781" y="1"/>
                  </a:lnTo>
                  <a:lnTo>
                    <a:pt x="318" y="1"/>
                  </a:lnTo>
                  <a:cubicBezTo>
                    <a:pt x="269" y="1"/>
                    <a:pt x="196" y="1"/>
                    <a:pt x="172" y="4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53"/>
            <p:cNvSpPr/>
            <p:nvPr/>
          </p:nvSpPr>
          <p:spPr>
            <a:xfrm>
              <a:off x="4959430" y="3091119"/>
              <a:ext cx="259139" cy="199339"/>
            </a:xfrm>
            <a:custGeom>
              <a:avLst/>
              <a:gdLst/>
              <a:ahLst/>
              <a:cxnLst/>
              <a:rect l="l" t="t" r="r" b="b"/>
              <a:pathLst>
                <a:path w="5001" h="3806" extrusionOk="0">
                  <a:moveTo>
                    <a:pt x="1" y="1903"/>
                  </a:moveTo>
                  <a:lnTo>
                    <a:pt x="1" y="2342"/>
                  </a:lnTo>
                  <a:lnTo>
                    <a:pt x="1" y="2342"/>
                  </a:lnTo>
                  <a:cubicBezTo>
                    <a:pt x="2147" y="3805"/>
                    <a:pt x="2611" y="3805"/>
                    <a:pt x="5001" y="3805"/>
                  </a:cubicBezTo>
                  <a:lnTo>
                    <a:pt x="5001" y="1"/>
                  </a:lnTo>
                  <a:cubicBezTo>
                    <a:pt x="2611" y="1"/>
                    <a:pt x="2147" y="1"/>
                    <a:pt x="1" y="1464"/>
                  </a:cubicBezTo>
                  <a:lnTo>
                    <a:pt x="1" y="1464"/>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53"/>
            <p:cNvSpPr/>
            <p:nvPr/>
          </p:nvSpPr>
          <p:spPr>
            <a:xfrm>
              <a:off x="5233657" y="3091119"/>
              <a:ext cx="570044" cy="199339"/>
            </a:xfrm>
            <a:custGeom>
              <a:avLst/>
              <a:gdLst/>
              <a:ahLst/>
              <a:cxnLst/>
              <a:rect l="l" t="t" r="r" b="b"/>
              <a:pathLst>
                <a:path w="11001" h="3806" extrusionOk="0">
                  <a:moveTo>
                    <a:pt x="1" y="1"/>
                  </a:moveTo>
                  <a:lnTo>
                    <a:pt x="1" y="3805"/>
                  </a:lnTo>
                  <a:lnTo>
                    <a:pt x="11000" y="3805"/>
                  </a:lnTo>
                  <a:lnTo>
                    <a:pt x="11000" y="1"/>
                  </a:lnTo>
                  <a:close/>
                  <a:moveTo>
                    <a:pt x="3049" y="2318"/>
                  </a:moveTo>
                  <a:cubicBezTo>
                    <a:pt x="2927" y="2220"/>
                    <a:pt x="2879" y="2049"/>
                    <a:pt x="2879" y="1903"/>
                  </a:cubicBezTo>
                  <a:cubicBezTo>
                    <a:pt x="2879" y="1757"/>
                    <a:pt x="2927" y="1610"/>
                    <a:pt x="3049" y="1488"/>
                  </a:cubicBezTo>
                  <a:lnTo>
                    <a:pt x="3049" y="1488"/>
                  </a:lnTo>
                  <a:cubicBezTo>
                    <a:pt x="3147" y="1391"/>
                    <a:pt x="3293" y="1318"/>
                    <a:pt x="3464" y="1318"/>
                  </a:cubicBezTo>
                  <a:lnTo>
                    <a:pt x="6439" y="1318"/>
                  </a:lnTo>
                  <a:cubicBezTo>
                    <a:pt x="6586" y="1318"/>
                    <a:pt x="6732" y="1391"/>
                    <a:pt x="6854" y="1488"/>
                  </a:cubicBezTo>
                  <a:lnTo>
                    <a:pt x="6854" y="1488"/>
                  </a:lnTo>
                  <a:cubicBezTo>
                    <a:pt x="7074" y="1732"/>
                    <a:pt x="7074" y="2074"/>
                    <a:pt x="6854" y="2318"/>
                  </a:cubicBezTo>
                  <a:lnTo>
                    <a:pt x="6854" y="2318"/>
                  </a:lnTo>
                  <a:cubicBezTo>
                    <a:pt x="6732" y="2415"/>
                    <a:pt x="6586" y="2488"/>
                    <a:pt x="6439" y="2488"/>
                  </a:cubicBezTo>
                  <a:lnTo>
                    <a:pt x="3464" y="2488"/>
                  </a:lnTo>
                  <a:cubicBezTo>
                    <a:pt x="3293" y="2488"/>
                    <a:pt x="3147" y="2415"/>
                    <a:pt x="3049" y="231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53"/>
            <p:cNvSpPr/>
            <p:nvPr/>
          </p:nvSpPr>
          <p:spPr>
            <a:xfrm>
              <a:off x="5818688" y="3091119"/>
              <a:ext cx="873384" cy="199339"/>
            </a:xfrm>
            <a:custGeom>
              <a:avLst/>
              <a:gdLst/>
              <a:ahLst/>
              <a:cxnLst/>
              <a:rect l="l" t="t" r="r" b="b"/>
              <a:pathLst>
                <a:path w="16855" h="3806" extrusionOk="0">
                  <a:moveTo>
                    <a:pt x="1" y="1"/>
                  </a:moveTo>
                  <a:lnTo>
                    <a:pt x="1" y="3805"/>
                  </a:lnTo>
                  <a:lnTo>
                    <a:pt x="15025" y="3805"/>
                  </a:lnTo>
                  <a:cubicBezTo>
                    <a:pt x="16049" y="3757"/>
                    <a:pt x="16854" y="2927"/>
                    <a:pt x="16854" y="1903"/>
                  </a:cubicBezTo>
                  <a:cubicBezTo>
                    <a:pt x="16854" y="903"/>
                    <a:pt x="16049" y="49"/>
                    <a:pt x="15025" y="2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53"/>
            <p:cNvSpPr/>
            <p:nvPr/>
          </p:nvSpPr>
          <p:spPr>
            <a:xfrm>
              <a:off x="5391624" y="3174183"/>
              <a:ext cx="190896" cy="34515"/>
            </a:xfrm>
            <a:custGeom>
              <a:avLst/>
              <a:gdLst/>
              <a:ahLst/>
              <a:cxnLst/>
              <a:rect l="l" t="t" r="r" b="b"/>
              <a:pathLst>
                <a:path w="3684" h="659" extrusionOk="0">
                  <a:moveTo>
                    <a:pt x="3683" y="317"/>
                  </a:moveTo>
                  <a:cubicBezTo>
                    <a:pt x="3683" y="244"/>
                    <a:pt x="3634" y="171"/>
                    <a:pt x="3610" y="122"/>
                  </a:cubicBezTo>
                  <a:lnTo>
                    <a:pt x="3610" y="122"/>
                  </a:lnTo>
                  <a:cubicBezTo>
                    <a:pt x="3537" y="73"/>
                    <a:pt x="3464" y="49"/>
                    <a:pt x="3390" y="49"/>
                  </a:cubicBezTo>
                  <a:lnTo>
                    <a:pt x="415" y="49"/>
                  </a:lnTo>
                  <a:cubicBezTo>
                    <a:pt x="0" y="0"/>
                    <a:pt x="0" y="659"/>
                    <a:pt x="415" y="610"/>
                  </a:cubicBezTo>
                  <a:lnTo>
                    <a:pt x="3390" y="610"/>
                  </a:lnTo>
                  <a:cubicBezTo>
                    <a:pt x="3464" y="610"/>
                    <a:pt x="3537" y="585"/>
                    <a:pt x="3610" y="537"/>
                  </a:cubicBezTo>
                  <a:lnTo>
                    <a:pt x="3610" y="537"/>
                  </a:lnTo>
                  <a:cubicBezTo>
                    <a:pt x="3659" y="463"/>
                    <a:pt x="3683" y="390"/>
                    <a:pt x="3683" y="31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53"/>
            <p:cNvSpPr/>
            <p:nvPr/>
          </p:nvSpPr>
          <p:spPr>
            <a:xfrm>
              <a:off x="4877313" y="3071950"/>
              <a:ext cx="1828795" cy="238935"/>
            </a:xfrm>
            <a:custGeom>
              <a:avLst/>
              <a:gdLst/>
              <a:ahLst/>
              <a:cxnLst/>
              <a:rect l="l" t="t" r="r" b="b"/>
              <a:pathLst>
                <a:path w="35293" h="4562" extrusionOk="0">
                  <a:moveTo>
                    <a:pt x="10342" y="1684"/>
                  </a:moveTo>
                  <a:lnTo>
                    <a:pt x="13317" y="1684"/>
                  </a:lnTo>
                  <a:cubicBezTo>
                    <a:pt x="13464" y="1684"/>
                    <a:pt x="13610" y="1757"/>
                    <a:pt x="13732" y="1854"/>
                  </a:cubicBezTo>
                  <a:lnTo>
                    <a:pt x="13732" y="1854"/>
                  </a:lnTo>
                  <a:cubicBezTo>
                    <a:pt x="13952" y="2074"/>
                    <a:pt x="13952" y="2440"/>
                    <a:pt x="13732" y="2684"/>
                  </a:cubicBezTo>
                  <a:lnTo>
                    <a:pt x="13732" y="2684"/>
                  </a:lnTo>
                  <a:cubicBezTo>
                    <a:pt x="13610" y="2781"/>
                    <a:pt x="13464" y="2854"/>
                    <a:pt x="13317" y="2854"/>
                  </a:cubicBezTo>
                  <a:lnTo>
                    <a:pt x="10342" y="2854"/>
                  </a:lnTo>
                  <a:cubicBezTo>
                    <a:pt x="10171" y="2854"/>
                    <a:pt x="10025" y="2781"/>
                    <a:pt x="9927" y="2684"/>
                  </a:cubicBezTo>
                  <a:lnTo>
                    <a:pt x="9927" y="2684"/>
                  </a:lnTo>
                  <a:cubicBezTo>
                    <a:pt x="9805" y="2562"/>
                    <a:pt x="9757" y="2415"/>
                    <a:pt x="9757" y="2269"/>
                  </a:cubicBezTo>
                  <a:cubicBezTo>
                    <a:pt x="9757" y="2098"/>
                    <a:pt x="9805" y="1952"/>
                    <a:pt x="9927" y="1854"/>
                  </a:cubicBezTo>
                  <a:lnTo>
                    <a:pt x="9927" y="1854"/>
                  </a:lnTo>
                  <a:cubicBezTo>
                    <a:pt x="10025" y="1733"/>
                    <a:pt x="10171" y="1684"/>
                    <a:pt x="10342" y="1684"/>
                  </a:cubicBezTo>
                  <a:close/>
                  <a:moveTo>
                    <a:pt x="1196" y="2025"/>
                  </a:moveTo>
                  <a:lnTo>
                    <a:pt x="708" y="2025"/>
                  </a:lnTo>
                  <a:cubicBezTo>
                    <a:pt x="635" y="2025"/>
                    <a:pt x="586" y="2050"/>
                    <a:pt x="537" y="2098"/>
                  </a:cubicBezTo>
                  <a:cubicBezTo>
                    <a:pt x="391" y="2245"/>
                    <a:pt x="488" y="2513"/>
                    <a:pt x="708" y="2513"/>
                  </a:cubicBezTo>
                  <a:lnTo>
                    <a:pt x="1171" y="2513"/>
                  </a:lnTo>
                  <a:lnTo>
                    <a:pt x="1171" y="2050"/>
                  </a:lnTo>
                  <a:close/>
                  <a:moveTo>
                    <a:pt x="1220" y="2928"/>
                  </a:moveTo>
                  <a:cubicBezTo>
                    <a:pt x="1220" y="2952"/>
                    <a:pt x="1244" y="2976"/>
                    <a:pt x="1269" y="3001"/>
                  </a:cubicBezTo>
                  <a:cubicBezTo>
                    <a:pt x="3610" y="4562"/>
                    <a:pt x="4074" y="4562"/>
                    <a:pt x="6610" y="4562"/>
                  </a:cubicBezTo>
                  <a:lnTo>
                    <a:pt x="33219" y="4562"/>
                  </a:lnTo>
                  <a:cubicBezTo>
                    <a:pt x="34390" y="4464"/>
                    <a:pt x="35293" y="3464"/>
                    <a:pt x="35293" y="2269"/>
                  </a:cubicBezTo>
                  <a:cubicBezTo>
                    <a:pt x="35293" y="1098"/>
                    <a:pt x="34390" y="98"/>
                    <a:pt x="33219" y="1"/>
                  </a:cubicBezTo>
                  <a:lnTo>
                    <a:pt x="6610" y="1"/>
                  </a:lnTo>
                  <a:cubicBezTo>
                    <a:pt x="4049" y="1"/>
                    <a:pt x="3610" y="1"/>
                    <a:pt x="1269" y="1562"/>
                  </a:cubicBezTo>
                  <a:cubicBezTo>
                    <a:pt x="1244" y="1586"/>
                    <a:pt x="1220" y="1611"/>
                    <a:pt x="1196" y="1635"/>
                  </a:cubicBezTo>
                  <a:lnTo>
                    <a:pt x="708" y="1635"/>
                  </a:lnTo>
                  <a:cubicBezTo>
                    <a:pt x="537" y="1635"/>
                    <a:pt x="366" y="1708"/>
                    <a:pt x="245" y="1830"/>
                  </a:cubicBezTo>
                  <a:cubicBezTo>
                    <a:pt x="1" y="2074"/>
                    <a:pt x="1" y="2489"/>
                    <a:pt x="245" y="2757"/>
                  </a:cubicBezTo>
                  <a:lnTo>
                    <a:pt x="245" y="2757"/>
                  </a:lnTo>
                  <a:cubicBezTo>
                    <a:pt x="366" y="2854"/>
                    <a:pt x="537" y="2928"/>
                    <a:pt x="708" y="2928"/>
                  </a:cubicBezTo>
                  <a:close/>
                  <a:moveTo>
                    <a:pt x="1586" y="2269"/>
                  </a:moveTo>
                  <a:lnTo>
                    <a:pt x="1586" y="1830"/>
                  </a:lnTo>
                  <a:lnTo>
                    <a:pt x="1586" y="1830"/>
                  </a:lnTo>
                  <a:cubicBezTo>
                    <a:pt x="3757" y="391"/>
                    <a:pt x="4196" y="391"/>
                    <a:pt x="6586" y="391"/>
                  </a:cubicBezTo>
                  <a:lnTo>
                    <a:pt x="6586" y="4171"/>
                  </a:lnTo>
                  <a:cubicBezTo>
                    <a:pt x="4196" y="4171"/>
                    <a:pt x="3757" y="4171"/>
                    <a:pt x="1586" y="2732"/>
                  </a:cubicBezTo>
                  <a:lnTo>
                    <a:pt x="1586" y="2732"/>
                  </a:lnTo>
                  <a:lnTo>
                    <a:pt x="1586" y="2293"/>
                  </a:lnTo>
                  <a:close/>
                  <a:moveTo>
                    <a:pt x="18195" y="367"/>
                  </a:moveTo>
                  <a:lnTo>
                    <a:pt x="33219" y="367"/>
                  </a:lnTo>
                  <a:cubicBezTo>
                    <a:pt x="34219" y="415"/>
                    <a:pt x="35024" y="1245"/>
                    <a:pt x="35024" y="2269"/>
                  </a:cubicBezTo>
                  <a:cubicBezTo>
                    <a:pt x="35024" y="3293"/>
                    <a:pt x="34219" y="4123"/>
                    <a:pt x="33219" y="4171"/>
                  </a:cubicBezTo>
                  <a:lnTo>
                    <a:pt x="18171" y="4171"/>
                  </a:lnTo>
                  <a:lnTo>
                    <a:pt x="18171" y="367"/>
                  </a:lnTo>
                  <a:close/>
                  <a:moveTo>
                    <a:pt x="17878" y="4171"/>
                  </a:moveTo>
                  <a:lnTo>
                    <a:pt x="17878" y="367"/>
                  </a:lnTo>
                  <a:lnTo>
                    <a:pt x="6879" y="367"/>
                  </a:lnTo>
                  <a:lnTo>
                    <a:pt x="6879" y="4171"/>
                  </a:lnTo>
                  <a:close/>
                  <a:moveTo>
                    <a:pt x="13317" y="1976"/>
                  </a:moveTo>
                  <a:lnTo>
                    <a:pt x="10342" y="1976"/>
                  </a:lnTo>
                  <a:cubicBezTo>
                    <a:pt x="9903" y="1952"/>
                    <a:pt x="9903" y="2611"/>
                    <a:pt x="10342" y="2562"/>
                  </a:cubicBezTo>
                  <a:lnTo>
                    <a:pt x="13317" y="2562"/>
                  </a:lnTo>
                  <a:cubicBezTo>
                    <a:pt x="13391" y="2562"/>
                    <a:pt x="13464" y="2537"/>
                    <a:pt x="13513" y="2464"/>
                  </a:cubicBezTo>
                  <a:lnTo>
                    <a:pt x="13513" y="2464"/>
                  </a:lnTo>
                  <a:cubicBezTo>
                    <a:pt x="13610" y="2367"/>
                    <a:pt x="13610" y="2196"/>
                    <a:pt x="13513" y="2074"/>
                  </a:cubicBezTo>
                  <a:lnTo>
                    <a:pt x="13513" y="2074"/>
                  </a:lnTo>
                  <a:cubicBezTo>
                    <a:pt x="13464" y="2025"/>
                    <a:pt x="13391" y="2001"/>
                    <a:pt x="13317" y="1976"/>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53"/>
            <p:cNvSpPr/>
            <p:nvPr/>
          </p:nvSpPr>
          <p:spPr>
            <a:xfrm>
              <a:off x="5860394" y="3110288"/>
              <a:ext cx="477809" cy="20479"/>
            </a:xfrm>
            <a:custGeom>
              <a:avLst/>
              <a:gdLst/>
              <a:ahLst/>
              <a:cxnLst/>
              <a:rect l="l" t="t" r="r" b="b"/>
              <a:pathLst>
                <a:path w="9221" h="391" extrusionOk="0">
                  <a:moveTo>
                    <a:pt x="196" y="391"/>
                  </a:moveTo>
                  <a:cubicBezTo>
                    <a:pt x="98" y="391"/>
                    <a:pt x="1" y="318"/>
                    <a:pt x="1" y="196"/>
                  </a:cubicBezTo>
                  <a:cubicBezTo>
                    <a:pt x="1" y="74"/>
                    <a:pt x="98" y="1"/>
                    <a:pt x="196" y="1"/>
                  </a:cubicBezTo>
                  <a:lnTo>
                    <a:pt x="7976" y="1"/>
                  </a:lnTo>
                  <a:cubicBezTo>
                    <a:pt x="8074" y="1"/>
                    <a:pt x="8171" y="74"/>
                    <a:pt x="8171" y="196"/>
                  </a:cubicBezTo>
                  <a:cubicBezTo>
                    <a:pt x="8171" y="293"/>
                    <a:pt x="8074" y="391"/>
                    <a:pt x="7976" y="391"/>
                  </a:cubicBezTo>
                  <a:close/>
                  <a:moveTo>
                    <a:pt x="8684" y="391"/>
                  </a:moveTo>
                  <a:cubicBezTo>
                    <a:pt x="8562" y="391"/>
                    <a:pt x="8464" y="293"/>
                    <a:pt x="8464" y="196"/>
                  </a:cubicBezTo>
                  <a:cubicBezTo>
                    <a:pt x="8464" y="74"/>
                    <a:pt x="8562" y="1"/>
                    <a:pt x="8684" y="1"/>
                  </a:cubicBezTo>
                  <a:lnTo>
                    <a:pt x="9025" y="1"/>
                  </a:lnTo>
                  <a:cubicBezTo>
                    <a:pt x="9123" y="1"/>
                    <a:pt x="9220" y="74"/>
                    <a:pt x="9220" y="196"/>
                  </a:cubicBezTo>
                  <a:cubicBezTo>
                    <a:pt x="9220" y="293"/>
                    <a:pt x="9123" y="391"/>
                    <a:pt x="9025" y="39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53"/>
            <p:cNvSpPr/>
            <p:nvPr/>
          </p:nvSpPr>
          <p:spPr>
            <a:xfrm>
              <a:off x="4959430" y="3172874"/>
              <a:ext cx="259139" cy="117582"/>
            </a:xfrm>
            <a:custGeom>
              <a:avLst/>
              <a:gdLst/>
              <a:ahLst/>
              <a:cxnLst/>
              <a:rect l="l" t="t" r="r" b="b"/>
              <a:pathLst>
                <a:path w="5001" h="2245" extrusionOk="0">
                  <a:moveTo>
                    <a:pt x="5001" y="2244"/>
                  </a:moveTo>
                  <a:lnTo>
                    <a:pt x="5001" y="1440"/>
                  </a:lnTo>
                  <a:cubicBezTo>
                    <a:pt x="2611" y="1440"/>
                    <a:pt x="2147" y="1440"/>
                    <a:pt x="1" y="1"/>
                  </a:cubicBezTo>
                  <a:lnTo>
                    <a:pt x="1" y="805"/>
                  </a:lnTo>
                  <a:lnTo>
                    <a:pt x="1" y="805"/>
                  </a:lnTo>
                  <a:cubicBezTo>
                    <a:pt x="2147" y="2244"/>
                    <a:pt x="2611" y="2244"/>
                    <a:pt x="5001" y="2244"/>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53"/>
            <p:cNvSpPr/>
            <p:nvPr/>
          </p:nvSpPr>
          <p:spPr>
            <a:xfrm>
              <a:off x="5233657" y="3248239"/>
              <a:ext cx="570044" cy="42214"/>
            </a:xfrm>
            <a:custGeom>
              <a:avLst/>
              <a:gdLst/>
              <a:ahLst/>
              <a:cxnLst/>
              <a:rect l="l" t="t" r="r" b="b"/>
              <a:pathLst>
                <a:path w="11001" h="806" extrusionOk="0">
                  <a:moveTo>
                    <a:pt x="1" y="1"/>
                  </a:moveTo>
                  <a:lnTo>
                    <a:pt x="1" y="805"/>
                  </a:lnTo>
                  <a:lnTo>
                    <a:pt x="11000" y="805"/>
                  </a:lnTo>
                  <a:lnTo>
                    <a:pt x="11000" y="1"/>
                  </a:ln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53"/>
            <p:cNvSpPr/>
            <p:nvPr/>
          </p:nvSpPr>
          <p:spPr>
            <a:xfrm>
              <a:off x="5818688" y="3170308"/>
              <a:ext cx="877167" cy="120148"/>
            </a:xfrm>
            <a:custGeom>
              <a:avLst/>
              <a:gdLst/>
              <a:ahLst/>
              <a:cxnLst/>
              <a:rect l="l" t="t" r="r" b="b"/>
              <a:pathLst>
                <a:path w="16928" h="2294" extrusionOk="0">
                  <a:moveTo>
                    <a:pt x="1" y="1489"/>
                  </a:moveTo>
                  <a:lnTo>
                    <a:pt x="1" y="2293"/>
                  </a:lnTo>
                  <a:lnTo>
                    <a:pt x="15025" y="2293"/>
                  </a:lnTo>
                  <a:cubicBezTo>
                    <a:pt x="16074" y="2293"/>
                    <a:pt x="16927" y="1440"/>
                    <a:pt x="16927" y="415"/>
                  </a:cubicBezTo>
                  <a:cubicBezTo>
                    <a:pt x="16927" y="269"/>
                    <a:pt x="16903" y="123"/>
                    <a:pt x="16879" y="1"/>
                  </a:cubicBezTo>
                  <a:cubicBezTo>
                    <a:pt x="16684" y="879"/>
                    <a:pt x="15927" y="1489"/>
                    <a:pt x="15025" y="1489"/>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3" name="Google Shape;1323;p53"/>
          <p:cNvGrpSpPr/>
          <p:nvPr/>
        </p:nvGrpSpPr>
        <p:grpSpPr>
          <a:xfrm>
            <a:off x="4739136" y="1600325"/>
            <a:ext cx="1682152" cy="1253177"/>
            <a:chOff x="4830699" y="1600325"/>
            <a:chExt cx="1682152" cy="1253177"/>
          </a:xfrm>
        </p:grpSpPr>
        <p:sp>
          <p:nvSpPr>
            <p:cNvPr id="1324" name="Google Shape;1324;p53"/>
            <p:cNvSpPr/>
            <p:nvPr/>
          </p:nvSpPr>
          <p:spPr>
            <a:xfrm>
              <a:off x="4830699" y="1600325"/>
              <a:ext cx="1682152" cy="1253177"/>
            </a:xfrm>
            <a:custGeom>
              <a:avLst/>
              <a:gdLst/>
              <a:ahLst/>
              <a:cxnLst/>
              <a:rect l="l" t="t" r="r" b="b"/>
              <a:pathLst>
                <a:path w="32463" h="23927" extrusionOk="0">
                  <a:moveTo>
                    <a:pt x="2610" y="0"/>
                  </a:moveTo>
                  <a:lnTo>
                    <a:pt x="29853" y="0"/>
                  </a:lnTo>
                  <a:cubicBezTo>
                    <a:pt x="31292" y="25"/>
                    <a:pt x="32438" y="1171"/>
                    <a:pt x="32463" y="2610"/>
                  </a:cubicBezTo>
                  <a:lnTo>
                    <a:pt x="32463" y="21341"/>
                  </a:lnTo>
                  <a:cubicBezTo>
                    <a:pt x="32463" y="21512"/>
                    <a:pt x="32438" y="21683"/>
                    <a:pt x="32390" y="21853"/>
                  </a:cubicBezTo>
                  <a:lnTo>
                    <a:pt x="32390" y="21853"/>
                  </a:lnTo>
                  <a:cubicBezTo>
                    <a:pt x="32146" y="23073"/>
                    <a:pt x="31073" y="23927"/>
                    <a:pt x="29853" y="23927"/>
                  </a:cubicBezTo>
                  <a:lnTo>
                    <a:pt x="2610" y="23927"/>
                  </a:lnTo>
                  <a:cubicBezTo>
                    <a:pt x="1366" y="23927"/>
                    <a:pt x="317" y="23073"/>
                    <a:pt x="49" y="21853"/>
                  </a:cubicBezTo>
                  <a:lnTo>
                    <a:pt x="49" y="21853"/>
                  </a:lnTo>
                  <a:cubicBezTo>
                    <a:pt x="24" y="21683"/>
                    <a:pt x="0" y="21512"/>
                    <a:pt x="0" y="21341"/>
                  </a:cubicBezTo>
                  <a:lnTo>
                    <a:pt x="0" y="2610"/>
                  </a:lnTo>
                  <a:cubicBezTo>
                    <a:pt x="0" y="1171"/>
                    <a:pt x="1171" y="25"/>
                    <a:pt x="26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53"/>
            <p:cNvSpPr/>
            <p:nvPr/>
          </p:nvSpPr>
          <p:spPr>
            <a:xfrm>
              <a:off x="4850904" y="1622008"/>
              <a:ext cx="1640490" cy="1111398"/>
            </a:xfrm>
            <a:custGeom>
              <a:avLst/>
              <a:gdLst/>
              <a:ahLst/>
              <a:cxnLst/>
              <a:rect l="l" t="t" r="r" b="b"/>
              <a:pathLst>
                <a:path w="31659" h="21220" extrusionOk="0">
                  <a:moveTo>
                    <a:pt x="24097" y="1318"/>
                  </a:moveTo>
                  <a:lnTo>
                    <a:pt x="29463" y="1318"/>
                  </a:lnTo>
                  <a:cubicBezTo>
                    <a:pt x="30219" y="1318"/>
                    <a:pt x="30853" y="1952"/>
                    <a:pt x="30853" y="2708"/>
                  </a:cubicBezTo>
                  <a:lnTo>
                    <a:pt x="30853" y="18805"/>
                  </a:lnTo>
                  <a:cubicBezTo>
                    <a:pt x="30853" y="19561"/>
                    <a:pt x="30219" y="20196"/>
                    <a:pt x="29463" y="20196"/>
                  </a:cubicBezTo>
                  <a:lnTo>
                    <a:pt x="2220" y="20196"/>
                  </a:lnTo>
                  <a:cubicBezTo>
                    <a:pt x="1439" y="20196"/>
                    <a:pt x="829" y="19561"/>
                    <a:pt x="829" y="18805"/>
                  </a:cubicBezTo>
                  <a:lnTo>
                    <a:pt x="829" y="2708"/>
                  </a:lnTo>
                  <a:cubicBezTo>
                    <a:pt x="829" y="1952"/>
                    <a:pt x="1439" y="1318"/>
                    <a:pt x="2220" y="1318"/>
                  </a:cubicBezTo>
                  <a:lnTo>
                    <a:pt x="24073" y="1318"/>
                  </a:lnTo>
                  <a:close/>
                  <a:moveTo>
                    <a:pt x="25" y="21220"/>
                  </a:moveTo>
                  <a:lnTo>
                    <a:pt x="31658" y="21220"/>
                  </a:lnTo>
                  <a:cubicBezTo>
                    <a:pt x="31658" y="21122"/>
                    <a:pt x="31658" y="21000"/>
                    <a:pt x="31658" y="20903"/>
                  </a:cubicBezTo>
                  <a:lnTo>
                    <a:pt x="31658" y="2196"/>
                  </a:lnTo>
                  <a:cubicBezTo>
                    <a:pt x="31658" y="976"/>
                    <a:pt x="30683" y="1"/>
                    <a:pt x="29463" y="1"/>
                  </a:cubicBezTo>
                  <a:lnTo>
                    <a:pt x="2220" y="1"/>
                  </a:lnTo>
                  <a:cubicBezTo>
                    <a:pt x="1000" y="1"/>
                    <a:pt x="0" y="976"/>
                    <a:pt x="0" y="2196"/>
                  </a:cubicBezTo>
                  <a:lnTo>
                    <a:pt x="0" y="20927"/>
                  </a:lnTo>
                  <a:cubicBezTo>
                    <a:pt x="0" y="21025"/>
                    <a:pt x="25" y="21122"/>
                    <a:pt x="25" y="2122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53"/>
            <p:cNvSpPr/>
            <p:nvPr/>
          </p:nvSpPr>
          <p:spPr>
            <a:xfrm>
              <a:off x="5251442" y="1706329"/>
              <a:ext cx="840480" cy="254281"/>
            </a:xfrm>
            <a:custGeom>
              <a:avLst/>
              <a:gdLst/>
              <a:ahLst/>
              <a:cxnLst/>
              <a:rect l="l" t="t" r="r" b="b"/>
              <a:pathLst>
                <a:path w="16220" h="4855" extrusionOk="0">
                  <a:moveTo>
                    <a:pt x="16220" y="2440"/>
                  </a:moveTo>
                  <a:lnTo>
                    <a:pt x="16220" y="1"/>
                  </a:lnTo>
                  <a:lnTo>
                    <a:pt x="1" y="1"/>
                  </a:lnTo>
                  <a:lnTo>
                    <a:pt x="1" y="2440"/>
                  </a:lnTo>
                  <a:lnTo>
                    <a:pt x="1" y="4854"/>
                  </a:lnTo>
                  <a:lnTo>
                    <a:pt x="16220" y="4854"/>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53"/>
            <p:cNvSpPr/>
            <p:nvPr/>
          </p:nvSpPr>
          <p:spPr>
            <a:xfrm>
              <a:off x="4909035" y="1706329"/>
              <a:ext cx="327383" cy="118839"/>
            </a:xfrm>
            <a:custGeom>
              <a:avLst/>
              <a:gdLst/>
              <a:ahLst/>
              <a:cxnLst/>
              <a:rect l="l" t="t" r="r" b="b"/>
              <a:pathLst>
                <a:path w="6318" h="2269" extrusionOk="0">
                  <a:moveTo>
                    <a:pt x="6317" y="2269"/>
                  </a:moveTo>
                  <a:lnTo>
                    <a:pt x="6317" y="1"/>
                  </a:lnTo>
                  <a:lnTo>
                    <a:pt x="1098" y="1"/>
                  </a:lnTo>
                  <a:cubicBezTo>
                    <a:pt x="805" y="1"/>
                    <a:pt x="512" y="123"/>
                    <a:pt x="317" y="342"/>
                  </a:cubicBezTo>
                  <a:cubicBezTo>
                    <a:pt x="122" y="537"/>
                    <a:pt x="0" y="805"/>
                    <a:pt x="25" y="1098"/>
                  </a:cubicBezTo>
                  <a:lnTo>
                    <a:pt x="25" y="2269"/>
                  </a:lnTo>
                  <a:lnTo>
                    <a:pt x="1195" y="2269"/>
                  </a:lnTo>
                  <a:cubicBezTo>
                    <a:pt x="1220" y="2196"/>
                    <a:pt x="1268" y="2098"/>
                    <a:pt x="1342" y="2049"/>
                  </a:cubicBezTo>
                  <a:cubicBezTo>
                    <a:pt x="1439" y="1927"/>
                    <a:pt x="1585" y="1879"/>
                    <a:pt x="1732" y="1879"/>
                  </a:cubicBezTo>
                  <a:lnTo>
                    <a:pt x="4463" y="1879"/>
                  </a:lnTo>
                  <a:cubicBezTo>
                    <a:pt x="4610" y="1879"/>
                    <a:pt x="4756" y="1927"/>
                    <a:pt x="4854" y="2049"/>
                  </a:cubicBezTo>
                  <a:cubicBezTo>
                    <a:pt x="4927" y="2098"/>
                    <a:pt x="4976" y="2196"/>
                    <a:pt x="5000" y="226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53"/>
            <p:cNvSpPr/>
            <p:nvPr/>
          </p:nvSpPr>
          <p:spPr>
            <a:xfrm>
              <a:off x="4910278" y="1841714"/>
              <a:ext cx="326139" cy="118891"/>
            </a:xfrm>
            <a:custGeom>
              <a:avLst/>
              <a:gdLst/>
              <a:ahLst/>
              <a:cxnLst/>
              <a:rect l="l" t="t" r="r" b="b"/>
              <a:pathLst>
                <a:path w="6294" h="2270" extrusionOk="0">
                  <a:moveTo>
                    <a:pt x="6293" y="1"/>
                  </a:moveTo>
                  <a:lnTo>
                    <a:pt x="4976" y="1"/>
                  </a:lnTo>
                  <a:cubicBezTo>
                    <a:pt x="4952" y="74"/>
                    <a:pt x="4903" y="172"/>
                    <a:pt x="4830" y="220"/>
                  </a:cubicBezTo>
                  <a:cubicBezTo>
                    <a:pt x="4732" y="342"/>
                    <a:pt x="4586" y="391"/>
                    <a:pt x="4439" y="391"/>
                  </a:cubicBezTo>
                  <a:lnTo>
                    <a:pt x="1708" y="391"/>
                  </a:lnTo>
                  <a:cubicBezTo>
                    <a:pt x="1561" y="391"/>
                    <a:pt x="1415" y="342"/>
                    <a:pt x="1318" y="220"/>
                  </a:cubicBezTo>
                  <a:cubicBezTo>
                    <a:pt x="1244" y="172"/>
                    <a:pt x="1196" y="74"/>
                    <a:pt x="1171" y="1"/>
                  </a:cubicBezTo>
                  <a:lnTo>
                    <a:pt x="1" y="1"/>
                  </a:lnTo>
                  <a:lnTo>
                    <a:pt x="1" y="2269"/>
                  </a:lnTo>
                  <a:lnTo>
                    <a:pt x="6293" y="2269"/>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53"/>
            <p:cNvSpPr/>
            <p:nvPr/>
          </p:nvSpPr>
          <p:spPr>
            <a:xfrm>
              <a:off x="4984832" y="1820032"/>
              <a:ext cx="168148" cy="26868"/>
            </a:xfrm>
            <a:custGeom>
              <a:avLst/>
              <a:gdLst/>
              <a:ahLst/>
              <a:cxnLst/>
              <a:rect l="l" t="t" r="r" b="b"/>
              <a:pathLst>
                <a:path w="3245" h="513" extrusionOk="0">
                  <a:moveTo>
                    <a:pt x="3171" y="439"/>
                  </a:moveTo>
                  <a:cubicBezTo>
                    <a:pt x="3220" y="390"/>
                    <a:pt x="3244" y="317"/>
                    <a:pt x="3244" y="269"/>
                  </a:cubicBezTo>
                  <a:lnTo>
                    <a:pt x="3244" y="269"/>
                  </a:lnTo>
                  <a:cubicBezTo>
                    <a:pt x="3244" y="195"/>
                    <a:pt x="3220" y="122"/>
                    <a:pt x="3171" y="73"/>
                  </a:cubicBezTo>
                  <a:cubicBezTo>
                    <a:pt x="3122" y="25"/>
                    <a:pt x="3074" y="0"/>
                    <a:pt x="3000" y="0"/>
                  </a:cubicBezTo>
                  <a:lnTo>
                    <a:pt x="269" y="0"/>
                  </a:lnTo>
                  <a:cubicBezTo>
                    <a:pt x="122" y="0"/>
                    <a:pt x="1" y="122"/>
                    <a:pt x="1" y="244"/>
                  </a:cubicBezTo>
                  <a:cubicBezTo>
                    <a:pt x="1" y="317"/>
                    <a:pt x="25" y="390"/>
                    <a:pt x="74" y="439"/>
                  </a:cubicBezTo>
                  <a:cubicBezTo>
                    <a:pt x="122" y="488"/>
                    <a:pt x="196" y="512"/>
                    <a:pt x="269" y="512"/>
                  </a:cubicBezTo>
                  <a:lnTo>
                    <a:pt x="3000" y="512"/>
                  </a:lnTo>
                  <a:cubicBezTo>
                    <a:pt x="3074" y="512"/>
                    <a:pt x="3122" y="488"/>
                    <a:pt x="3171" y="4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53"/>
            <p:cNvSpPr/>
            <p:nvPr/>
          </p:nvSpPr>
          <p:spPr>
            <a:xfrm>
              <a:off x="6189036" y="1820032"/>
              <a:ext cx="169443" cy="26868"/>
            </a:xfrm>
            <a:custGeom>
              <a:avLst/>
              <a:gdLst/>
              <a:ahLst/>
              <a:cxnLst/>
              <a:rect l="l" t="t" r="r" b="b"/>
              <a:pathLst>
                <a:path w="3270" h="513" extrusionOk="0">
                  <a:moveTo>
                    <a:pt x="99" y="73"/>
                  </a:moveTo>
                  <a:cubicBezTo>
                    <a:pt x="50" y="122"/>
                    <a:pt x="25" y="195"/>
                    <a:pt x="25" y="269"/>
                  </a:cubicBezTo>
                  <a:lnTo>
                    <a:pt x="25" y="269"/>
                  </a:lnTo>
                  <a:cubicBezTo>
                    <a:pt x="1" y="317"/>
                    <a:pt x="50" y="390"/>
                    <a:pt x="99" y="439"/>
                  </a:cubicBezTo>
                  <a:cubicBezTo>
                    <a:pt x="123" y="488"/>
                    <a:pt x="196" y="512"/>
                    <a:pt x="269" y="512"/>
                  </a:cubicBezTo>
                  <a:lnTo>
                    <a:pt x="3001" y="512"/>
                  </a:lnTo>
                  <a:cubicBezTo>
                    <a:pt x="3074" y="512"/>
                    <a:pt x="3147" y="488"/>
                    <a:pt x="3196" y="439"/>
                  </a:cubicBezTo>
                  <a:cubicBezTo>
                    <a:pt x="3220" y="390"/>
                    <a:pt x="3269" y="317"/>
                    <a:pt x="3269" y="244"/>
                  </a:cubicBezTo>
                  <a:cubicBezTo>
                    <a:pt x="3269" y="122"/>
                    <a:pt x="3147" y="0"/>
                    <a:pt x="3001" y="0"/>
                  </a:cubicBezTo>
                  <a:lnTo>
                    <a:pt x="269" y="0"/>
                  </a:lnTo>
                  <a:cubicBezTo>
                    <a:pt x="196" y="0"/>
                    <a:pt x="123" y="25"/>
                    <a:pt x="99" y="7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53"/>
            <p:cNvSpPr/>
            <p:nvPr/>
          </p:nvSpPr>
          <p:spPr>
            <a:xfrm>
              <a:off x="6106918" y="1841714"/>
              <a:ext cx="327383" cy="118891"/>
            </a:xfrm>
            <a:custGeom>
              <a:avLst/>
              <a:gdLst/>
              <a:ahLst/>
              <a:cxnLst/>
              <a:rect l="l" t="t" r="r" b="b"/>
              <a:pathLst>
                <a:path w="6318" h="2270" extrusionOk="0">
                  <a:moveTo>
                    <a:pt x="1854" y="391"/>
                  </a:moveTo>
                  <a:cubicBezTo>
                    <a:pt x="1708" y="391"/>
                    <a:pt x="1562" y="342"/>
                    <a:pt x="1464" y="245"/>
                  </a:cubicBezTo>
                  <a:cubicBezTo>
                    <a:pt x="1391" y="172"/>
                    <a:pt x="1342" y="74"/>
                    <a:pt x="1318" y="1"/>
                  </a:cubicBezTo>
                  <a:lnTo>
                    <a:pt x="1" y="1"/>
                  </a:lnTo>
                  <a:lnTo>
                    <a:pt x="1" y="2269"/>
                  </a:lnTo>
                  <a:lnTo>
                    <a:pt x="6318" y="2269"/>
                  </a:lnTo>
                  <a:lnTo>
                    <a:pt x="6318" y="1"/>
                  </a:lnTo>
                  <a:lnTo>
                    <a:pt x="5147" y="1"/>
                  </a:lnTo>
                  <a:cubicBezTo>
                    <a:pt x="5122" y="74"/>
                    <a:pt x="5074" y="172"/>
                    <a:pt x="5001" y="245"/>
                  </a:cubicBezTo>
                  <a:cubicBezTo>
                    <a:pt x="4903" y="342"/>
                    <a:pt x="4757" y="391"/>
                    <a:pt x="4610" y="39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53"/>
            <p:cNvSpPr/>
            <p:nvPr/>
          </p:nvSpPr>
          <p:spPr>
            <a:xfrm>
              <a:off x="6106918" y="1706329"/>
              <a:ext cx="327383" cy="118839"/>
            </a:xfrm>
            <a:custGeom>
              <a:avLst/>
              <a:gdLst/>
              <a:ahLst/>
              <a:cxnLst/>
              <a:rect l="l" t="t" r="r" b="b"/>
              <a:pathLst>
                <a:path w="6318" h="2269" extrusionOk="0">
                  <a:moveTo>
                    <a:pt x="1464" y="2049"/>
                  </a:moveTo>
                  <a:cubicBezTo>
                    <a:pt x="1562" y="1927"/>
                    <a:pt x="1708" y="1879"/>
                    <a:pt x="1854" y="1879"/>
                  </a:cubicBezTo>
                  <a:lnTo>
                    <a:pt x="4586" y="1879"/>
                  </a:lnTo>
                  <a:cubicBezTo>
                    <a:pt x="4732" y="1879"/>
                    <a:pt x="4879" y="1927"/>
                    <a:pt x="4976" y="2049"/>
                  </a:cubicBezTo>
                  <a:cubicBezTo>
                    <a:pt x="5049" y="2098"/>
                    <a:pt x="5098" y="2196"/>
                    <a:pt x="5122" y="2269"/>
                  </a:cubicBezTo>
                  <a:lnTo>
                    <a:pt x="6318" y="2269"/>
                  </a:lnTo>
                  <a:lnTo>
                    <a:pt x="6318" y="1098"/>
                  </a:lnTo>
                  <a:cubicBezTo>
                    <a:pt x="6318" y="488"/>
                    <a:pt x="5830" y="25"/>
                    <a:pt x="5244" y="1"/>
                  </a:cubicBezTo>
                  <a:lnTo>
                    <a:pt x="1" y="1"/>
                  </a:lnTo>
                  <a:lnTo>
                    <a:pt x="1" y="2269"/>
                  </a:lnTo>
                  <a:lnTo>
                    <a:pt x="1318" y="2269"/>
                  </a:lnTo>
                  <a:cubicBezTo>
                    <a:pt x="1342" y="2196"/>
                    <a:pt x="1391" y="2098"/>
                    <a:pt x="1464" y="204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53"/>
            <p:cNvSpPr/>
            <p:nvPr/>
          </p:nvSpPr>
          <p:spPr>
            <a:xfrm>
              <a:off x="4909035" y="1975843"/>
              <a:ext cx="1525455" cy="688574"/>
            </a:xfrm>
            <a:custGeom>
              <a:avLst/>
              <a:gdLst/>
              <a:ahLst/>
              <a:cxnLst/>
              <a:rect l="l" t="t" r="r" b="b"/>
              <a:pathLst>
                <a:path w="29439" h="13147" extrusionOk="0">
                  <a:moveTo>
                    <a:pt x="29439" y="1"/>
                  </a:moveTo>
                  <a:lnTo>
                    <a:pt x="0" y="1"/>
                  </a:lnTo>
                  <a:lnTo>
                    <a:pt x="0" y="12049"/>
                  </a:lnTo>
                  <a:cubicBezTo>
                    <a:pt x="0" y="12659"/>
                    <a:pt x="488" y="13147"/>
                    <a:pt x="1098" y="13147"/>
                  </a:cubicBezTo>
                  <a:lnTo>
                    <a:pt x="28341" y="13147"/>
                  </a:lnTo>
                  <a:cubicBezTo>
                    <a:pt x="28634" y="13147"/>
                    <a:pt x="28902" y="13025"/>
                    <a:pt x="29121" y="12830"/>
                  </a:cubicBezTo>
                  <a:cubicBezTo>
                    <a:pt x="29317" y="12635"/>
                    <a:pt x="29439" y="12366"/>
                    <a:pt x="29439" y="1207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53"/>
            <p:cNvSpPr/>
            <p:nvPr/>
          </p:nvSpPr>
          <p:spPr>
            <a:xfrm>
              <a:off x="4857225" y="2753798"/>
              <a:ext cx="1629090" cy="80500"/>
            </a:xfrm>
            <a:custGeom>
              <a:avLst/>
              <a:gdLst/>
              <a:ahLst/>
              <a:cxnLst/>
              <a:rect l="l" t="t" r="r" b="b"/>
              <a:pathLst>
                <a:path w="31439" h="1537" extrusionOk="0">
                  <a:moveTo>
                    <a:pt x="31439" y="0"/>
                  </a:moveTo>
                  <a:lnTo>
                    <a:pt x="0" y="0"/>
                  </a:lnTo>
                  <a:cubicBezTo>
                    <a:pt x="293" y="903"/>
                    <a:pt x="1147" y="1537"/>
                    <a:pt x="2098" y="1537"/>
                  </a:cubicBezTo>
                  <a:lnTo>
                    <a:pt x="29341" y="1537"/>
                  </a:lnTo>
                  <a:cubicBezTo>
                    <a:pt x="29926" y="1537"/>
                    <a:pt x="30487" y="1293"/>
                    <a:pt x="30902" y="878"/>
                  </a:cubicBezTo>
                  <a:cubicBezTo>
                    <a:pt x="31146" y="634"/>
                    <a:pt x="31317" y="342"/>
                    <a:pt x="31439" y="25"/>
                  </a:cubicBezTo>
                  <a:close/>
                  <a:moveTo>
                    <a:pt x="23975" y="756"/>
                  </a:moveTo>
                  <a:cubicBezTo>
                    <a:pt x="23951" y="464"/>
                    <a:pt x="24317" y="293"/>
                    <a:pt x="24512" y="512"/>
                  </a:cubicBezTo>
                  <a:cubicBezTo>
                    <a:pt x="24731" y="707"/>
                    <a:pt x="24585" y="1049"/>
                    <a:pt x="24292" y="1049"/>
                  </a:cubicBezTo>
                  <a:cubicBezTo>
                    <a:pt x="24122" y="1073"/>
                    <a:pt x="23975" y="927"/>
                    <a:pt x="23975" y="756"/>
                  </a:cubicBezTo>
                  <a:close/>
                  <a:moveTo>
                    <a:pt x="25244" y="756"/>
                  </a:moveTo>
                  <a:cubicBezTo>
                    <a:pt x="25244" y="488"/>
                    <a:pt x="25561" y="342"/>
                    <a:pt x="25756" y="537"/>
                  </a:cubicBezTo>
                  <a:cubicBezTo>
                    <a:pt x="25951" y="732"/>
                    <a:pt x="25805" y="1049"/>
                    <a:pt x="25536" y="1049"/>
                  </a:cubicBezTo>
                  <a:cubicBezTo>
                    <a:pt x="25365" y="1049"/>
                    <a:pt x="25244" y="927"/>
                    <a:pt x="25244" y="756"/>
                  </a:cubicBezTo>
                  <a:close/>
                  <a:moveTo>
                    <a:pt x="26487" y="756"/>
                  </a:moveTo>
                  <a:cubicBezTo>
                    <a:pt x="26487" y="488"/>
                    <a:pt x="26829" y="342"/>
                    <a:pt x="27000" y="537"/>
                  </a:cubicBezTo>
                  <a:cubicBezTo>
                    <a:pt x="27195" y="732"/>
                    <a:pt x="27073" y="1049"/>
                    <a:pt x="26804" y="1049"/>
                  </a:cubicBezTo>
                  <a:cubicBezTo>
                    <a:pt x="26634" y="1049"/>
                    <a:pt x="26487" y="927"/>
                    <a:pt x="26487" y="756"/>
                  </a:cubicBezTo>
                  <a:close/>
                  <a:moveTo>
                    <a:pt x="27756" y="756"/>
                  </a:moveTo>
                  <a:cubicBezTo>
                    <a:pt x="27756" y="317"/>
                    <a:pt x="28390" y="317"/>
                    <a:pt x="28390" y="756"/>
                  </a:cubicBezTo>
                  <a:cubicBezTo>
                    <a:pt x="28390" y="1171"/>
                    <a:pt x="27756" y="1171"/>
                    <a:pt x="27756" y="75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53"/>
            <p:cNvSpPr/>
            <p:nvPr/>
          </p:nvSpPr>
          <p:spPr>
            <a:xfrm>
              <a:off x="4830699" y="1600325"/>
              <a:ext cx="1682152" cy="1253177"/>
            </a:xfrm>
            <a:custGeom>
              <a:avLst/>
              <a:gdLst/>
              <a:ahLst/>
              <a:cxnLst/>
              <a:rect l="l" t="t" r="r" b="b"/>
              <a:pathLst>
                <a:path w="32463" h="23927" extrusionOk="0">
                  <a:moveTo>
                    <a:pt x="2610" y="0"/>
                  </a:moveTo>
                  <a:lnTo>
                    <a:pt x="29853" y="0"/>
                  </a:lnTo>
                  <a:cubicBezTo>
                    <a:pt x="31292" y="25"/>
                    <a:pt x="32438" y="1171"/>
                    <a:pt x="32463" y="2610"/>
                  </a:cubicBezTo>
                  <a:lnTo>
                    <a:pt x="32463" y="21341"/>
                  </a:lnTo>
                  <a:cubicBezTo>
                    <a:pt x="32463" y="21512"/>
                    <a:pt x="32438" y="21683"/>
                    <a:pt x="32390" y="21853"/>
                  </a:cubicBezTo>
                  <a:lnTo>
                    <a:pt x="32390" y="21853"/>
                  </a:lnTo>
                  <a:cubicBezTo>
                    <a:pt x="32146" y="23073"/>
                    <a:pt x="31073" y="23927"/>
                    <a:pt x="29853" y="23927"/>
                  </a:cubicBezTo>
                  <a:lnTo>
                    <a:pt x="2610" y="23927"/>
                  </a:lnTo>
                  <a:cubicBezTo>
                    <a:pt x="1366" y="23927"/>
                    <a:pt x="317" y="23073"/>
                    <a:pt x="49" y="21853"/>
                  </a:cubicBezTo>
                  <a:lnTo>
                    <a:pt x="49" y="21853"/>
                  </a:lnTo>
                  <a:cubicBezTo>
                    <a:pt x="24" y="21683"/>
                    <a:pt x="0" y="21512"/>
                    <a:pt x="0" y="21341"/>
                  </a:cubicBezTo>
                  <a:lnTo>
                    <a:pt x="0" y="2610"/>
                  </a:lnTo>
                  <a:cubicBezTo>
                    <a:pt x="0" y="1171"/>
                    <a:pt x="1171" y="25"/>
                    <a:pt x="2610" y="0"/>
                  </a:cubicBezTo>
                  <a:close/>
                  <a:moveTo>
                    <a:pt x="28585" y="22463"/>
                  </a:moveTo>
                  <a:cubicBezTo>
                    <a:pt x="28146" y="22463"/>
                    <a:pt x="28146" y="23097"/>
                    <a:pt x="28585" y="23097"/>
                  </a:cubicBezTo>
                  <a:cubicBezTo>
                    <a:pt x="28999" y="23097"/>
                    <a:pt x="28999" y="22463"/>
                    <a:pt x="28585" y="22463"/>
                  </a:cubicBezTo>
                  <a:close/>
                  <a:moveTo>
                    <a:pt x="27316" y="22463"/>
                  </a:moveTo>
                  <a:cubicBezTo>
                    <a:pt x="27048" y="22463"/>
                    <a:pt x="26902" y="22780"/>
                    <a:pt x="27097" y="22975"/>
                  </a:cubicBezTo>
                  <a:cubicBezTo>
                    <a:pt x="27268" y="23170"/>
                    <a:pt x="27609" y="23048"/>
                    <a:pt x="27609" y="22780"/>
                  </a:cubicBezTo>
                  <a:cubicBezTo>
                    <a:pt x="27634" y="22609"/>
                    <a:pt x="27487" y="22463"/>
                    <a:pt x="27316" y="22463"/>
                  </a:cubicBezTo>
                  <a:close/>
                  <a:moveTo>
                    <a:pt x="26048" y="22463"/>
                  </a:moveTo>
                  <a:cubicBezTo>
                    <a:pt x="25780" y="22463"/>
                    <a:pt x="25658" y="22780"/>
                    <a:pt x="25829" y="22975"/>
                  </a:cubicBezTo>
                  <a:cubicBezTo>
                    <a:pt x="26024" y="23170"/>
                    <a:pt x="26341" y="23048"/>
                    <a:pt x="26365" y="22780"/>
                  </a:cubicBezTo>
                  <a:cubicBezTo>
                    <a:pt x="26365" y="22609"/>
                    <a:pt x="26243" y="22463"/>
                    <a:pt x="26048" y="22463"/>
                  </a:cubicBezTo>
                  <a:close/>
                  <a:moveTo>
                    <a:pt x="24804" y="22463"/>
                  </a:moveTo>
                  <a:cubicBezTo>
                    <a:pt x="24536" y="22463"/>
                    <a:pt x="24390" y="22780"/>
                    <a:pt x="24585" y="22975"/>
                  </a:cubicBezTo>
                  <a:cubicBezTo>
                    <a:pt x="24756" y="23170"/>
                    <a:pt x="25097" y="23048"/>
                    <a:pt x="25097" y="22780"/>
                  </a:cubicBezTo>
                  <a:cubicBezTo>
                    <a:pt x="25121" y="22609"/>
                    <a:pt x="24975" y="22463"/>
                    <a:pt x="24804" y="22463"/>
                  </a:cubicBezTo>
                  <a:close/>
                  <a:moveTo>
                    <a:pt x="415" y="21634"/>
                  </a:moveTo>
                  <a:lnTo>
                    <a:pt x="32024" y="21634"/>
                  </a:lnTo>
                  <a:cubicBezTo>
                    <a:pt x="32048" y="21536"/>
                    <a:pt x="32048" y="21414"/>
                    <a:pt x="32048" y="21317"/>
                  </a:cubicBezTo>
                  <a:lnTo>
                    <a:pt x="32048" y="2610"/>
                  </a:lnTo>
                  <a:cubicBezTo>
                    <a:pt x="32048" y="1390"/>
                    <a:pt x="31048" y="415"/>
                    <a:pt x="29853" y="415"/>
                  </a:cubicBezTo>
                  <a:lnTo>
                    <a:pt x="2610" y="415"/>
                  </a:lnTo>
                  <a:cubicBezTo>
                    <a:pt x="1390" y="415"/>
                    <a:pt x="390" y="1390"/>
                    <a:pt x="390" y="2610"/>
                  </a:cubicBezTo>
                  <a:lnTo>
                    <a:pt x="390" y="21341"/>
                  </a:lnTo>
                  <a:cubicBezTo>
                    <a:pt x="390" y="21439"/>
                    <a:pt x="390" y="21536"/>
                    <a:pt x="415" y="21634"/>
                  </a:cubicBezTo>
                  <a:close/>
                  <a:moveTo>
                    <a:pt x="31926" y="22024"/>
                  </a:moveTo>
                  <a:lnTo>
                    <a:pt x="512" y="22024"/>
                  </a:lnTo>
                  <a:cubicBezTo>
                    <a:pt x="805" y="22927"/>
                    <a:pt x="1659" y="23561"/>
                    <a:pt x="2610" y="23561"/>
                  </a:cubicBezTo>
                  <a:lnTo>
                    <a:pt x="29853" y="23561"/>
                  </a:lnTo>
                  <a:cubicBezTo>
                    <a:pt x="30438" y="23561"/>
                    <a:pt x="30999" y="23317"/>
                    <a:pt x="31414" y="22902"/>
                  </a:cubicBezTo>
                  <a:cubicBezTo>
                    <a:pt x="31658" y="22658"/>
                    <a:pt x="31829" y="22366"/>
                    <a:pt x="31951" y="22049"/>
                  </a:cubicBezTo>
                  <a:close/>
                  <a:moveTo>
                    <a:pt x="24609" y="4293"/>
                  </a:moveTo>
                  <a:lnTo>
                    <a:pt x="25951" y="4293"/>
                  </a:lnTo>
                  <a:cubicBezTo>
                    <a:pt x="25975" y="4220"/>
                    <a:pt x="26024" y="4122"/>
                    <a:pt x="26097" y="4073"/>
                  </a:cubicBezTo>
                  <a:cubicBezTo>
                    <a:pt x="26195" y="3951"/>
                    <a:pt x="26317" y="3903"/>
                    <a:pt x="26463" y="3903"/>
                  </a:cubicBezTo>
                  <a:lnTo>
                    <a:pt x="29219" y="3903"/>
                  </a:lnTo>
                  <a:cubicBezTo>
                    <a:pt x="29365" y="3903"/>
                    <a:pt x="29512" y="3951"/>
                    <a:pt x="29609" y="4073"/>
                  </a:cubicBezTo>
                  <a:cubicBezTo>
                    <a:pt x="29682" y="4122"/>
                    <a:pt x="29731" y="4220"/>
                    <a:pt x="29755" y="4293"/>
                  </a:cubicBezTo>
                  <a:lnTo>
                    <a:pt x="30951" y="4293"/>
                  </a:lnTo>
                  <a:lnTo>
                    <a:pt x="30951" y="3122"/>
                  </a:lnTo>
                  <a:cubicBezTo>
                    <a:pt x="30951" y="2512"/>
                    <a:pt x="30463" y="2049"/>
                    <a:pt x="29877" y="2025"/>
                  </a:cubicBezTo>
                  <a:lnTo>
                    <a:pt x="24634" y="2025"/>
                  </a:lnTo>
                  <a:lnTo>
                    <a:pt x="24634" y="4293"/>
                  </a:lnTo>
                  <a:close/>
                  <a:moveTo>
                    <a:pt x="25951" y="4610"/>
                  </a:moveTo>
                  <a:lnTo>
                    <a:pt x="24609" y="4610"/>
                  </a:lnTo>
                  <a:lnTo>
                    <a:pt x="24609" y="6878"/>
                  </a:lnTo>
                  <a:lnTo>
                    <a:pt x="30951" y="6878"/>
                  </a:lnTo>
                  <a:lnTo>
                    <a:pt x="30951" y="4610"/>
                  </a:lnTo>
                  <a:lnTo>
                    <a:pt x="29780" y="4610"/>
                  </a:lnTo>
                  <a:cubicBezTo>
                    <a:pt x="29755" y="4707"/>
                    <a:pt x="29707" y="4781"/>
                    <a:pt x="29634" y="4854"/>
                  </a:cubicBezTo>
                  <a:cubicBezTo>
                    <a:pt x="29536" y="4951"/>
                    <a:pt x="29390" y="5000"/>
                    <a:pt x="29243" y="5000"/>
                  </a:cubicBezTo>
                  <a:lnTo>
                    <a:pt x="26512" y="5000"/>
                  </a:lnTo>
                  <a:cubicBezTo>
                    <a:pt x="26365" y="5000"/>
                    <a:pt x="26219" y="4951"/>
                    <a:pt x="26121" y="4854"/>
                  </a:cubicBezTo>
                  <a:cubicBezTo>
                    <a:pt x="26048" y="4781"/>
                    <a:pt x="25999" y="4707"/>
                    <a:pt x="25975" y="4610"/>
                  </a:cubicBezTo>
                  <a:close/>
                  <a:moveTo>
                    <a:pt x="24317" y="6878"/>
                  </a:moveTo>
                  <a:lnTo>
                    <a:pt x="24317" y="2025"/>
                  </a:lnTo>
                  <a:lnTo>
                    <a:pt x="8122" y="2025"/>
                  </a:lnTo>
                  <a:lnTo>
                    <a:pt x="8122" y="6878"/>
                  </a:lnTo>
                  <a:close/>
                  <a:moveTo>
                    <a:pt x="29219" y="4220"/>
                  </a:moveTo>
                  <a:lnTo>
                    <a:pt x="26487" y="4220"/>
                  </a:lnTo>
                  <a:cubicBezTo>
                    <a:pt x="26414" y="4220"/>
                    <a:pt x="26341" y="4244"/>
                    <a:pt x="26317" y="4293"/>
                  </a:cubicBezTo>
                  <a:cubicBezTo>
                    <a:pt x="26268" y="4317"/>
                    <a:pt x="26243" y="4390"/>
                    <a:pt x="26243" y="4464"/>
                  </a:cubicBezTo>
                  <a:lnTo>
                    <a:pt x="26243" y="4464"/>
                  </a:lnTo>
                  <a:cubicBezTo>
                    <a:pt x="26219" y="4512"/>
                    <a:pt x="26268" y="4585"/>
                    <a:pt x="26317" y="4634"/>
                  </a:cubicBezTo>
                  <a:cubicBezTo>
                    <a:pt x="26341" y="4683"/>
                    <a:pt x="26414" y="4707"/>
                    <a:pt x="26487" y="4707"/>
                  </a:cubicBezTo>
                  <a:lnTo>
                    <a:pt x="29219" y="4707"/>
                  </a:lnTo>
                  <a:cubicBezTo>
                    <a:pt x="29292" y="4707"/>
                    <a:pt x="29365" y="4683"/>
                    <a:pt x="29414" y="4634"/>
                  </a:cubicBezTo>
                  <a:cubicBezTo>
                    <a:pt x="29438" y="4585"/>
                    <a:pt x="29487" y="4512"/>
                    <a:pt x="29487" y="4464"/>
                  </a:cubicBezTo>
                  <a:lnTo>
                    <a:pt x="29487" y="4464"/>
                  </a:lnTo>
                  <a:cubicBezTo>
                    <a:pt x="29487" y="4317"/>
                    <a:pt x="29365" y="4195"/>
                    <a:pt x="29219" y="4195"/>
                  </a:cubicBezTo>
                  <a:close/>
                  <a:moveTo>
                    <a:pt x="7829" y="4610"/>
                  </a:moveTo>
                  <a:lnTo>
                    <a:pt x="6488" y="4610"/>
                  </a:lnTo>
                  <a:cubicBezTo>
                    <a:pt x="6463" y="4707"/>
                    <a:pt x="6414" y="4781"/>
                    <a:pt x="6366" y="4854"/>
                  </a:cubicBezTo>
                  <a:cubicBezTo>
                    <a:pt x="6244" y="4951"/>
                    <a:pt x="6122" y="5000"/>
                    <a:pt x="5975" y="5000"/>
                  </a:cubicBezTo>
                  <a:lnTo>
                    <a:pt x="3219" y="5000"/>
                  </a:lnTo>
                  <a:cubicBezTo>
                    <a:pt x="3073" y="5000"/>
                    <a:pt x="2927" y="4951"/>
                    <a:pt x="2829" y="4854"/>
                  </a:cubicBezTo>
                  <a:cubicBezTo>
                    <a:pt x="2780" y="4781"/>
                    <a:pt x="2707" y="4707"/>
                    <a:pt x="2683" y="4610"/>
                  </a:cubicBezTo>
                  <a:lnTo>
                    <a:pt x="1512" y="4610"/>
                  </a:lnTo>
                  <a:lnTo>
                    <a:pt x="1512" y="6878"/>
                  </a:lnTo>
                  <a:lnTo>
                    <a:pt x="7829" y="6878"/>
                  </a:lnTo>
                  <a:lnTo>
                    <a:pt x="7829" y="4610"/>
                  </a:lnTo>
                  <a:close/>
                  <a:moveTo>
                    <a:pt x="6488" y="4293"/>
                  </a:moveTo>
                  <a:lnTo>
                    <a:pt x="7829" y="4293"/>
                  </a:lnTo>
                  <a:lnTo>
                    <a:pt x="7829" y="2025"/>
                  </a:lnTo>
                  <a:lnTo>
                    <a:pt x="2610" y="2025"/>
                  </a:lnTo>
                  <a:cubicBezTo>
                    <a:pt x="2317" y="2025"/>
                    <a:pt x="2024" y="2147"/>
                    <a:pt x="1829" y="2366"/>
                  </a:cubicBezTo>
                  <a:cubicBezTo>
                    <a:pt x="1634" y="2561"/>
                    <a:pt x="1512" y="2829"/>
                    <a:pt x="1537" y="3122"/>
                  </a:cubicBezTo>
                  <a:lnTo>
                    <a:pt x="1537" y="4293"/>
                  </a:lnTo>
                  <a:lnTo>
                    <a:pt x="2707" y="4293"/>
                  </a:lnTo>
                  <a:cubicBezTo>
                    <a:pt x="2732" y="4220"/>
                    <a:pt x="2780" y="4122"/>
                    <a:pt x="2854" y="4073"/>
                  </a:cubicBezTo>
                  <a:cubicBezTo>
                    <a:pt x="2951" y="3951"/>
                    <a:pt x="3097" y="3903"/>
                    <a:pt x="3244" y="3903"/>
                  </a:cubicBezTo>
                  <a:lnTo>
                    <a:pt x="5975" y="3903"/>
                  </a:lnTo>
                  <a:cubicBezTo>
                    <a:pt x="6122" y="3903"/>
                    <a:pt x="6268" y="3951"/>
                    <a:pt x="6366" y="4073"/>
                  </a:cubicBezTo>
                  <a:cubicBezTo>
                    <a:pt x="6439" y="4122"/>
                    <a:pt x="6488" y="4220"/>
                    <a:pt x="6512" y="4293"/>
                  </a:cubicBezTo>
                  <a:close/>
                  <a:moveTo>
                    <a:pt x="5975" y="4195"/>
                  </a:moveTo>
                  <a:lnTo>
                    <a:pt x="3219" y="4195"/>
                  </a:lnTo>
                  <a:cubicBezTo>
                    <a:pt x="3073" y="4195"/>
                    <a:pt x="2976" y="4317"/>
                    <a:pt x="2976" y="4439"/>
                  </a:cubicBezTo>
                  <a:lnTo>
                    <a:pt x="2976" y="4439"/>
                  </a:lnTo>
                  <a:cubicBezTo>
                    <a:pt x="2976" y="4512"/>
                    <a:pt x="3000" y="4585"/>
                    <a:pt x="3049" y="4634"/>
                  </a:cubicBezTo>
                  <a:cubicBezTo>
                    <a:pt x="3097" y="4683"/>
                    <a:pt x="3146" y="4707"/>
                    <a:pt x="3219" y="4707"/>
                  </a:cubicBezTo>
                  <a:lnTo>
                    <a:pt x="5975" y="4707"/>
                  </a:lnTo>
                  <a:cubicBezTo>
                    <a:pt x="6024" y="4707"/>
                    <a:pt x="6097" y="4683"/>
                    <a:pt x="6146" y="4634"/>
                  </a:cubicBezTo>
                  <a:cubicBezTo>
                    <a:pt x="6195" y="4585"/>
                    <a:pt x="6219" y="4512"/>
                    <a:pt x="6219" y="4464"/>
                  </a:cubicBezTo>
                  <a:lnTo>
                    <a:pt x="6219" y="4464"/>
                  </a:lnTo>
                  <a:cubicBezTo>
                    <a:pt x="6219" y="4390"/>
                    <a:pt x="6195" y="4317"/>
                    <a:pt x="6146" y="4268"/>
                  </a:cubicBezTo>
                  <a:cubicBezTo>
                    <a:pt x="6097" y="4220"/>
                    <a:pt x="6024" y="4195"/>
                    <a:pt x="5975" y="4195"/>
                  </a:cubicBezTo>
                  <a:close/>
                  <a:moveTo>
                    <a:pt x="30951" y="7171"/>
                  </a:moveTo>
                  <a:lnTo>
                    <a:pt x="1512" y="7171"/>
                  </a:lnTo>
                  <a:lnTo>
                    <a:pt x="1512" y="19219"/>
                  </a:lnTo>
                  <a:cubicBezTo>
                    <a:pt x="1512" y="19829"/>
                    <a:pt x="2000" y="20317"/>
                    <a:pt x="2610" y="20317"/>
                  </a:cubicBezTo>
                  <a:lnTo>
                    <a:pt x="29853" y="20317"/>
                  </a:lnTo>
                  <a:cubicBezTo>
                    <a:pt x="30146" y="20317"/>
                    <a:pt x="30414" y="20195"/>
                    <a:pt x="30633" y="20000"/>
                  </a:cubicBezTo>
                  <a:cubicBezTo>
                    <a:pt x="30829" y="19805"/>
                    <a:pt x="30951" y="19536"/>
                    <a:pt x="30951" y="19244"/>
                  </a:cubicBezTo>
                  <a:lnTo>
                    <a:pt x="30951" y="7171"/>
                  </a:lnTo>
                  <a:close/>
                  <a:moveTo>
                    <a:pt x="1634" y="2147"/>
                  </a:moveTo>
                  <a:cubicBezTo>
                    <a:pt x="1390" y="2390"/>
                    <a:pt x="1244" y="2756"/>
                    <a:pt x="1244" y="3122"/>
                  </a:cubicBezTo>
                  <a:lnTo>
                    <a:pt x="1244" y="19219"/>
                  </a:lnTo>
                  <a:cubicBezTo>
                    <a:pt x="1244" y="19975"/>
                    <a:pt x="1854" y="20610"/>
                    <a:pt x="2610" y="20610"/>
                  </a:cubicBezTo>
                  <a:lnTo>
                    <a:pt x="29877" y="20610"/>
                  </a:lnTo>
                  <a:cubicBezTo>
                    <a:pt x="30633" y="20610"/>
                    <a:pt x="31243" y="19975"/>
                    <a:pt x="31243" y="19219"/>
                  </a:cubicBezTo>
                  <a:lnTo>
                    <a:pt x="31243" y="3122"/>
                  </a:lnTo>
                  <a:cubicBezTo>
                    <a:pt x="31243" y="2366"/>
                    <a:pt x="30633" y="1732"/>
                    <a:pt x="29877" y="1732"/>
                  </a:cubicBezTo>
                  <a:lnTo>
                    <a:pt x="2610" y="1732"/>
                  </a:lnTo>
                  <a:cubicBezTo>
                    <a:pt x="2244" y="1732"/>
                    <a:pt x="1878" y="1878"/>
                    <a:pt x="1634" y="21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53"/>
            <p:cNvSpPr/>
            <p:nvPr/>
          </p:nvSpPr>
          <p:spPr>
            <a:xfrm>
              <a:off x="5571158" y="1735710"/>
              <a:ext cx="441122" cy="20479"/>
            </a:xfrm>
            <a:custGeom>
              <a:avLst/>
              <a:gdLst/>
              <a:ahLst/>
              <a:cxnLst/>
              <a:rect l="l" t="t" r="r" b="b"/>
              <a:pathLst>
                <a:path w="8513" h="391" extrusionOk="0">
                  <a:moveTo>
                    <a:pt x="195" y="391"/>
                  </a:moveTo>
                  <a:cubicBezTo>
                    <a:pt x="98" y="391"/>
                    <a:pt x="0" y="293"/>
                    <a:pt x="0" y="196"/>
                  </a:cubicBezTo>
                  <a:cubicBezTo>
                    <a:pt x="0" y="74"/>
                    <a:pt x="98" y="1"/>
                    <a:pt x="195" y="1"/>
                  </a:cubicBezTo>
                  <a:lnTo>
                    <a:pt x="7366" y="1"/>
                  </a:lnTo>
                  <a:cubicBezTo>
                    <a:pt x="7464" y="1"/>
                    <a:pt x="7561" y="74"/>
                    <a:pt x="7561" y="196"/>
                  </a:cubicBezTo>
                  <a:cubicBezTo>
                    <a:pt x="7561" y="293"/>
                    <a:pt x="7464" y="391"/>
                    <a:pt x="7366" y="391"/>
                  </a:cubicBezTo>
                  <a:close/>
                  <a:moveTo>
                    <a:pt x="8000" y="391"/>
                  </a:moveTo>
                  <a:cubicBezTo>
                    <a:pt x="7903" y="391"/>
                    <a:pt x="7805" y="293"/>
                    <a:pt x="7805" y="196"/>
                  </a:cubicBezTo>
                  <a:cubicBezTo>
                    <a:pt x="7805" y="74"/>
                    <a:pt x="7903" y="1"/>
                    <a:pt x="8000" y="1"/>
                  </a:cubicBezTo>
                  <a:lnTo>
                    <a:pt x="8317" y="1"/>
                  </a:lnTo>
                  <a:cubicBezTo>
                    <a:pt x="8415" y="1"/>
                    <a:pt x="8512" y="74"/>
                    <a:pt x="8512" y="196"/>
                  </a:cubicBezTo>
                  <a:cubicBezTo>
                    <a:pt x="8512" y="293"/>
                    <a:pt x="8415" y="391"/>
                    <a:pt x="8317" y="39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53"/>
            <p:cNvSpPr/>
            <p:nvPr/>
          </p:nvSpPr>
          <p:spPr>
            <a:xfrm>
              <a:off x="5945169" y="2003967"/>
              <a:ext cx="441122" cy="21736"/>
            </a:xfrm>
            <a:custGeom>
              <a:avLst/>
              <a:gdLst/>
              <a:ahLst/>
              <a:cxnLst/>
              <a:rect l="l" t="t" r="r" b="b"/>
              <a:pathLst>
                <a:path w="8513" h="415" extrusionOk="0">
                  <a:moveTo>
                    <a:pt x="196" y="415"/>
                  </a:moveTo>
                  <a:cubicBezTo>
                    <a:pt x="74" y="415"/>
                    <a:pt x="1" y="317"/>
                    <a:pt x="1" y="195"/>
                  </a:cubicBezTo>
                  <a:cubicBezTo>
                    <a:pt x="1" y="98"/>
                    <a:pt x="74" y="0"/>
                    <a:pt x="196" y="0"/>
                  </a:cubicBezTo>
                  <a:lnTo>
                    <a:pt x="7366" y="0"/>
                  </a:lnTo>
                  <a:cubicBezTo>
                    <a:pt x="7464" y="0"/>
                    <a:pt x="7562" y="98"/>
                    <a:pt x="7562" y="195"/>
                  </a:cubicBezTo>
                  <a:cubicBezTo>
                    <a:pt x="7562" y="317"/>
                    <a:pt x="7464" y="415"/>
                    <a:pt x="7366" y="415"/>
                  </a:cubicBezTo>
                  <a:close/>
                  <a:moveTo>
                    <a:pt x="8001" y="415"/>
                  </a:moveTo>
                  <a:cubicBezTo>
                    <a:pt x="7879" y="415"/>
                    <a:pt x="7805" y="317"/>
                    <a:pt x="7805" y="195"/>
                  </a:cubicBezTo>
                  <a:cubicBezTo>
                    <a:pt x="7805" y="98"/>
                    <a:pt x="7879" y="0"/>
                    <a:pt x="8001" y="0"/>
                  </a:cubicBezTo>
                  <a:lnTo>
                    <a:pt x="8293" y="0"/>
                  </a:lnTo>
                  <a:cubicBezTo>
                    <a:pt x="8415" y="0"/>
                    <a:pt x="8513" y="98"/>
                    <a:pt x="8513" y="195"/>
                  </a:cubicBezTo>
                  <a:cubicBezTo>
                    <a:pt x="8513" y="317"/>
                    <a:pt x="8415" y="415"/>
                    <a:pt x="8293" y="41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53"/>
            <p:cNvSpPr/>
            <p:nvPr/>
          </p:nvSpPr>
          <p:spPr>
            <a:xfrm>
              <a:off x="4912817" y="1975843"/>
              <a:ext cx="1521673" cy="687317"/>
            </a:xfrm>
            <a:custGeom>
              <a:avLst/>
              <a:gdLst/>
              <a:ahLst/>
              <a:cxnLst/>
              <a:rect l="l" t="t" r="r" b="b"/>
              <a:pathLst>
                <a:path w="29366" h="13123" extrusionOk="0">
                  <a:moveTo>
                    <a:pt x="28805" y="1"/>
                  </a:moveTo>
                  <a:lnTo>
                    <a:pt x="28805" y="11464"/>
                  </a:lnTo>
                  <a:cubicBezTo>
                    <a:pt x="28780" y="12049"/>
                    <a:pt x="28317" y="12537"/>
                    <a:pt x="27707" y="12561"/>
                  </a:cubicBezTo>
                  <a:lnTo>
                    <a:pt x="464" y="12561"/>
                  </a:lnTo>
                  <a:cubicBezTo>
                    <a:pt x="293" y="12537"/>
                    <a:pt x="147" y="12513"/>
                    <a:pt x="0" y="12440"/>
                  </a:cubicBezTo>
                  <a:cubicBezTo>
                    <a:pt x="74" y="12586"/>
                    <a:pt x="147" y="12708"/>
                    <a:pt x="244" y="12830"/>
                  </a:cubicBezTo>
                  <a:cubicBezTo>
                    <a:pt x="464" y="13025"/>
                    <a:pt x="732" y="13122"/>
                    <a:pt x="1025" y="13122"/>
                  </a:cubicBezTo>
                  <a:lnTo>
                    <a:pt x="28268" y="13122"/>
                  </a:lnTo>
                  <a:cubicBezTo>
                    <a:pt x="28561" y="13122"/>
                    <a:pt x="28829" y="13025"/>
                    <a:pt x="29024" y="12830"/>
                  </a:cubicBezTo>
                  <a:cubicBezTo>
                    <a:pt x="29244" y="12610"/>
                    <a:pt x="29366" y="12342"/>
                    <a:pt x="29366" y="12049"/>
                  </a:cubicBezTo>
                  <a:lnTo>
                    <a:pt x="29366" y="1"/>
                  </a:ln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9" name="Google Shape;1339;p53"/>
          <p:cNvGrpSpPr/>
          <p:nvPr/>
        </p:nvGrpSpPr>
        <p:grpSpPr>
          <a:xfrm>
            <a:off x="6725434" y="1600325"/>
            <a:ext cx="302145" cy="1828813"/>
            <a:chOff x="6771213" y="1525500"/>
            <a:chExt cx="302145" cy="1828813"/>
          </a:xfrm>
        </p:grpSpPr>
        <p:sp>
          <p:nvSpPr>
            <p:cNvPr id="1340" name="Google Shape;1340;p53"/>
            <p:cNvSpPr/>
            <p:nvPr/>
          </p:nvSpPr>
          <p:spPr>
            <a:xfrm>
              <a:off x="6771213" y="1525500"/>
              <a:ext cx="302145" cy="1828813"/>
            </a:xfrm>
            <a:custGeom>
              <a:avLst/>
              <a:gdLst/>
              <a:ahLst/>
              <a:cxnLst/>
              <a:rect l="l" t="t" r="r" b="b"/>
              <a:pathLst>
                <a:path w="7025" h="41902" extrusionOk="0">
                  <a:moveTo>
                    <a:pt x="879" y="0"/>
                  </a:moveTo>
                  <a:lnTo>
                    <a:pt x="6171" y="0"/>
                  </a:lnTo>
                  <a:cubicBezTo>
                    <a:pt x="6635" y="0"/>
                    <a:pt x="7025" y="390"/>
                    <a:pt x="7025" y="878"/>
                  </a:cubicBezTo>
                  <a:lnTo>
                    <a:pt x="7025" y="41048"/>
                  </a:lnTo>
                  <a:cubicBezTo>
                    <a:pt x="7025" y="41511"/>
                    <a:pt x="6635" y="41902"/>
                    <a:pt x="6171" y="41902"/>
                  </a:cubicBezTo>
                  <a:lnTo>
                    <a:pt x="879" y="41902"/>
                  </a:lnTo>
                  <a:cubicBezTo>
                    <a:pt x="391" y="41902"/>
                    <a:pt x="1" y="41511"/>
                    <a:pt x="1" y="41048"/>
                  </a:cubicBezTo>
                  <a:lnTo>
                    <a:pt x="1" y="878"/>
                  </a:lnTo>
                  <a:cubicBezTo>
                    <a:pt x="1" y="390"/>
                    <a:pt x="391" y="25"/>
                    <a:pt x="8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53"/>
            <p:cNvSpPr/>
            <p:nvPr/>
          </p:nvSpPr>
          <p:spPr>
            <a:xfrm>
              <a:off x="6836245" y="1543569"/>
              <a:ext cx="219308" cy="1793722"/>
            </a:xfrm>
            <a:custGeom>
              <a:avLst/>
              <a:gdLst/>
              <a:ahLst/>
              <a:cxnLst/>
              <a:rect l="l" t="t" r="r" b="b"/>
              <a:pathLst>
                <a:path w="5099" h="41098" extrusionOk="0">
                  <a:moveTo>
                    <a:pt x="586" y="26415"/>
                  </a:moveTo>
                  <a:lnTo>
                    <a:pt x="1" y="26415"/>
                  </a:lnTo>
                  <a:lnTo>
                    <a:pt x="1" y="27903"/>
                  </a:lnTo>
                  <a:lnTo>
                    <a:pt x="586" y="27903"/>
                  </a:lnTo>
                  <a:cubicBezTo>
                    <a:pt x="684" y="27878"/>
                    <a:pt x="781" y="27976"/>
                    <a:pt x="781" y="28098"/>
                  </a:cubicBezTo>
                  <a:cubicBezTo>
                    <a:pt x="781" y="28195"/>
                    <a:pt x="684" y="28293"/>
                    <a:pt x="586" y="28293"/>
                  </a:cubicBezTo>
                  <a:lnTo>
                    <a:pt x="1" y="28293"/>
                  </a:lnTo>
                  <a:lnTo>
                    <a:pt x="1" y="29781"/>
                  </a:lnTo>
                  <a:lnTo>
                    <a:pt x="586" y="29781"/>
                  </a:lnTo>
                  <a:cubicBezTo>
                    <a:pt x="684" y="29781"/>
                    <a:pt x="781" y="29854"/>
                    <a:pt x="781" y="29976"/>
                  </a:cubicBezTo>
                  <a:cubicBezTo>
                    <a:pt x="781" y="30073"/>
                    <a:pt x="684" y="30171"/>
                    <a:pt x="586" y="30171"/>
                  </a:cubicBezTo>
                  <a:lnTo>
                    <a:pt x="1" y="30171"/>
                  </a:lnTo>
                  <a:lnTo>
                    <a:pt x="1" y="31659"/>
                  </a:lnTo>
                  <a:lnTo>
                    <a:pt x="586" y="31659"/>
                  </a:lnTo>
                  <a:cubicBezTo>
                    <a:pt x="684" y="31659"/>
                    <a:pt x="781" y="31732"/>
                    <a:pt x="781" y="31854"/>
                  </a:cubicBezTo>
                  <a:cubicBezTo>
                    <a:pt x="781" y="31951"/>
                    <a:pt x="684" y="32049"/>
                    <a:pt x="586" y="32049"/>
                  </a:cubicBezTo>
                  <a:lnTo>
                    <a:pt x="1" y="32049"/>
                  </a:lnTo>
                  <a:lnTo>
                    <a:pt x="1" y="33537"/>
                  </a:lnTo>
                  <a:lnTo>
                    <a:pt x="586" y="33537"/>
                  </a:lnTo>
                  <a:cubicBezTo>
                    <a:pt x="830" y="33537"/>
                    <a:pt x="830" y="33927"/>
                    <a:pt x="586" y="33927"/>
                  </a:cubicBezTo>
                  <a:lnTo>
                    <a:pt x="1" y="33927"/>
                  </a:lnTo>
                  <a:lnTo>
                    <a:pt x="1" y="35415"/>
                  </a:lnTo>
                  <a:lnTo>
                    <a:pt x="586" y="35415"/>
                  </a:lnTo>
                  <a:cubicBezTo>
                    <a:pt x="684" y="35415"/>
                    <a:pt x="781" y="35512"/>
                    <a:pt x="781" y="35634"/>
                  </a:cubicBezTo>
                  <a:cubicBezTo>
                    <a:pt x="781" y="35732"/>
                    <a:pt x="684" y="35829"/>
                    <a:pt x="586" y="35829"/>
                  </a:cubicBezTo>
                  <a:lnTo>
                    <a:pt x="1" y="35829"/>
                  </a:lnTo>
                  <a:lnTo>
                    <a:pt x="1" y="37317"/>
                  </a:lnTo>
                  <a:lnTo>
                    <a:pt x="586" y="37317"/>
                  </a:lnTo>
                  <a:cubicBezTo>
                    <a:pt x="684" y="37317"/>
                    <a:pt x="781" y="37390"/>
                    <a:pt x="781" y="37512"/>
                  </a:cubicBezTo>
                  <a:cubicBezTo>
                    <a:pt x="781" y="37610"/>
                    <a:pt x="684" y="37707"/>
                    <a:pt x="586" y="37707"/>
                  </a:cubicBezTo>
                  <a:lnTo>
                    <a:pt x="1" y="37707"/>
                  </a:lnTo>
                  <a:lnTo>
                    <a:pt x="1" y="39195"/>
                  </a:lnTo>
                  <a:lnTo>
                    <a:pt x="586" y="39195"/>
                  </a:lnTo>
                  <a:cubicBezTo>
                    <a:pt x="684" y="39195"/>
                    <a:pt x="781" y="39293"/>
                    <a:pt x="781" y="39390"/>
                  </a:cubicBezTo>
                  <a:cubicBezTo>
                    <a:pt x="781" y="39512"/>
                    <a:pt x="684" y="39585"/>
                    <a:pt x="586" y="39585"/>
                  </a:cubicBezTo>
                  <a:lnTo>
                    <a:pt x="1" y="39585"/>
                  </a:lnTo>
                  <a:lnTo>
                    <a:pt x="1" y="41097"/>
                  </a:lnTo>
                  <a:lnTo>
                    <a:pt x="4635" y="41097"/>
                  </a:lnTo>
                  <a:cubicBezTo>
                    <a:pt x="4879" y="41097"/>
                    <a:pt x="5098" y="40902"/>
                    <a:pt x="5098" y="40634"/>
                  </a:cubicBezTo>
                  <a:lnTo>
                    <a:pt x="5098" y="464"/>
                  </a:lnTo>
                  <a:cubicBezTo>
                    <a:pt x="5098" y="342"/>
                    <a:pt x="5049" y="220"/>
                    <a:pt x="4952" y="123"/>
                  </a:cubicBezTo>
                  <a:cubicBezTo>
                    <a:pt x="4879" y="50"/>
                    <a:pt x="4757" y="1"/>
                    <a:pt x="4610" y="1"/>
                  </a:cubicBezTo>
                  <a:lnTo>
                    <a:pt x="25" y="1"/>
                  </a:lnTo>
                  <a:lnTo>
                    <a:pt x="25" y="1489"/>
                  </a:lnTo>
                  <a:lnTo>
                    <a:pt x="586" y="1489"/>
                  </a:lnTo>
                  <a:cubicBezTo>
                    <a:pt x="684" y="1489"/>
                    <a:pt x="781" y="1562"/>
                    <a:pt x="781" y="1684"/>
                  </a:cubicBezTo>
                  <a:cubicBezTo>
                    <a:pt x="781" y="1781"/>
                    <a:pt x="684" y="1879"/>
                    <a:pt x="586" y="1879"/>
                  </a:cubicBezTo>
                  <a:lnTo>
                    <a:pt x="1" y="1879"/>
                  </a:lnTo>
                  <a:lnTo>
                    <a:pt x="1" y="3367"/>
                  </a:lnTo>
                  <a:lnTo>
                    <a:pt x="586" y="3367"/>
                  </a:lnTo>
                  <a:cubicBezTo>
                    <a:pt x="830" y="3367"/>
                    <a:pt x="830" y="3757"/>
                    <a:pt x="586" y="3757"/>
                  </a:cubicBezTo>
                  <a:lnTo>
                    <a:pt x="1" y="3757"/>
                  </a:lnTo>
                  <a:lnTo>
                    <a:pt x="1" y="5245"/>
                  </a:lnTo>
                  <a:lnTo>
                    <a:pt x="586" y="5245"/>
                  </a:lnTo>
                  <a:cubicBezTo>
                    <a:pt x="806" y="5293"/>
                    <a:pt x="806" y="5635"/>
                    <a:pt x="586" y="5659"/>
                  </a:cubicBezTo>
                  <a:lnTo>
                    <a:pt x="1" y="5659"/>
                  </a:lnTo>
                  <a:lnTo>
                    <a:pt x="1" y="7147"/>
                  </a:lnTo>
                  <a:lnTo>
                    <a:pt x="586" y="7147"/>
                  </a:lnTo>
                  <a:cubicBezTo>
                    <a:pt x="806" y="7171"/>
                    <a:pt x="806" y="7513"/>
                    <a:pt x="586" y="7537"/>
                  </a:cubicBezTo>
                  <a:lnTo>
                    <a:pt x="1" y="7537"/>
                  </a:lnTo>
                  <a:lnTo>
                    <a:pt x="1" y="9025"/>
                  </a:lnTo>
                  <a:lnTo>
                    <a:pt x="586" y="9025"/>
                  </a:lnTo>
                  <a:cubicBezTo>
                    <a:pt x="830" y="9025"/>
                    <a:pt x="830" y="9415"/>
                    <a:pt x="586" y="9415"/>
                  </a:cubicBezTo>
                  <a:lnTo>
                    <a:pt x="1" y="9415"/>
                  </a:lnTo>
                  <a:lnTo>
                    <a:pt x="1" y="10927"/>
                  </a:lnTo>
                  <a:lnTo>
                    <a:pt x="586" y="10927"/>
                  </a:lnTo>
                  <a:cubicBezTo>
                    <a:pt x="684" y="10927"/>
                    <a:pt x="781" y="11001"/>
                    <a:pt x="781" y="11123"/>
                  </a:cubicBezTo>
                  <a:cubicBezTo>
                    <a:pt x="781" y="11220"/>
                    <a:pt x="684" y="11318"/>
                    <a:pt x="586" y="11318"/>
                  </a:cubicBezTo>
                  <a:lnTo>
                    <a:pt x="1" y="11318"/>
                  </a:lnTo>
                  <a:lnTo>
                    <a:pt x="1" y="12805"/>
                  </a:lnTo>
                  <a:lnTo>
                    <a:pt x="586" y="12805"/>
                  </a:lnTo>
                  <a:cubicBezTo>
                    <a:pt x="806" y="12830"/>
                    <a:pt x="806" y="13171"/>
                    <a:pt x="586" y="13196"/>
                  </a:cubicBezTo>
                  <a:lnTo>
                    <a:pt x="1" y="13196"/>
                  </a:lnTo>
                  <a:lnTo>
                    <a:pt x="1" y="14683"/>
                  </a:lnTo>
                  <a:lnTo>
                    <a:pt x="586" y="14683"/>
                  </a:lnTo>
                  <a:cubicBezTo>
                    <a:pt x="684" y="14683"/>
                    <a:pt x="781" y="14781"/>
                    <a:pt x="781" y="14903"/>
                  </a:cubicBezTo>
                  <a:cubicBezTo>
                    <a:pt x="781" y="15001"/>
                    <a:pt x="684" y="15098"/>
                    <a:pt x="586" y="15098"/>
                  </a:cubicBezTo>
                  <a:lnTo>
                    <a:pt x="1" y="15098"/>
                  </a:lnTo>
                  <a:lnTo>
                    <a:pt x="1" y="16586"/>
                  </a:lnTo>
                  <a:lnTo>
                    <a:pt x="586" y="16586"/>
                  </a:lnTo>
                  <a:cubicBezTo>
                    <a:pt x="684" y="16586"/>
                    <a:pt x="781" y="16659"/>
                    <a:pt x="781" y="16781"/>
                  </a:cubicBezTo>
                  <a:cubicBezTo>
                    <a:pt x="781" y="16879"/>
                    <a:pt x="684" y="16976"/>
                    <a:pt x="586" y="16976"/>
                  </a:cubicBezTo>
                  <a:lnTo>
                    <a:pt x="1" y="16976"/>
                  </a:lnTo>
                  <a:lnTo>
                    <a:pt x="1" y="18464"/>
                  </a:lnTo>
                  <a:lnTo>
                    <a:pt x="586" y="18464"/>
                  </a:lnTo>
                  <a:cubicBezTo>
                    <a:pt x="806" y="18488"/>
                    <a:pt x="806" y="18830"/>
                    <a:pt x="586" y="18854"/>
                  </a:cubicBezTo>
                  <a:lnTo>
                    <a:pt x="1" y="18854"/>
                  </a:lnTo>
                  <a:lnTo>
                    <a:pt x="1" y="20342"/>
                  </a:lnTo>
                  <a:lnTo>
                    <a:pt x="586" y="20342"/>
                  </a:lnTo>
                  <a:cubicBezTo>
                    <a:pt x="684" y="20342"/>
                    <a:pt x="781" y="20439"/>
                    <a:pt x="781" y="20561"/>
                  </a:cubicBezTo>
                  <a:cubicBezTo>
                    <a:pt x="781" y="20659"/>
                    <a:pt x="684" y="20756"/>
                    <a:pt x="586" y="20756"/>
                  </a:cubicBezTo>
                  <a:lnTo>
                    <a:pt x="1" y="20756"/>
                  </a:lnTo>
                  <a:lnTo>
                    <a:pt x="1" y="22244"/>
                  </a:lnTo>
                  <a:lnTo>
                    <a:pt x="586" y="22244"/>
                  </a:lnTo>
                  <a:cubicBezTo>
                    <a:pt x="684" y="22244"/>
                    <a:pt x="781" y="22317"/>
                    <a:pt x="781" y="22439"/>
                  </a:cubicBezTo>
                  <a:cubicBezTo>
                    <a:pt x="781" y="22537"/>
                    <a:pt x="684" y="22634"/>
                    <a:pt x="586" y="22634"/>
                  </a:cubicBezTo>
                  <a:lnTo>
                    <a:pt x="1" y="22634"/>
                  </a:lnTo>
                  <a:lnTo>
                    <a:pt x="1" y="24122"/>
                  </a:lnTo>
                  <a:lnTo>
                    <a:pt x="586" y="24122"/>
                  </a:lnTo>
                  <a:cubicBezTo>
                    <a:pt x="806" y="24147"/>
                    <a:pt x="806" y="24488"/>
                    <a:pt x="586" y="24512"/>
                  </a:cubicBezTo>
                  <a:lnTo>
                    <a:pt x="1" y="24512"/>
                  </a:lnTo>
                  <a:lnTo>
                    <a:pt x="1" y="26000"/>
                  </a:lnTo>
                  <a:lnTo>
                    <a:pt x="586" y="26000"/>
                  </a:lnTo>
                  <a:cubicBezTo>
                    <a:pt x="684" y="26000"/>
                    <a:pt x="781" y="26098"/>
                    <a:pt x="781" y="26220"/>
                  </a:cubicBezTo>
                  <a:cubicBezTo>
                    <a:pt x="781" y="26317"/>
                    <a:pt x="684" y="26390"/>
                    <a:pt x="586" y="2641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53"/>
            <p:cNvSpPr/>
            <p:nvPr/>
          </p:nvSpPr>
          <p:spPr>
            <a:xfrm>
              <a:off x="6787987" y="1543569"/>
              <a:ext cx="32559" cy="1793722"/>
            </a:xfrm>
            <a:custGeom>
              <a:avLst/>
              <a:gdLst/>
              <a:ahLst/>
              <a:cxnLst/>
              <a:rect l="l" t="t" r="r" b="b"/>
              <a:pathLst>
                <a:path w="757" h="41098" extrusionOk="0">
                  <a:moveTo>
                    <a:pt x="733" y="29976"/>
                  </a:moveTo>
                  <a:lnTo>
                    <a:pt x="733" y="1"/>
                  </a:lnTo>
                  <a:lnTo>
                    <a:pt x="489" y="1"/>
                  </a:lnTo>
                  <a:cubicBezTo>
                    <a:pt x="367" y="1"/>
                    <a:pt x="245" y="50"/>
                    <a:pt x="147" y="123"/>
                  </a:cubicBezTo>
                  <a:cubicBezTo>
                    <a:pt x="50" y="220"/>
                    <a:pt x="1" y="342"/>
                    <a:pt x="1" y="464"/>
                  </a:cubicBezTo>
                  <a:lnTo>
                    <a:pt x="1" y="40634"/>
                  </a:lnTo>
                  <a:cubicBezTo>
                    <a:pt x="1" y="40756"/>
                    <a:pt x="50" y="40854"/>
                    <a:pt x="147" y="40951"/>
                  </a:cubicBezTo>
                  <a:cubicBezTo>
                    <a:pt x="245" y="41049"/>
                    <a:pt x="342" y="41097"/>
                    <a:pt x="489" y="41097"/>
                  </a:cubicBezTo>
                  <a:lnTo>
                    <a:pt x="757" y="41097"/>
                  </a:lnTo>
                  <a:lnTo>
                    <a:pt x="757" y="29976"/>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53"/>
            <p:cNvSpPr/>
            <p:nvPr/>
          </p:nvSpPr>
          <p:spPr>
            <a:xfrm>
              <a:off x="6771213" y="1525500"/>
              <a:ext cx="302145" cy="1828813"/>
            </a:xfrm>
            <a:custGeom>
              <a:avLst/>
              <a:gdLst/>
              <a:ahLst/>
              <a:cxnLst/>
              <a:rect l="l" t="t" r="r" b="b"/>
              <a:pathLst>
                <a:path w="7025" h="41902" extrusionOk="0">
                  <a:moveTo>
                    <a:pt x="879" y="0"/>
                  </a:moveTo>
                  <a:lnTo>
                    <a:pt x="6171" y="0"/>
                  </a:lnTo>
                  <a:cubicBezTo>
                    <a:pt x="6635" y="0"/>
                    <a:pt x="7025" y="390"/>
                    <a:pt x="7025" y="878"/>
                  </a:cubicBezTo>
                  <a:lnTo>
                    <a:pt x="7025" y="41048"/>
                  </a:lnTo>
                  <a:cubicBezTo>
                    <a:pt x="7025" y="41511"/>
                    <a:pt x="6635" y="41902"/>
                    <a:pt x="6171" y="41902"/>
                  </a:cubicBezTo>
                  <a:lnTo>
                    <a:pt x="879" y="41902"/>
                  </a:lnTo>
                  <a:cubicBezTo>
                    <a:pt x="391" y="41902"/>
                    <a:pt x="1" y="41511"/>
                    <a:pt x="1" y="41048"/>
                  </a:cubicBezTo>
                  <a:lnTo>
                    <a:pt x="1" y="878"/>
                  </a:lnTo>
                  <a:cubicBezTo>
                    <a:pt x="1" y="390"/>
                    <a:pt x="391" y="25"/>
                    <a:pt x="879" y="0"/>
                  </a:cubicBezTo>
                  <a:close/>
                  <a:moveTo>
                    <a:pt x="1537" y="39633"/>
                  </a:moveTo>
                  <a:lnTo>
                    <a:pt x="2098" y="39633"/>
                  </a:lnTo>
                  <a:cubicBezTo>
                    <a:pt x="2196" y="39609"/>
                    <a:pt x="2293" y="39707"/>
                    <a:pt x="2293" y="39829"/>
                  </a:cubicBezTo>
                  <a:cubicBezTo>
                    <a:pt x="2293" y="39926"/>
                    <a:pt x="2196" y="40024"/>
                    <a:pt x="2098" y="40024"/>
                  </a:cubicBezTo>
                  <a:lnTo>
                    <a:pt x="1513" y="40024"/>
                  </a:lnTo>
                  <a:lnTo>
                    <a:pt x="1513" y="41511"/>
                  </a:lnTo>
                  <a:lnTo>
                    <a:pt x="6147" y="41511"/>
                  </a:lnTo>
                  <a:cubicBezTo>
                    <a:pt x="6391" y="41511"/>
                    <a:pt x="6610" y="41316"/>
                    <a:pt x="6610" y="41048"/>
                  </a:cubicBezTo>
                  <a:lnTo>
                    <a:pt x="6610" y="878"/>
                  </a:lnTo>
                  <a:cubicBezTo>
                    <a:pt x="6610" y="756"/>
                    <a:pt x="6561" y="634"/>
                    <a:pt x="6464" y="537"/>
                  </a:cubicBezTo>
                  <a:cubicBezTo>
                    <a:pt x="6391" y="464"/>
                    <a:pt x="6269" y="415"/>
                    <a:pt x="6122" y="415"/>
                  </a:cubicBezTo>
                  <a:lnTo>
                    <a:pt x="1537" y="415"/>
                  </a:lnTo>
                  <a:lnTo>
                    <a:pt x="1537" y="1903"/>
                  </a:lnTo>
                  <a:lnTo>
                    <a:pt x="2098" y="1903"/>
                  </a:lnTo>
                  <a:cubicBezTo>
                    <a:pt x="2196" y="1903"/>
                    <a:pt x="2293" y="1976"/>
                    <a:pt x="2293" y="2098"/>
                  </a:cubicBezTo>
                  <a:cubicBezTo>
                    <a:pt x="2293" y="2195"/>
                    <a:pt x="2196" y="2293"/>
                    <a:pt x="2098" y="2293"/>
                  </a:cubicBezTo>
                  <a:lnTo>
                    <a:pt x="1513" y="2293"/>
                  </a:lnTo>
                  <a:lnTo>
                    <a:pt x="1513" y="3781"/>
                  </a:lnTo>
                  <a:lnTo>
                    <a:pt x="2098" y="3781"/>
                  </a:lnTo>
                  <a:cubicBezTo>
                    <a:pt x="2342" y="3781"/>
                    <a:pt x="2342" y="4171"/>
                    <a:pt x="2098" y="4171"/>
                  </a:cubicBezTo>
                  <a:lnTo>
                    <a:pt x="1513" y="4171"/>
                  </a:lnTo>
                  <a:lnTo>
                    <a:pt x="1513" y="5659"/>
                  </a:lnTo>
                  <a:lnTo>
                    <a:pt x="2098" y="5659"/>
                  </a:lnTo>
                  <a:cubicBezTo>
                    <a:pt x="2318" y="5707"/>
                    <a:pt x="2318" y="6049"/>
                    <a:pt x="2098" y="6073"/>
                  </a:cubicBezTo>
                  <a:lnTo>
                    <a:pt x="1513" y="6073"/>
                  </a:lnTo>
                  <a:lnTo>
                    <a:pt x="1513" y="7561"/>
                  </a:lnTo>
                  <a:lnTo>
                    <a:pt x="2098" y="7561"/>
                  </a:lnTo>
                  <a:cubicBezTo>
                    <a:pt x="2318" y="7585"/>
                    <a:pt x="2318" y="7927"/>
                    <a:pt x="2098" y="7951"/>
                  </a:cubicBezTo>
                  <a:lnTo>
                    <a:pt x="1513" y="7951"/>
                  </a:lnTo>
                  <a:lnTo>
                    <a:pt x="1513" y="9439"/>
                  </a:lnTo>
                  <a:lnTo>
                    <a:pt x="2098" y="9439"/>
                  </a:lnTo>
                  <a:cubicBezTo>
                    <a:pt x="2342" y="9439"/>
                    <a:pt x="2342" y="9829"/>
                    <a:pt x="2098" y="9829"/>
                  </a:cubicBezTo>
                  <a:lnTo>
                    <a:pt x="1513" y="9829"/>
                  </a:lnTo>
                  <a:lnTo>
                    <a:pt x="1513" y="11341"/>
                  </a:lnTo>
                  <a:lnTo>
                    <a:pt x="2098" y="11341"/>
                  </a:lnTo>
                  <a:cubicBezTo>
                    <a:pt x="2196" y="11341"/>
                    <a:pt x="2293" y="11415"/>
                    <a:pt x="2293" y="11537"/>
                  </a:cubicBezTo>
                  <a:cubicBezTo>
                    <a:pt x="2293" y="11634"/>
                    <a:pt x="2196" y="11732"/>
                    <a:pt x="2098" y="11732"/>
                  </a:cubicBezTo>
                  <a:lnTo>
                    <a:pt x="1513" y="11732"/>
                  </a:lnTo>
                  <a:lnTo>
                    <a:pt x="1513" y="13219"/>
                  </a:lnTo>
                  <a:lnTo>
                    <a:pt x="2098" y="13219"/>
                  </a:lnTo>
                  <a:cubicBezTo>
                    <a:pt x="2318" y="13244"/>
                    <a:pt x="2318" y="13585"/>
                    <a:pt x="2098" y="13610"/>
                  </a:cubicBezTo>
                  <a:lnTo>
                    <a:pt x="1513" y="13610"/>
                  </a:lnTo>
                  <a:lnTo>
                    <a:pt x="1513" y="15097"/>
                  </a:lnTo>
                  <a:lnTo>
                    <a:pt x="2098" y="15097"/>
                  </a:lnTo>
                  <a:cubicBezTo>
                    <a:pt x="2196" y="15097"/>
                    <a:pt x="2293" y="15195"/>
                    <a:pt x="2293" y="15317"/>
                  </a:cubicBezTo>
                  <a:cubicBezTo>
                    <a:pt x="2293" y="15415"/>
                    <a:pt x="2196" y="15512"/>
                    <a:pt x="2098" y="15512"/>
                  </a:cubicBezTo>
                  <a:lnTo>
                    <a:pt x="1513" y="15512"/>
                  </a:lnTo>
                  <a:lnTo>
                    <a:pt x="1513" y="17000"/>
                  </a:lnTo>
                  <a:lnTo>
                    <a:pt x="2098" y="17000"/>
                  </a:lnTo>
                  <a:cubicBezTo>
                    <a:pt x="2196" y="17000"/>
                    <a:pt x="2293" y="17073"/>
                    <a:pt x="2293" y="17195"/>
                  </a:cubicBezTo>
                  <a:cubicBezTo>
                    <a:pt x="2293" y="17293"/>
                    <a:pt x="2196" y="17390"/>
                    <a:pt x="2098" y="17390"/>
                  </a:cubicBezTo>
                  <a:lnTo>
                    <a:pt x="1513" y="17390"/>
                  </a:lnTo>
                  <a:lnTo>
                    <a:pt x="1513" y="18878"/>
                  </a:lnTo>
                  <a:lnTo>
                    <a:pt x="2098" y="18878"/>
                  </a:lnTo>
                  <a:cubicBezTo>
                    <a:pt x="2318" y="18902"/>
                    <a:pt x="2318" y="19244"/>
                    <a:pt x="2098" y="19268"/>
                  </a:cubicBezTo>
                  <a:lnTo>
                    <a:pt x="1513" y="19268"/>
                  </a:lnTo>
                  <a:lnTo>
                    <a:pt x="1513" y="20756"/>
                  </a:lnTo>
                  <a:lnTo>
                    <a:pt x="2098" y="20756"/>
                  </a:lnTo>
                  <a:cubicBezTo>
                    <a:pt x="2196" y="20756"/>
                    <a:pt x="2293" y="20853"/>
                    <a:pt x="2293" y="20975"/>
                  </a:cubicBezTo>
                  <a:cubicBezTo>
                    <a:pt x="2293" y="21073"/>
                    <a:pt x="2196" y="21170"/>
                    <a:pt x="2098" y="21170"/>
                  </a:cubicBezTo>
                  <a:lnTo>
                    <a:pt x="1513" y="21170"/>
                  </a:lnTo>
                  <a:lnTo>
                    <a:pt x="1513" y="22658"/>
                  </a:lnTo>
                  <a:lnTo>
                    <a:pt x="2098" y="22658"/>
                  </a:lnTo>
                  <a:cubicBezTo>
                    <a:pt x="2196" y="22658"/>
                    <a:pt x="2293" y="22731"/>
                    <a:pt x="2293" y="22853"/>
                  </a:cubicBezTo>
                  <a:cubicBezTo>
                    <a:pt x="2293" y="22951"/>
                    <a:pt x="2196" y="23048"/>
                    <a:pt x="2098" y="23048"/>
                  </a:cubicBezTo>
                  <a:lnTo>
                    <a:pt x="1513" y="23048"/>
                  </a:lnTo>
                  <a:lnTo>
                    <a:pt x="1513" y="24536"/>
                  </a:lnTo>
                  <a:lnTo>
                    <a:pt x="2098" y="24536"/>
                  </a:lnTo>
                  <a:cubicBezTo>
                    <a:pt x="2318" y="24561"/>
                    <a:pt x="2318" y="24902"/>
                    <a:pt x="2098" y="24926"/>
                  </a:cubicBezTo>
                  <a:lnTo>
                    <a:pt x="1513" y="24926"/>
                  </a:lnTo>
                  <a:lnTo>
                    <a:pt x="1513" y="26414"/>
                  </a:lnTo>
                  <a:lnTo>
                    <a:pt x="2098" y="26414"/>
                  </a:lnTo>
                  <a:cubicBezTo>
                    <a:pt x="2196" y="26414"/>
                    <a:pt x="2293" y="26512"/>
                    <a:pt x="2293" y="26634"/>
                  </a:cubicBezTo>
                  <a:cubicBezTo>
                    <a:pt x="2293" y="26731"/>
                    <a:pt x="2196" y="26829"/>
                    <a:pt x="2098" y="26829"/>
                  </a:cubicBezTo>
                  <a:lnTo>
                    <a:pt x="1513" y="26829"/>
                  </a:lnTo>
                  <a:lnTo>
                    <a:pt x="1513" y="28317"/>
                  </a:lnTo>
                  <a:lnTo>
                    <a:pt x="2098" y="28317"/>
                  </a:lnTo>
                  <a:cubicBezTo>
                    <a:pt x="2196" y="28317"/>
                    <a:pt x="2293" y="28390"/>
                    <a:pt x="2293" y="28512"/>
                  </a:cubicBezTo>
                  <a:cubicBezTo>
                    <a:pt x="2293" y="28609"/>
                    <a:pt x="2196" y="28707"/>
                    <a:pt x="2098" y="28707"/>
                  </a:cubicBezTo>
                  <a:lnTo>
                    <a:pt x="1513" y="28707"/>
                  </a:lnTo>
                  <a:lnTo>
                    <a:pt x="1513" y="30195"/>
                  </a:lnTo>
                  <a:lnTo>
                    <a:pt x="2098" y="30195"/>
                  </a:lnTo>
                  <a:cubicBezTo>
                    <a:pt x="2196" y="30195"/>
                    <a:pt x="2293" y="30292"/>
                    <a:pt x="2293" y="30390"/>
                  </a:cubicBezTo>
                  <a:cubicBezTo>
                    <a:pt x="2293" y="30512"/>
                    <a:pt x="2196" y="30585"/>
                    <a:pt x="2098" y="30585"/>
                  </a:cubicBezTo>
                  <a:lnTo>
                    <a:pt x="1513" y="30585"/>
                  </a:lnTo>
                  <a:lnTo>
                    <a:pt x="1513" y="32073"/>
                  </a:lnTo>
                  <a:lnTo>
                    <a:pt x="2098" y="32073"/>
                  </a:lnTo>
                  <a:cubicBezTo>
                    <a:pt x="2196" y="32073"/>
                    <a:pt x="2293" y="32146"/>
                    <a:pt x="2293" y="32268"/>
                  </a:cubicBezTo>
                  <a:cubicBezTo>
                    <a:pt x="2293" y="32365"/>
                    <a:pt x="2196" y="32463"/>
                    <a:pt x="2098" y="32463"/>
                  </a:cubicBezTo>
                  <a:lnTo>
                    <a:pt x="1513" y="32463"/>
                  </a:lnTo>
                  <a:lnTo>
                    <a:pt x="1513" y="33951"/>
                  </a:lnTo>
                  <a:lnTo>
                    <a:pt x="2098" y="33951"/>
                  </a:lnTo>
                  <a:cubicBezTo>
                    <a:pt x="2342" y="33951"/>
                    <a:pt x="2342" y="34341"/>
                    <a:pt x="2098" y="34341"/>
                  </a:cubicBezTo>
                  <a:lnTo>
                    <a:pt x="1513" y="34341"/>
                  </a:lnTo>
                  <a:lnTo>
                    <a:pt x="1513" y="35829"/>
                  </a:lnTo>
                  <a:lnTo>
                    <a:pt x="2098" y="35829"/>
                  </a:lnTo>
                  <a:cubicBezTo>
                    <a:pt x="2196" y="35829"/>
                    <a:pt x="2293" y="35926"/>
                    <a:pt x="2293" y="36048"/>
                  </a:cubicBezTo>
                  <a:cubicBezTo>
                    <a:pt x="2293" y="36146"/>
                    <a:pt x="2196" y="36243"/>
                    <a:pt x="2098" y="36243"/>
                  </a:cubicBezTo>
                  <a:lnTo>
                    <a:pt x="1513" y="36243"/>
                  </a:lnTo>
                  <a:lnTo>
                    <a:pt x="1513" y="37731"/>
                  </a:lnTo>
                  <a:lnTo>
                    <a:pt x="2098" y="37731"/>
                  </a:lnTo>
                  <a:cubicBezTo>
                    <a:pt x="2196" y="37731"/>
                    <a:pt x="2293" y="37804"/>
                    <a:pt x="2293" y="37926"/>
                  </a:cubicBezTo>
                  <a:cubicBezTo>
                    <a:pt x="2293" y="38024"/>
                    <a:pt x="2196" y="38121"/>
                    <a:pt x="2098" y="38121"/>
                  </a:cubicBezTo>
                  <a:lnTo>
                    <a:pt x="1513" y="38121"/>
                  </a:lnTo>
                  <a:lnTo>
                    <a:pt x="1513" y="39609"/>
                  </a:lnTo>
                  <a:close/>
                  <a:moveTo>
                    <a:pt x="1123" y="41511"/>
                  </a:moveTo>
                  <a:lnTo>
                    <a:pt x="1123" y="415"/>
                  </a:lnTo>
                  <a:lnTo>
                    <a:pt x="879" y="415"/>
                  </a:lnTo>
                  <a:cubicBezTo>
                    <a:pt x="757" y="415"/>
                    <a:pt x="635" y="464"/>
                    <a:pt x="537" y="537"/>
                  </a:cubicBezTo>
                  <a:cubicBezTo>
                    <a:pt x="440" y="634"/>
                    <a:pt x="391" y="756"/>
                    <a:pt x="391" y="878"/>
                  </a:cubicBezTo>
                  <a:lnTo>
                    <a:pt x="391" y="41048"/>
                  </a:lnTo>
                  <a:cubicBezTo>
                    <a:pt x="391" y="41170"/>
                    <a:pt x="440" y="41268"/>
                    <a:pt x="537" y="41365"/>
                  </a:cubicBezTo>
                  <a:cubicBezTo>
                    <a:pt x="635" y="41463"/>
                    <a:pt x="732" y="41511"/>
                    <a:pt x="879" y="4151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53"/>
            <p:cNvSpPr/>
            <p:nvPr/>
          </p:nvSpPr>
          <p:spPr>
            <a:xfrm>
              <a:off x="6892890" y="1573378"/>
              <a:ext cx="17892" cy="552546"/>
            </a:xfrm>
            <a:custGeom>
              <a:avLst/>
              <a:gdLst/>
              <a:ahLst/>
              <a:cxnLst/>
              <a:rect l="l" t="t" r="r" b="b"/>
              <a:pathLst>
                <a:path w="416" h="12660" extrusionOk="0">
                  <a:moveTo>
                    <a:pt x="1" y="196"/>
                  </a:moveTo>
                  <a:cubicBezTo>
                    <a:pt x="1" y="98"/>
                    <a:pt x="98" y="1"/>
                    <a:pt x="220" y="1"/>
                  </a:cubicBezTo>
                  <a:cubicBezTo>
                    <a:pt x="318" y="1"/>
                    <a:pt x="415" y="98"/>
                    <a:pt x="415" y="196"/>
                  </a:cubicBezTo>
                  <a:lnTo>
                    <a:pt x="415" y="732"/>
                  </a:lnTo>
                  <a:cubicBezTo>
                    <a:pt x="415" y="854"/>
                    <a:pt x="318" y="928"/>
                    <a:pt x="220" y="928"/>
                  </a:cubicBezTo>
                  <a:cubicBezTo>
                    <a:pt x="98" y="928"/>
                    <a:pt x="1" y="854"/>
                    <a:pt x="1" y="732"/>
                  </a:cubicBezTo>
                  <a:close/>
                  <a:moveTo>
                    <a:pt x="1" y="1854"/>
                  </a:moveTo>
                  <a:cubicBezTo>
                    <a:pt x="1" y="1757"/>
                    <a:pt x="98" y="1659"/>
                    <a:pt x="220" y="1659"/>
                  </a:cubicBezTo>
                  <a:cubicBezTo>
                    <a:pt x="318" y="1659"/>
                    <a:pt x="415" y="1757"/>
                    <a:pt x="415" y="1854"/>
                  </a:cubicBezTo>
                  <a:lnTo>
                    <a:pt x="415" y="12440"/>
                  </a:lnTo>
                  <a:cubicBezTo>
                    <a:pt x="415" y="12561"/>
                    <a:pt x="318" y="12659"/>
                    <a:pt x="220" y="12659"/>
                  </a:cubicBezTo>
                  <a:cubicBezTo>
                    <a:pt x="98" y="12659"/>
                    <a:pt x="1" y="12561"/>
                    <a:pt x="1" y="1244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53"/>
            <p:cNvSpPr/>
            <p:nvPr/>
          </p:nvSpPr>
          <p:spPr>
            <a:xfrm>
              <a:off x="6837320" y="1543569"/>
              <a:ext cx="218233" cy="1793722"/>
            </a:xfrm>
            <a:custGeom>
              <a:avLst/>
              <a:gdLst/>
              <a:ahLst/>
              <a:cxnLst/>
              <a:rect l="l" t="t" r="r" b="b"/>
              <a:pathLst>
                <a:path w="5074" h="41098" extrusionOk="0">
                  <a:moveTo>
                    <a:pt x="4073" y="40146"/>
                  </a:moveTo>
                  <a:cubicBezTo>
                    <a:pt x="4000" y="40244"/>
                    <a:pt x="3878" y="40293"/>
                    <a:pt x="3756" y="40293"/>
                  </a:cubicBezTo>
                  <a:lnTo>
                    <a:pt x="0" y="40293"/>
                  </a:lnTo>
                  <a:lnTo>
                    <a:pt x="0" y="41097"/>
                  </a:lnTo>
                  <a:lnTo>
                    <a:pt x="4610" y="41097"/>
                  </a:lnTo>
                  <a:cubicBezTo>
                    <a:pt x="4878" y="41097"/>
                    <a:pt x="5073" y="40902"/>
                    <a:pt x="5073" y="40634"/>
                  </a:cubicBezTo>
                  <a:lnTo>
                    <a:pt x="5073" y="464"/>
                  </a:lnTo>
                  <a:cubicBezTo>
                    <a:pt x="5073" y="342"/>
                    <a:pt x="5024" y="220"/>
                    <a:pt x="4951" y="123"/>
                  </a:cubicBezTo>
                  <a:cubicBezTo>
                    <a:pt x="4854" y="50"/>
                    <a:pt x="4732" y="1"/>
                    <a:pt x="4610" y="1"/>
                  </a:cubicBezTo>
                  <a:lnTo>
                    <a:pt x="4220" y="1"/>
                  </a:lnTo>
                  <a:lnTo>
                    <a:pt x="4220" y="39829"/>
                  </a:lnTo>
                  <a:cubicBezTo>
                    <a:pt x="4220" y="39951"/>
                    <a:pt x="4171" y="40073"/>
                    <a:pt x="4073" y="40146"/>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6" name="Google Shape;1346;p53"/>
          <p:cNvGrpSpPr/>
          <p:nvPr/>
        </p:nvGrpSpPr>
        <p:grpSpPr>
          <a:xfrm>
            <a:off x="7034132" y="3744083"/>
            <a:ext cx="1394886" cy="681020"/>
            <a:chOff x="4887449" y="3733884"/>
            <a:chExt cx="1394886" cy="681020"/>
          </a:xfrm>
        </p:grpSpPr>
        <p:sp>
          <p:nvSpPr>
            <p:cNvPr id="1347" name="Google Shape;1347;p53"/>
            <p:cNvSpPr/>
            <p:nvPr/>
          </p:nvSpPr>
          <p:spPr>
            <a:xfrm>
              <a:off x="4887449" y="3733884"/>
              <a:ext cx="1394886" cy="681020"/>
            </a:xfrm>
            <a:custGeom>
              <a:avLst/>
              <a:gdLst/>
              <a:ahLst/>
              <a:cxnLst/>
              <a:rect l="l" t="t" r="r" b="b"/>
              <a:pathLst>
                <a:path w="30025" h="14659" extrusionOk="0">
                  <a:moveTo>
                    <a:pt x="1781" y="1"/>
                  </a:moveTo>
                  <a:cubicBezTo>
                    <a:pt x="781" y="1"/>
                    <a:pt x="1" y="806"/>
                    <a:pt x="1" y="1781"/>
                  </a:cubicBezTo>
                  <a:lnTo>
                    <a:pt x="1" y="12878"/>
                  </a:lnTo>
                  <a:cubicBezTo>
                    <a:pt x="1" y="13878"/>
                    <a:pt x="781" y="14659"/>
                    <a:pt x="1781" y="14659"/>
                  </a:cubicBezTo>
                  <a:lnTo>
                    <a:pt x="28244" y="14659"/>
                  </a:lnTo>
                  <a:cubicBezTo>
                    <a:pt x="29244" y="14659"/>
                    <a:pt x="30025" y="13878"/>
                    <a:pt x="30025" y="12878"/>
                  </a:cubicBezTo>
                  <a:lnTo>
                    <a:pt x="30025" y="1781"/>
                  </a:lnTo>
                  <a:cubicBezTo>
                    <a:pt x="30025" y="806"/>
                    <a:pt x="29244" y="1"/>
                    <a:pt x="28244" y="1"/>
                  </a:cubicBezTo>
                  <a:close/>
                </a:path>
              </a:pathLst>
            </a:cu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53"/>
            <p:cNvSpPr/>
            <p:nvPr/>
          </p:nvSpPr>
          <p:spPr>
            <a:xfrm>
              <a:off x="4953279" y="3826056"/>
              <a:ext cx="1273447" cy="510707"/>
            </a:xfrm>
            <a:custGeom>
              <a:avLst/>
              <a:gdLst/>
              <a:ahLst/>
              <a:cxnLst/>
              <a:rect l="l" t="t" r="r" b="b"/>
              <a:pathLst>
                <a:path w="27411" h="10993" extrusionOk="0">
                  <a:moveTo>
                    <a:pt x="1287" y="0"/>
                  </a:moveTo>
                  <a:cubicBezTo>
                    <a:pt x="397" y="0"/>
                    <a:pt x="0" y="1451"/>
                    <a:pt x="1072" y="1773"/>
                  </a:cubicBezTo>
                  <a:lnTo>
                    <a:pt x="11145" y="5504"/>
                  </a:lnTo>
                  <a:lnTo>
                    <a:pt x="1047" y="9260"/>
                  </a:lnTo>
                  <a:cubicBezTo>
                    <a:pt x="121" y="9602"/>
                    <a:pt x="364" y="10992"/>
                    <a:pt x="1364" y="10992"/>
                  </a:cubicBezTo>
                  <a:cubicBezTo>
                    <a:pt x="1462" y="10992"/>
                    <a:pt x="1560" y="10968"/>
                    <a:pt x="1657" y="10943"/>
                  </a:cubicBezTo>
                  <a:lnTo>
                    <a:pt x="13681" y="6456"/>
                  </a:lnTo>
                  <a:lnTo>
                    <a:pt x="25705" y="10943"/>
                  </a:lnTo>
                  <a:cubicBezTo>
                    <a:pt x="25803" y="10972"/>
                    <a:pt x="25897" y="10985"/>
                    <a:pt x="25985" y="10985"/>
                  </a:cubicBezTo>
                  <a:cubicBezTo>
                    <a:pt x="26872" y="10985"/>
                    <a:pt x="27268" y="9659"/>
                    <a:pt x="26315" y="9260"/>
                  </a:cubicBezTo>
                  <a:lnTo>
                    <a:pt x="26339" y="9260"/>
                  </a:lnTo>
                  <a:lnTo>
                    <a:pt x="16242" y="5504"/>
                  </a:lnTo>
                  <a:lnTo>
                    <a:pt x="26339" y="1773"/>
                  </a:lnTo>
                  <a:cubicBezTo>
                    <a:pt x="27411" y="1451"/>
                    <a:pt x="27014" y="0"/>
                    <a:pt x="26124" y="0"/>
                  </a:cubicBezTo>
                  <a:cubicBezTo>
                    <a:pt x="26001" y="0"/>
                    <a:pt x="25869" y="28"/>
                    <a:pt x="25730" y="90"/>
                  </a:cubicBezTo>
                  <a:lnTo>
                    <a:pt x="13706" y="4578"/>
                  </a:lnTo>
                  <a:lnTo>
                    <a:pt x="1681" y="90"/>
                  </a:lnTo>
                  <a:cubicBezTo>
                    <a:pt x="1542" y="28"/>
                    <a:pt x="1410" y="0"/>
                    <a:pt x="1287"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9" name="Google Shape;1349;p53"/>
          <p:cNvGrpSpPr/>
          <p:nvPr/>
        </p:nvGrpSpPr>
        <p:grpSpPr>
          <a:xfrm>
            <a:off x="5891434" y="3931799"/>
            <a:ext cx="493304" cy="493304"/>
            <a:chOff x="6221117" y="3926992"/>
            <a:chExt cx="493304" cy="493304"/>
          </a:xfrm>
        </p:grpSpPr>
        <p:sp>
          <p:nvSpPr>
            <p:cNvPr id="1350" name="Google Shape;1350;p53"/>
            <p:cNvSpPr/>
            <p:nvPr/>
          </p:nvSpPr>
          <p:spPr>
            <a:xfrm>
              <a:off x="6221117" y="3926992"/>
              <a:ext cx="493304" cy="493304"/>
            </a:xfrm>
            <a:custGeom>
              <a:avLst/>
              <a:gdLst/>
              <a:ahLst/>
              <a:cxnLst/>
              <a:rect l="l" t="t" r="r" b="b"/>
              <a:pathLst>
                <a:path w="14952" h="14952" extrusionOk="0">
                  <a:moveTo>
                    <a:pt x="1220" y="0"/>
                  </a:moveTo>
                  <a:cubicBezTo>
                    <a:pt x="562" y="0"/>
                    <a:pt x="1" y="561"/>
                    <a:pt x="1" y="1220"/>
                  </a:cubicBezTo>
                  <a:lnTo>
                    <a:pt x="1" y="13732"/>
                  </a:lnTo>
                  <a:cubicBezTo>
                    <a:pt x="1" y="14415"/>
                    <a:pt x="562" y="14951"/>
                    <a:pt x="1220" y="14951"/>
                  </a:cubicBezTo>
                  <a:lnTo>
                    <a:pt x="13732" y="14951"/>
                  </a:lnTo>
                  <a:cubicBezTo>
                    <a:pt x="14391" y="14951"/>
                    <a:pt x="14952" y="14415"/>
                    <a:pt x="14952" y="13732"/>
                  </a:cubicBezTo>
                  <a:lnTo>
                    <a:pt x="14952" y="1220"/>
                  </a:lnTo>
                  <a:cubicBezTo>
                    <a:pt x="14952" y="561"/>
                    <a:pt x="14391" y="0"/>
                    <a:pt x="13732" y="0"/>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53"/>
            <p:cNvSpPr/>
            <p:nvPr/>
          </p:nvSpPr>
          <p:spPr>
            <a:xfrm>
              <a:off x="6307745" y="4013620"/>
              <a:ext cx="320046" cy="320046"/>
            </a:xfrm>
            <a:custGeom>
              <a:avLst/>
              <a:gdLst/>
              <a:ahLst/>
              <a:cxnLst/>
              <a:rect l="l" t="t" r="r" b="b"/>
              <a:pathLst>
                <a:path w="8513" h="8513" extrusionOk="0">
                  <a:moveTo>
                    <a:pt x="4268" y="3172"/>
                  </a:moveTo>
                  <a:cubicBezTo>
                    <a:pt x="5219" y="3172"/>
                    <a:pt x="5707" y="4342"/>
                    <a:pt x="5024" y="5025"/>
                  </a:cubicBezTo>
                  <a:cubicBezTo>
                    <a:pt x="4804" y="5246"/>
                    <a:pt x="4532" y="5344"/>
                    <a:pt x="4265" y="5344"/>
                  </a:cubicBezTo>
                  <a:cubicBezTo>
                    <a:pt x="3707" y="5344"/>
                    <a:pt x="3171" y="4913"/>
                    <a:pt x="3171" y="4269"/>
                  </a:cubicBezTo>
                  <a:cubicBezTo>
                    <a:pt x="3171" y="3659"/>
                    <a:pt x="3659" y="3172"/>
                    <a:pt x="4268" y="3172"/>
                  </a:cubicBezTo>
                  <a:close/>
                  <a:moveTo>
                    <a:pt x="4707" y="1"/>
                  </a:moveTo>
                  <a:lnTo>
                    <a:pt x="4634" y="757"/>
                  </a:lnTo>
                  <a:cubicBezTo>
                    <a:pt x="4512" y="757"/>
                    <a:pt x="4390" y="733"/>
                    <a:pt x="4268" y="733"/>
                  </a:cubicBezTo>
                  <a:cubicBezTo>
                    <a:pt x="4000" y="733"/>
                    <a:pt x="3756" y="781"/>
                    <a:pt x="3488" y="830"/>
                  </a:cubicBezTo>
                  <a:lnTo>
                    <a:pt x="3317" y="74"/>
                  </a:lnTo>
                  <a:cubicBezTo>
                    <a:pt x="2537" y="269"/>
                    <a:pt x="1805" y="659"/>
                    <a:pt x="1220" y="1245"/>
                  </a:cubicBezTo>
                  <a:lnTo>
                    <a:pt x="1781" y="1781"/>
                  </a:lnTo>
                  <a:cubicBezTo>
                    <a:pt x="1512" y="2074"/>
                    <a:pt x="1293" y="2367"/>
                    <a:pt x="1122" y="2732"/>
                  </a:cubicBezTo>
                  <a:lnTo>
                    <a:pt x="415" y="2391"/>
                  </a:lnTo>
                  <a:cubicBezTo>
                    <a:pt x="146" y="2976"/>
                    <a:pt x="0" y="3611"/>
                    <a:pt x="0" y="4245"/>
                  </a:cubicBezTo>
                  <a:cubicBezTo>
                    <a:pt x="0" y="4415"/>
                    <a:pt x="0" y="4586"/>
                    <a:pt x="24" y="4757"/>
                  </a:cubicBezTo>
                  <a:lnTo>
                    <a:pt x="781" y="4659"/>
                  </a:lnTo>
                  <a:cubicBezTo>
                    <a:pt x="829" y="5050"/>
                    <a:pt x="951" y="5415"/>
                    <a:pt x="1122" y="5757"/>
                  </a:cubicBezTo>
                  <a:lnTo>
                    <a:pt x="415" y="6098"/>
                  </a:lnTo>
                  <a:cubicBezTo>
                    <a:pt x="781" y="6830"/>
                    <a:pt x="1317" y="7440"/>
                    <a:pt x="2024" y="7879"/>
                  </a:cubicBezTo>
                  <a:lnTo>
                    <a:pt x="2439" y="7220"/>
                  </a:lnTo>
                  <a:cubicBezTo>
                    <a:pt x="2756" y="7415"/>
                    <a:pt x="3098" y="7562"/>
                    <a:pt x="3488" y="7659"/>
                  </a:cubicBezTo>
                  <a:lnTo>
                    <a:pt x="3317" y="8415"/>
                  </a:lnTo>
                  <a:cubicBezTo>
                    <a:pt x="3610" y="8464"/>
                    <a:pt x="3951" y="8513"/>
                    <a:pt x="4268" y="8513"/>
                  </a:cubicBezTo>
                  <a:cubicBezTo>
                    <a:pt x="4756" y="8513"/>
                    <a:pt x="5244" y="8415"/>
                    <a:pt x="5707" y="8269"/>
                  </a:cubicBezTo>
                  <a:lnTo>
                    <a:pt x="5439" y="7537"/>
                  </a:lnTo>
                  <a:cubicBezTo>
                    <a:pt x="5805" y="7415"/>
                    <a:pt x="6146" y="7220"/>
                    <a:pt x="6439" y="7001"/>
                  </a:cubicBezTo>
                  <a:lnTo>
                    <a:pt x="6927" y="7610"/>
                  </a:lnTo>
                  <a:cubicBezTo>
                    <a:pt x="7561" y="7098"/>
                    <a:pt x="8024" y="6415"/>
                    <a:pt x="8293" y="5635"/>
                  </a:cubicBezTo>
                  <a:lnTo>
                    <a:pt x="7585" y="5391"/>
                  </a:lnTo>
                  <a:cubicBezTo>
                    <a:pt x="7707" y="5025"/>
                    <a:pt x="7756" y="4659"/>
                    <a:pt x="7780" y="4269"/>
                  </a:cubicBezTo>
                  <a:lnTo>
                    <a:pt x="7976" y="4269"/>
                  </a:lnTo>
                  <a:lnTo>
                    <a:pt x="8512" y="4318"/>
                  </a:lnTo>
                  <a:lnTo>
                    <a:pt x="8512" y="4269"/>
                  </a:lnTo>
                  <a:cubicBezTo>
                    <a:pt x="8512" y="3440"/>
                    <a:pt x="8293" y="2635"/>
                    <a:pt x="7854" y="1952"/>
                  </a:cubicBezTo>
                  <a:lnTo>
                    <a:pt x="7219" y="2367"/>
                  </a:lnTo>
                  <a:cubicBezTo>
                    <a:pt x="7000" y="2050"/>
                    <a:pt x="6756" y="1757"/>
                    <a:pt x="6463" y="1537"/>
                  </a:cubicBezTo>
                  <a:lnTo>
                    <a:pt x="6927" y="928"/>
                  </a:lnTo>
                  <a:cubicBezTo>
                    <a:pt x="6293" y="391"/>
                    <a:pt x="5512" y="74"/>
                    <a:pt x="470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2" name="Google Shape;1352;p53"/>
          <p:cNvGrpSpPr/>
          <p:nvPr/>
        </p:nvGrpSpPr>
        <p:grpSpPr>
          <a:xfrm>
            <a:off x="4739136" y="3922200"/>
            <a:ext cx="502903" cy="502903"/>
            <a:chOff x="5527763" y="4002275"/>
            <a:chExt cx="502903" cy="502903"/>
          </a:xfrm>
        </p:grpSpPr>
        <p:sp>
          <p:nvSpPr>
            <p:cNvPr id="1353" name="Google Shape;1353;p53"/>
            <p:cNvSpPr/>
            <p:nvPr/>
          </p:nvSpPr>
          <p:spPr>
            <a:xfrm>
              <a:off x="5527763" y="4002275"/>
              <a:ext cx="502903" cy="502903"/>
            </a:xfrm>
            <a:custGeom>
              <a:avLst/>
              <a:gdLst/>
              <a:ahLst/>
              <a:cxnLst/>
              <a:rect l="l" t="t" r="r" b="b"/>
              <a:pathLst>
                <a:path w="14708" h="14708" extrusionOk="0">
                  <a:moveTo>
                    <a:pt x="2123" y="0"/>
                  </a:moveTo>
                  <a:cubicBezTo>
                    <a:pt x="952" y="0"/>
                    <a:pt x="1" y="951"/>
                    <a:pt x="1" y="2122"/>
                  </a:cubicBezTo>
                  <a:lnTo>
                    <a:pt x="1" y="12585"/>
                  </a:lnTo>
                  <a:cubicBezTo>
                    <a:pt x="1" y="13780"/>
                    <a:pt x="952" y="14707"/>
                    <a:pt x="2123" y="14707"/>
                  </a:cubicBezTo>
                  <a:lnTo>
                    <a:pt x="12586" y="14707"/>
                  </a:lnTo>
                  <a:cubicBezTo>
                    <a:pt x="13756" y="14707"/>
                    <a:pt x="14708" y="13780"/>
                    <a:pt x="14708" y="12585"/>
                  </a:cubicBezTo>
                  <a:lnTo>
                    <a:pt x="14708" y="2122"/>
                  </a:lnTo>
                  <a:cubicBezTo>
                    <a:pt x="14708" y="951"/>
                    <a:pt x="13756" y="0"/>
                    <a:pt x="12586"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53"/>
            <p:cNvSpPr/>
            <p:nvPr/>
          </p:nvSpPr>
          <p:spPr>
            <a:xfrm>
              <a:off x="5619196" y="4093708"/>
              <a:ext cx="320037" cy="320038"/>
            </a:xfrm>
            <a:custGeom>
              <a:avLst/>
              <a:gdLst/>
              <a:ahLst/>
              <a:cxnLst/>
              <a:rect l="l" t="t" r="r" b="b"/>
              <a:pathLst>
                <a:path w="4805" h="4610" extrusionOk="0">
                  <a:moveTo>
                    <a:pt x="3537" y="0"/>
                  </a:moveTo>
                  <a:lnTo>
                    <a:pt x="1707" y="2415"/>
                  </a:lnTo>
                  <a:lnTo>
                    <a:pt x="927" y="1878"/>
                  </a:lnTo>
                  <a:lnTo>
                    <a:pt x="0" y="3171"/>
                  </a:lnTo>
                  <a:lnTo>
                    <a:pt x="2049" y="4610"/>
                  </a:lnTo>
                  <a:lnTo>
                    <a:pt x="4805" y="976"/>
                  </a:lnTo>
                  <a:lnTo>
                    <a:pt x="3537" y="0"/>
                  </a:lnTo>
                  <a:close/>
                </a:path>
              </a:pathLst>
            </a:cu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202220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34"/>
        <p:cNvGrpSpPr/>
        <p:nvPr/>
      </p:nvGrpSpPr>
      <p:grpSpPr>
        <a:xfrm>
          <a:off x="0" y="0"/>
          <a:ext cx="0" cy="0"/>
          <a:chOff x="0" y="0"/>
          <a:chExt cx="0" cy="0"/>
        </a:xfrm>
      </p:grpSpPr>
      <p:sp>
        <p:nvSpPr>
          <p:cNvPr id="1235" name="Google Shape;1235;p52"/>
          <p:cNvSpPr txBox="1">
            <a:spLocks noGrp="1"/>
          </p:cNvSpPr>
          <p:nvPr>
            <p:ph type="subTitle" idx="1"/>
          </p:nvPr>
        </p:nvSpPr>
        <p:spPr>
          <a:xfrm>
            <a:off x="2285980" y="1898836"/>
            <a:ext cx="4572000" cy="91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Does anyone have any questions?</a:t>
            </a:r>
            <a:endParaRPr b="1" dirty="0"/>
          </a:p>
          <a:p>
            <a:pPr marL="0" lvl="0" indent="0" algn="ctr" rtl="0">
              <a:spcBef>
                <a:spcPts val="0"/>
              </a:spcBef>
              <a:spcAft>
                <a:spcPts val="0"/>
              </a:spcAft>
              <a:buNone/>
            </a:pPr>
            <a:r>
              <a:rPr lang="en" dirty="0"/>
              <a:t>addyouremail@freepik.com </a:t>
            </a:r>
            <a:endParaRPr dirty="0"/>
          </a:p>
          <a:p>
            <a:pPr marL="0" lvl="0" indent="0" algn="ctr" rtl="0">
              <a:spcBef>
                <a:spcPts val="0"/>
              </a:spcBef>
              <a:spcAft>
                <a:spcPts val="0"/>
              </a:spcAft>
              <a:buNone/>
            </a:pPr>
            <a:r>
              <a:rPr lang="en" dirty="0"/>
              <a:t>+91  620 421 838 </a:t>
            </a:r>
            <a:endParaRPr dirty="0"/>
          </a:p>
          <a:p>
            <a:pPr marL="0" lvl="0" indent="0" algn="ctr" rtl="0">
              <a:spcBef>
                <a:spcPts val="0"/>
              </a:spcBef>
              <a:spcAft>
                <a:spcPts val="0"/>
              </a:spcAft>
              <a:buNone/>
            </a:pPr>
            <a:r>
              <a:rPr lang="en" dirty="0"/>
              <a:t>yourwebsite.com</a:t>
            </a:r>
            <a:endParaRPr dirty="0"/>
          </a:p>
        </p:txBody>
      </p:sp>
      <p:sp>
        <p:nvSpPr>
          <p:cNvPr id="1236" name="Google Shape;1236;p52"/>
          <p:cNvSpPr txBox="1">
            <a:spLocks noGrp="1"/>
          </p:cNvSpPr>
          <p:nvPr>
            <p:ph type="ctrTitle"/>
          </p:nvPr>
        </p:nvSpPr>
        <p:spPr>
          <a:xfrm>
            <a:off x="2285980" y="984428"/>
            <a:ext cx="4572000" cy="91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Thanks!</a:t>
            </a:r>
            <a:endParaRPr/>
          </a:p>
        </p:txBody>
      </p:sp>
      <p:grpSp>
        <p:nvGrpSpPr>
          <p:cNvPr id="1238" name="Google Shape;1238;p52"/>
          <p:cNvGrpSpPr/>
          <p:nvPr/>
        </p:nvGrpSpPr>
        <p:grpSpPr>
          <a:xfrm>
            <a:off x="274188" y="1428844"/>
            <a:ext cx="1827475" cy="1051350"/>
            <a:chOff x="6161988" y="3104373"/>
            <a:chExt cx="1827475" cy="1051350"/>
          </a:xfrm>
        </p:grpSpPr>
        <p:grpSp>
          <p:nvGrpSpPr>
            <p:cNvPr id="1239" name="Google Shape;1239;p52"/>
            <p:cNvGrpSpPr/>
            <p:nvPr/>
          </p:nvGrpSpPr>
          <p:grpSpPr>
            <a:xfrm>
              <a:off x="6161988" y="3104373"/>
              <a:ext cx="1827475" cy="1051350"/>
              <a:chOff x="274188" y="1278048"/>
              <a:chExt cx="1827475" cy="1051350"/>
            </a:xfrm>
          </p:grpSpPr>
          <p:sp>
            <p:nvSpPr>
              <p:cNvPr id="1240" name="Google Shape;1240;p52"/>
              <p:cNvSpPr/>
              <p:nvPr/>
            </p:nvSpPr>
            <p:spPr>
              <a:xfrm>
                <a:off x="364363" y="1369398"/>
                <a:ext cx="1737300" cy="9600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1" name="Google Shape;1241;p52"/>
              <p:cNvGrpSpPr/>
              <p:nvPr/>
            </p:nvGrpSpPr>
            <p:grpSpPr>
              <a:xfrm>
                <a:off x="274188" y="1278048"/>
                <a:ext cx="1737300" cy="960000"/>
                <a:chOff x="7146475" y="2190661"/>
                <a:chExt cx="1737300" cy="960000"/>
              </a:xfrm>
            </p:grpSpPr>
            <p:sp>
              <p:nvSpPr>
                <p:cNvPr id="1242" name="Google Shape;1242;p52"/>
                <p:cNvSpPr/>
                <p:nvPr/>
              </p:nvSpPr>
              <p:spPr>
                <a:xfrm>
                  <a:off x="7146475" y="2190661"/>
                  <a:ext cx="1737300" cy="9600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43" name="Google Shape;1243;p52"/>
                <p:cNvCxnSpPr/>
                <p:nvPr/>
              </p:nvCxnSpPr>
              <p:spPr>
                <a:xfrm>
                  <a:off x="7151600" y="2373361"/>
                  <a:ext cx="17247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1244" name="Google Shape;1244;p52"/>
            <p:cNvGrpSpPr/>
            <p:nvPr/>
          </p:nvGrpSpPr>
          <p:grpSpPr>
            <a:xfrm>
              <a:off x="6349239" y="3420925"/>
              <a:ext cx="1356472" cy="509050"/>
              <a:chOff x="6343699" y="3416675"/>
              <a:chExt cx="1356472" cy="509050"/>
            </a:xfrm>
          </p:grpSpPr>
          <p:sp>
            <p:nvSpPr>
              <p:cNvPr id="1245" name="Google Shape;1245;p52"/>
              <p:cNvSpPr/>
              <p:nvPr/>
            </p:nvSpPr>
            <p:spPr>
              <a:xfrm>
                <a:off x="6343699" y="3524445"/>
                <a:ext cx="776865" cy="54206"/>
              </a:xfrm>
              <a:custGeom>
                <a:avLst/>
                <a:gdLst/>
                <a:ahLst/>
                <a:cxnLst/>
                <a:rect l="l" t="t" r="r" b="b"/>
                <a:pathLst>
                  <a:path w="19319" h="1348" extrusionOk="0">
                    <a:moveTo>
                      <a:pt x="18435" y="1"/>
                    </a:moveTo>
                    <a:cubicBezTo>
                      <a:pt x="18412" y="1"/>
                      <a:pt x="18389" y="2"/>
                      <a:pt x="18366" y="3"/>
                    </a:cubicBezTo>
                    <a:lnTo>
                      <a:pt x="854" y="3"/>
                    </a:lnTo>
                    <a:cubicBezTo>
                      <a:pt x="0" y="52"/>
                      <a:pt x="0" y="1296"/>
                      <a:pt x="854" y="1345"/>
                    </a:cubicBezTo>
                    <a:lnTo>
                      <a:pt x="18366" y="1345"/>
                    </a:lnTo>
                    <a:cubicBezTo>
                      <a:pt x="18389" y="1347"/>
                      <a:pt x="18412" y="1347"/>
                      <a:pt x="18435" y="1347"/>
                    </a:cubicBezTo>
                    <a:cubicBezTo>
                      <a:pt x="19319" y="1347"/>
                      <a:pt x="19319" y="1"/>
                      <a:pt x="184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52"/>
              <p:cNvSpPr/>
              <p:nvPr/>
            </p:nvSpPr>
            <p:spPr>
              <a:xfrm>
                <a:off x="6343699" y="3651035"/>
                <a:ext cx="777147" cy="55131"/>
              </a:xfrm>
              <a:custGeom>
                <a:avLst/>
                <a:gdLst/>
                <a:ahLst/>
                <a:cxnLst/>
                <a:rect l="l" t="t" r="r" b="b"/>
                <a:pathLst>
                  <a:path w="19326" h="1371" extrusionOk="0">
                    <a:moveTo>
                      <a:pt x="18412" y="1"/>
                    </a:moveTo>
                    <a:cubicBezTo>
                      <a:pt x="18397" y="1"/>
                      <a:pt x="18382" y="1"/>
                      <a:pt x="18366" y="2"/>
                    </a:cubicBezTo>
                    <a:lnTo>
                      <a:pt x="854" y="2"/>
                    </a:lnTo>
                    <a:cubicBezTo>
                      <a:pt x="0" y="75"/>
                      <a:pt x="0" y="1319"/>
                      <a:pt x="854" y="1368"/>
                    </a:cubicBezTo>
                    <a:lnTo>
                      <a:pt x="18366" y="1368"/>
                    </a:lnTo>
                    <a:cubicBezTo>
                      <a:pt x="18389" y="1369"/>
                      <a:pt x="18412" y="1370"/>
                      <a:pt x="18434" y="1370"/>
                    </a:cubicBezTo>
                    <a:cubicBezTo>
                      <a:pt x="19326" y="1370"/>
                      <a:pt x="19319" y="1"/>
                      <a:pt x="184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52"/>
              <p:cNvSpPr/>
              <p:nvPr/>
            </p:nvSpPr>
            <p:spPr>
              <a:xfrm>
                <a:off x="6343699" y="3778469"/>
                <a:ext cx="776865" cy="55172"/>
              </a:xfrm>
              <a:custGeom>
                <a:avLst/>
                <a:gdLst/>
                <a:ahLst/>
                <a:cxnLst/>
                <a:rect l="l" t="t" r="r" b="b"/>
                <a:pathLst>
                  <a:path w="19319" h="1372" extrusionOk="0">
                    <a:moveTo>
                      <a:pt x="18433" y="1"/>
                    </a:moveTo>
                    <a:cubicBezTo>
                      <a:pt x="18411" y="1"/>
                      <a:pt x="18389" y="2"/>
                      <a:pt x="18366" y="3"/>
                    </a:cubicBezTo>
                    <a:lnTo>
                      <a:pt x="854" y="3"/>
                    </a:lnTo>
                    <a:cubicBezTo>
                      <a:pt x="0" y="52"/>
                      <a:pt x="0" y="1320"/>
                      <a:pt x="854" y="1369"/>
                    </a:cubicBezTo>
                    <a:lnTo>
                      <a:pt x="18366" y="1369"/>
                    </a:lnTo>
                    <a:cubicBezTo>
                      <a:pt x="18389" y="1371"/>
                      <a:pt x="18411" y="1372"/>
                      <a:pt x="18433" y="1372"/>
                    </a:cubicBezTo>
                    <a:cubicBezTo>
                      <a:pt x="19319" y="1372"/>
                      <a:pt x="19319" y="1"/>
                      <a:pt x="184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52"/>
              <p:cNvSpPr/>
              <p:nvPr/>
            </p:nvSpPr>
            <p:spPr>
              <a:xfrm>
                <a:off x="7286224" y="3416675"/>
                <a:ext cx="413947" cy="509050"/>
              </a:xfrm>
              <a:custGeom>
                <a:avLst/>
                <a:gdLst/>
                <a:ahLst/>
                <a:cxnLst/>
                <a:rect l="l" t="t" r="r" b="b"/>
                <a:pathLst>
                  <a:path w="10294" h="12659" extrusionOk="0">
                    <a:moveTo>
                      <a:pt x="1" y="1"/>
                    </a:moveTo>
                    <a:lnTo>
                      <a:pt x="1" y="12659"/>
                    </a:lnTo>
                    <a:lnTo>
                      <a:pt x="10293" y="12659"/>
                    </a:lnTo>
                    <a:lnTo>
                      <a:pt x="10293" y="1"/>
                    </a:ln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49" name="Google Shape;1249;p52"/>
          <p:cNvGrpSpPr/>
          <p:nvPr/>
        </p:nvGrpSpPr>
        <p:grpSpPr>
          <a:xfrm>
            <a:off x="3630188" y="2922924"/>
            <a:ext cx="1883700" cy="502800"/>
            <a:chOff x="5406488" y="2852975"/>
            <a:chExt cx="1883700" cy="502800"/>
          </a:xfrm>
        </p:grpSpPr>
        <p:grpSp>
          <p:nvGrpSpPr>
            <p:cNvPr id="1250" name="Google Shape;1250;p52"/>
            <p:cNvGrpSpPr/>
            <p:nvPr/>
          </p:nvGrpSpPr>
          <p:grpSpPr>
            <a:xfrm>
              <a:off x="5406488" y="2852975"/>
              <a:ext cx="502800" cy="502800"/>
              <a:chOff x="7034100" y="3230600"/>
              <a:chExt cx="502800" cy="502800"/>
            </a:xfrm>
          </p:grpSpPr>
          <p:sp>
            <p:nvSpPr>
              <p:cNvPr id="1251" name="Google Shape;1251;p52"/>
              <p:cNvSpPr/>
              <p:nvPr/>
            </p:nvSpPr>
            <p:spPr>
              <a:xfrm>
                <a:off x="7034100" y="3230600"/>
                <a:ext cx="502800" cy="502800"/>
              </a:xfrm>
              <a:prstGeom prst="roundRect">
                <a:avLst>
                  <a:gd name="adj" fmla="val 15109"/>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2" name="Google Shape;1252;p52"/>
              <p:cNvGrpSpPr/>
              <p:nvPr/>
            </p:nvGrpSpPr>
            <p:grpSpPr>
              <a:xfrm>
                <a:off x="7125480" y="3321980"/>
                <a:ext cx="320041" cy="320041"/>
                <a:chOff x="6166397" y="2888965"/>
                <a:chExt cx="215298" cy="215298"/>
              </a:xfrm>
            </p:grpSpPr>
            <p:sp>
              <p:nvSpPr>
                <p:cNvPr id="1253" name="Google Shape;1253;p52"/>
                <p:cNvSpPr/>
                <p:nvPr/>
              </p:nvSpPr>
              <p:spPr>
                <a:xfrm>
                  <a:off x="6166397" y="2888965"/>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52"/>
                <p:cNvSpPr/>
                <p:nvPr/>
              </p:nvSpPr>
              <p:spPr>
                <a:xfrm>
                  <a:off x="6216466" y="2940084"/>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52"/>
                <p:cNvSpPr/>
                <p:nvPr/>
              </p:nvSpPr>
              <p:spPr>
                <a:xfrm>
                  <a:off x="6317622" y="2916625"/>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56" name="Google Shape;1256;p52"/>
            <p:cNvGrpSpPr/>
            <p:nvPr/>
          </p:nvGrpSpPr>
          <p:grpSpPr>
            <a:xfrm>
              <a:off x="6101600" y="2852975"/>
              <a:ext cx="502800" cy="502800"/>
              <a:chOff x="7536900" y="2615775"/>
              <a:chExt cx="502800" cy="502800"/>
            </a:xfrm>
          </p:grpSpPr>
          <p:grpSp>
            <p:nvGrpSpPr>
              <p:cNvPr id="1257" name="Google Shape;1257;p52"/>
              <p:cNvGrpSpPr/>
              <p:nvPr/>
            </p:nvGrpSpPr>
            <p:grpSpPr>
              <a:xfrm>
                <a:off x="7628278" y="2728495"/>
                <a:ext cx="320044" cy="277360"/>
                <a:chOff x="6623062" y="2744141"/>
                <a:chExt cx="208105" cy="186110"/>
              </a:xfrm>
            </p:grpSpPr>
            <p:sp>
              <p:nvSpPr>
                <p:cNvPr id="1258" name="Google Shape;1258;p52"/>
                <p:cNvSpPr/>
                <p:nvPr/>
              </p:nvSpPr>
              <p:spPr>
                <a:xfrm>
                  <a:off x="6630256" y="2809710"/>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52"/>
                <p:cNvSpPr/>
                <p:nvPr/>
              </p:nvSpPr>
              <p:spPr>
                <a:xfrm>
                  <a:off x="6623062" y="2744141"/>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52"/>
                <p:cNvSpPr/>
                <p:nvPr/>
              </p:nvSpPr>
              <p:spPr>
                <a:xfrm>
                  <a:off x="6703019" y="2809710"/>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1" name="Google Shape;1261;p52"/>
              <p:cNvSpPr/>
              <p:nvPr/>
            </p:nvSpPr>
            <p:spPr>
              <a:xfrm>
                <a:off x="7536900" y="2615775"/>
                <a:ext cx="502800" cy="502800"/>
              </a:xfrm>
              <a:prstGeom prst="roundRect">
                <a:avLst>
                  <a:gd name="adj" fmla="val 15109"/>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2" name="Google Shape;1262;p52"/>
            <p:cNvGrpSpPr/>
            <p:nvPr/>
          </p:nvGrpSpPr>
          <p:grpSpPr>
            <a:xfrm>
              <a:off x="6787388" y="2852975"/>
              <a:ext cx="502800" cy="502800"/>
              <a:chOff x="6797488" y="2615775"/>
              <a:chExt cx="502800" cy="502800"/>
            </a:xfrm>
          </p:grpSpPr>
          <p:sp>
            <p:nvSpPr>
              <p:cNvPr id="1263" name="Google Shape;1263;p52"/>
              <p:cNvSpPr/>
              <p:nvPr/>
            </p:nvSpPr>
            <p:spPr>
              <a:xfrm>
                <a:off x="6888871" y="2739162"/>
                <a:ext cx="320033" cy="256025"/>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52"/>
              <p:cNvSpPr/>
              <p:nvPr/>
            </p:nvSpPr>
            <p:spPr>
              <a:xfrm>
                <a:off x="6797488" y="2615775"/>
                <a:ext cx="502800" cy="502800"/>
              </a:xfrm>
              <a:prstGeom prst="roundRect">
                <a:avLst>
                  <a:gd name="adj" fmla="val 15109"/>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65" name="Google Shape;1265;p52"/>
          <p:cNvGrpSpPr/>
          <p:nvPr/>
        </p:nvGrpSpPr>
        <p:grpSpPr>
          <a:xfrm>
            <a:off x="274211" y="2663294"/>
            <a:ext cx="1823501" cy="1051350"/>
            <a:chOff x="7469486" y="1480344"/>
            <a:chExt cx="1823501" cy="1051350"/>
          </a:xfrm>
        </p:grpSpPr>
        <p:grpSp>
          <p:nvGrpSpPr>
            <p:cNvPr id="1266" name="Google Shape;1266;p52"/>
            <p:cNvGrpSpPr/>
            <p:nvPr/>
          </p:nvGrpSpPr>
          <p:grpSpPr>
            <a:xfrm>
              <a:off x="7469709" y="1480344"/>
              <a:ext cx="1823279" cy="1051350"/>
              <a:chOff x="278384" y="1278048"/>
              <a:chExt cx="1823279" cy="1051350"/>
            </a:xfrm>
          </p:grpSpPr>
          <p:sp>
            <p:nvSpPr>
              <p:cNvPr id="1267" name="Google Shape;1267;p52"/>
              <p:cNvSpPr/>
              <p:nvPr/>
            </p:nvSpPr>
            <p:spPr>
              <a:xfrm>
                <a:off x="364363" y="1369398"/>
                <a:ext cx="1737300" cy="9600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8" name="Google Shape;1268;p52"/>
              <p:cNvGrpSpPr/>
              <p:nvPr/>
            </p:nvGrpSpPr>
            <p:grpSpPr>
              <a:xfrm>
                <a:off x="278384" y="1278048"/>
                <a:ext cx="1737300" cy="960000"/>
                <a:chOff x="7150671" y="2190661"/>
                <a:chExt cx="1737300" cy="960000"/>
              </a:xfrm>
            </p:grpSpPr>
            <p:sp>
              <p:nvSpPr>
                <p:cNvPr id="1269" name="Google Shape;1269;p52"/>
                <p:cNvSpPr/>
                <p:nvPr/>
              </p:nvSpPr>
              <p:spPr>
                <a:xfrm>
                  <a:off x="7150671" y="2190661"/>
                  <a:ext cx="1737300" cy="9600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70" name="Google Shape;1270;p52"/>
                <p:cNvCxnSpPr/>
                <p:nvPr/>
              </p:nvCxnSpPr>
              <p:spPr>
                <a:xfrm>
                  <a:off x="7151600" y="2373361"/>
                  <a:ext cx="1724700" cy="0"/>
                </a:xfrm>
                <a:prstGeom prst="straightConnector1">
                  <a:avLst/>
                </a:prstGeom>
                <a:noFill/>
                <a:ln w="28575" cap="flat" cmpd="sng">
                  <a:solidFill>
                    <a:schemeClr val="dk1"/>
                  </a:solidFill>
                  <a:prstDash val="solid"/>
                  <a:round/>
                  <a:headEnd type="none" w="med" len="med"/>
                  <a:tailEnd type="none" w="med" len="med"/>
                </a:ln>
              </p:spPr>
            </p:cxnSp>
          </p:grpSp>
        </p:grpSp>
        <p:cxnSp>
          <p:nvCxnSpPr>
            <p:cNvPr id="1271" name="Google Shape;1271;p52"/>
            <p:cNvCxnSpPr/>
            <p:nvPr/>
          </p:nvCxnSpPr>
          <p:spPr>
            <a:xfrm>
              <a:off x="7469486" y="2052225"/>
              <a:ext cx="1724100" cy="0"/>
            </a:xfrm>
            <a:prstGeom prst="straightConnector1">
              <a:avLst/>
            </a:prstGeom>
            <a:noFill/>
            <a:ln w="28575" cap="flat" cmpd="sng">
              <a:solidFill>
                <a:schemeClr val="dk1"/>
              </a:solidFill>
              <a:prstDash val="solid"/>
              <a:round/>
              <a:headEnd type="none" w="med" len="med"/>
              <a:tailEnd type="none" w="med" len="med"/>
            </a:ln>
          </p:spPr>
        </p:cxnSp>
        <p:sp>
          <p:nvSpPr>
            <p:cNvPr id="1272" name="Google Shape;1272;p52"/>
            <p:cNvSpPr/>
            <p:nvPr/>
          </p:nvSpPr>
          <p:spPr>
            <a:xfrm>
              <a:off x="8031688" y="1782907"/>
              <a:ext cx="599697" cy="538636"/>
            </a:xfrm>
            <a:custGeom>
              <a:avLst/>
              <a:gdLst/>
              <a:ahLst/>
              <a:cxnLst/>
              <a:rect l="l" t="t" r="r" b="b"/>
              <a:pathLst>
                <a:path w="11123" h="9990" extrusionOk="0">
                  <a:moveTo>
                    <a:pt x="5566" y="0"/>
                  </a:moveTo>
                  <a:cubicBezTo>
                    <a:pt x="4372" y="0"/>
                    <a:pt x="3174" y="424"/>
                    <a:pt x="2220" y="1288"/>
                  </a:cubicBezTo>
                  <a:cubicBezTo>
                    <a:pt x="172" y="3117"/>
                    <a:pt x="1" y="6287"/>
                    <a:pt x="1855" y="8336"/>
                  </a:cubicBezTo>
                  <a:cubicBezTo>
                    <a:pt x="2832" y="9431"/>
                    <a:pt x="4192" y="9989"/>
                    <a:pt x="5560" y="9989"/>
                  </a:cubicBezTo>
                  <a:cubicBezTo>
                    <a:pt x="6752" y="9989"/>
                    <a:pt x="7949" y="9565"/>
                    <a:pt x="8903" y="8702"/>
                  </a:cubicBezTo>
                  <a:cubicBezTo>
                    <a:pt x="10952" y="6873"/>
                    <a:pt x="11123" y="3702"/>
                    <a:pt x="9293" y="1653"/>
                  </a:cubicBezTo>
                  <a:cubicBezTo>
                    <a:pt x="8303" y="559"/>
                    <a:pt x="6936" y="0"/>
                    <a:pt x="5566"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52"/>
            <p:cNvSpPr/>
            <p:nvPr/>
          </p:nvSpPr>
          <p:spPr>
            <a:xfrm>
              <a:off x="8111159" y="1873044"/>
              <a:ext cx="448465" cy="440236"/>
            </a:xfrm>
            <a:custGeom>
              <a:avLst/>
              <a:gdLst/>
              <a:ahLst/>
              <a:cxnLst/>
              <a:rect l="l" t="t" r="r" b="b"/>
              <a:pathLst>
                <a:path w="8318" h="8165" extrusionOk="0">
                  <a:moveTo>
                    <a:pt x="4147" y="0"/>
                  </a:moveTo>
                  <a:cubicBezTo>
                    <a:pt x="1171" y="0"/>
                    <a:pt x="1366" y="3829"/>
                    <a:pt x="1366" y="3829"/>
                  </a:cubicBezTo>
                  <a:lnTo>
                    <a:pt x="2513" y="3829"/>
                  </a:lnTo>
                  <a:cubicBezTo>
                    <a:pt x="2659" y="4098"/>
                    <a:pt x="2854" y="4366"/>
                    <a:pt x="3074" y="4561"/>
                  </a:cubicBezTo>
                  <a:cubicBezTo>
                    <a:pt x="1952" y="4707"/>
                    <a:pt x="879" y="5195"/>
                    <a:pt x="1" y="5951"/>
                  </a:cubicBezTo>
                  <a:cubicBezTo>
                    <a:pt x="1000" y="7427"/>
                    <a:pt x="2580" y="8165"/>
                    <a:pt x="4159" y="8165"/>
                  </a:cubicBezTo>
                  <a:cubicBezTo>
                    <a:pt x="5738" y="8165"/>
                    <a:pt x="7317" y="7427"/>
                    <a:pt x="8317" y="5951"/>
                  </a:cubicBezTo>
                  <a:cubicBezTo>
                    <a:pt x="7439" y="5195"/>
                    <a:pt x="6366" y="4707"/>
                    <a:pt x="5220" y="4561"/>
                  </a:cubicBezTo>
                  <a:cubicBezTo>
                    <a:pt x="5464" y="4366"/>
                    <a:pt x="5659" y="4098"/>
                    <a:pt x="5805" y="3829"/>
                  </a:cubicBezTo>
                  <a:lnTo>
                    <a:pt x="6952" y="3829"/>
                  </a:lnTo>
                  <a:cubicBezTo>
                    <a:pt x="6952" y="3829"/>
                    <a:pt x="7122" y="0"/>
                    <a:pt x="4147" y="0"/>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4" name="Google Shape;1274;p52"/>
          <p:cNvGrpSpPr/>
          <p:nvPr/>
        </p:nvGrpSpPr>
        <p:grpSpPr>
          <a:xfrm>
            <a:off x="7927951" y="2080033"/>
            <a:ext cx="941841" cy="2789257"/>
            <a:chOff x="6592201" y="2061933"/>
            <a:chExt cx="941841" cy="2789257"/>
          </a:xfrm>
        </p:grpSpPr>
        <p:sp>
          <p:nvSpPr>
            <p:cNvPr id="1275" name="Google Shape;1275;p52"/>
            <p:cNvSpPr/>
            <p:nvPr/>
          </p:nvSpPr>
          <p:spPr>
            <a:xfrm>
              <a:off x="6592201" y="2061933"/>
              <a:ext cx="941841" cy="2789257"/>
            </a:xfrm>
            <a:custGeom>
              <a:avLst/>
              <a:gdLst/>
              <a:ahLst/>
              <a:cxnLst/>
              <a:rect l="l" t="t" r="r" b="b"/>
              <a:pathLst>
                <a:path w="8343" h="24976" extrusionOk="0">
                  <a:moveTo>
                    <a:pt x="440" y="24537"/>
                  </a:moveTo>
                  <a:cubicBezTo>
                    <a:pt x="147" y="24244"/>
                    <a:pt x="1" y="23854"/>
                    <a:pt x="1" y="23464"/>
                  </a:cubicBezTo>
                  <a:lnTo>
                    <a:pt x="1" y="4074"/>
                  </a:lnTo>
                  <a:cubicBezTo>
                    <a:pt x="50" y="1805"/>
                    <a:pt x="1903" y="1"/>
                    <a:pt x="4172" y="1"/>
                  </a:cubicBezTo>
                  <a:cubicBezTo>
                    <a:pt x="6440" y="1"/>
                    <a:pt x="8269" y="1805"/>
                    <a:pt x="8342" y="4074"/>
                  </a:cubicBezTo>
                  <a:lnTo>
                    <a:pt x="8342" y="23464"/>
                  </a:lnTo>
                  <a:cubicBezTo>
                    <a:pt x="8342" y="24293"/>
                    <a:pt x="7659" y="24976"/>
                    <a:pt x="6806" y="24976"/>
                  </a:cubicBezTo>
                  <a:lnTo>
                    <a:pt x="1537" y="24976"/>
                  </a:lnTo>
                  <a:cubicBezTo>
                    <a:pt x="1123" y="24976"/>
                    <a:pt x="733" y="24829"/>
                    <a:pt x="440" y="24537"/>
                  </a:cubicBezTo>
                  <a:close/>
                  <a:moveTo>
                    <a:pt x="4172" y="3293"/>
                  </a:moveTo>
                  <a:cubicBezTo>
                    <a:pt x="4952" y="3293"/>
                    <a:pt x="4952" y="2147"/>
                    <a:pt x="4172" y="2147"/>
                  </a:cubicBezTo>
                  <a:cubicBezTo>
                    <a:pt x="4025" y="2147"/>
                    <a:pt x="3879" y="2196"/>
                    <a:pt x="3757" y="2318"/>
                  </a:cubicBezTo>
                  <a:cubicBezTo>
                    <a:pt x="3537" y="2537"/>
                    <a:pt x="3537" y="2903"/>
                    <a:pt x="3757" y="3123"/>
                  </a:cubicBezTo>
                  <a:cubicBezTo>
                    <a:pt x="3879" y="3244"/>
                    <a:pt x="4025" y="3293"/>
                    <a:pt x="4172" y="329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52"/>
            <p:cNvSpPr/>
            <p:nvPr/>
          </p:nvSpPr>
          <p:spPr>
            <a:xfrm>
              <a:off x="6592201" y="2061933"/>
              <a:ext cx="941841" cy="2789257"/>
            </a:xfrm>
            <a:custGeom>
              <a:avLst/>
              <a:gdLst/>
              <a:ahLst/>
              <a:cxnLst/>
              <a:rect l="l" t="t" r="r" b="b"/>
              <a:pathLst>
                <a:path w="8343" h="24976" extrusionOk="0">
                  <a:moveTo>
                    <a:pt x="391" y="23464"/>
                  </a:moveTo>
                  <a:cubicBezTo>
                    <a:pt x="391" y="23756"/>
                    <a:pt x="513" y="24049"/>
                    <a:pt x="733" y="24268"/>
                  </a:cubicBezTo>
                  <a:cubicBezTo>
                    <a:pt x="928" y="24488"/>
                    <a:pt x="1220" y="24585"/>
                    <a:pt x="1537" y="24585"/>
                  </a:cubicBezTo>
                  <a:lnTo>
                    <a:pt x="6806" y="24585"/>
                  </a:lnTo>
                  <a:cubicBezTo>
                    <a:pt x="7440" y="24585"/>
                    <a:pt x="7952" y="24073"/>
                    <a:pt x="7952" y="23464"/>
                  </a:cubicBezTo>
                  <a:lnTo>
                    <a:pt x="7952" y="4074"/>
                  </a:lnTo>
                  <a:cubicBezTo>
                    <a:pt x="7879" y="2025"/>
                    <a:pt x="6220" y="391"/>
                    <a:pt x="4172" y="391"/>
                  </a:cubicBezTo>
                  <a:cubicBezTo>
                    <a:pt x="2123" y="391"/>
                    <a:pt x="440" y="2025"/>
                    <a:pt x="391" y="4074"/>
                  </a:cubicBezTo>
                  <a:close/>
                  <a:moveTo>
                    <a:pt x="4172" y="2196"/>
                  </a:moveTo>
                  <a:cubicBezTo>
                    <a:pt x="4854" y="2196"/>
                    <a:pt x="4854" y="3244"/>
                    <a:pt x="4172" y="3244"/>
                  </a:cubicBezTo>
                  <a:cubicBezTo>
                    <a:pt x="4025" y="3244"/>
                    <a:pt x="3903" y="3171"/>
                    <a:pt x="3806" y="3074"/>
                  </a:cubicBezTo>
                  <a:cubicBezTo>
                    <a:pt x="3611" y="2879"/>
                    <a:pt x="3611" y="2562"/>
                    <a:pt x="3806" y="2342"/>
                  </a:cubicBezTo>
                  <a:cubicBezTo>
                    <a:pt x="3903" y="2245"/>
                    <a:pt x="4025" y="2196"/>
                    <a:pt x="4172" y="2196"/>
                  </a:cubicBezTo>
                  <a:close/>
                  <a:moveTo>
                    <a:pt x="3611" y="2147"/>
                  </a:moveTo>
                  <a:cubicBezTo>
                    <a:pt x="4220" y="1513"/>
                    <a:pt x="5269" y="2196"/>
                    <a:pt x="4928" y="3025"/>
                  </a:cubicBezTo>
                  <a:cubicBezTo>
                    <a:pt x="4586" y="3854"/>
                    <a:pt x="3367" y="3610"/>
                    <a:pt x="3367" y="2708"/>
                  </a:cubicBezTo>
                  <a:cubicBezTo>
                    <a:pt x="3367" y="2488"/>
                    <a:pt x="3440" y="2293"/>
                    <a:pt x="3611" y="2147"/>
                  </a:cubicBezTo>
                  <a:close/>
                  <a:moveTo>
                    <a:pt x="7196" y="19951"/>
                  </a:moveTo>
                  <a:lnTo>
                    <a:pt x="7196" y="19951"/>
                  </a:lnTo>
                  <a:lnTo>
                    <a:pt x="7196" y="22805"/>
                  </a:lnTo>
                  <a:cubicBezTo>
                    <a:pt x="7196" y="22878"/>
                    <a:pt x="7123" y="22951"/>
                    <a:pt x="7049" y="22951"/>
                  </a:cubicBezTo>
                  <a:lnTo>
                    <a:pt x="1294" y="22951"/>
                  </a:lnTo>
                  <a:cubicBezTo>
                    <a:pt x="1220" y="22951"/>
                    <a:pt x="1147" y="22878"/>
                    <a:pt x="1147" y="22805"/>
                  </a:cubicBezTo>
                  <a:lnTo>
                    <a:pt x="1147" y="5635"/>
                  </a:lnTo>
                  <a:cubicBezTo>
                    <a:pt x="1147" y="5562"/>
                    <a:pt x="1220" y="5488"/>
                    <a:pt x="1294" y="5488"/>
                  </a:cubicBezTo>
                  <a:lnTo>
                    <a:pt x="7025" y="5488"/>
                  </a:lnTo>
                  <a:cubicBezTo>
                    <a:pt x="7123" y="5488"/>
                    <a:pt x="7196" y="5562"/>
                    <a:pt x="7196" y="5635"/>
                  </a:cubicBezTo>
                  <a:lnTo>
                    <a:pt x="7196" y="8488"/>
                  </a:lnTo>
                  <a:lnTo>
                    <a:pt x="7196" y="8488"/>
                  </a:lnTo>
                  <a:lnTo>
                    <a:pt x="7196" y="11366"/>
                  </a:lnTo>
                  <a:lnTo>
                    <a:pt x="7196" y="11366"/>
                  </a:lnTo>
                  <a:lnTo>
                    <a:pt x="7196" y="14220"/>
                  </a:lnTo>
                  <a:lnTo>
                    <a:pt x="7196" y="14220"/>
                  </a:lnTo>
                  <a:lnTo>
                    <a:pt x="7196" y="17073"/>
                  </a:lnTo>
                  <a:lnTo>
                    <a:pt x="7196" y="17073"/>
                  </a:lnTo>
                  <a:lnTo>
                    <a:pt x="7196" y="19927"/>
                  </a:lnTo>
                  <a:close/>
                  <a:moveTo>
                    <a:pt x="6879" y="20098"/>
                  </a:moveTo>
                  <a:lnTo>
                    <a:pt x="6879" y="22659"/>
                  </a:lnTo>
                  <a:lnTo>
                    <a:pt x="1440" y="22659"/>
                  </a:lnTo>
                  <a:lnTo>
                    <a:pt x="1440" y="20098"/>
                  </a:lnTo>
                  <a:close/>
                  <a:moveTo>
                    <a:pt x="1440" y="19781"/>
                  </a:moveTo>
                  <a:lnTo>
                    <a:pt x="1440" y="17220"/>
                  </a:lnTo>
                  <a:lnTo>
                    <a:pt x="6879" y="17220"/>
                  </a:lnTo>
                  <a:lnTo>
                    <a:pt x="6879" y="19781"/>
                  </a:lnTo>
                  <a:close/>
                  <a:moveTo>
                    <a:pt x="1440" y="16927"/>
                  </a:moveTo>
                  <a:lnTo>
                    <a:pt x="1440" y="14366"/>
                  </a:lnTo>
                  <a:lnTo>
                    <a:pt x="6879" y="14366"/>
                  </a:lnTo>
                  <a:lnTo>
                    <a:pt x="6879" y="16927"/>
                  </a:lnTo>
                  <a:close/>
                  <a:moveTo>
                    <a:pt x="1440" y="14074"/>
                  </a:moveTo>
                  <a:lnTo>
                    <a:pt x="1440" y="11513"/>
                  </a:lnTo>
                  <a:lnTo>
                    <a:pt x="6879" y="11513"/>
                  </a:lnTo>
                  <a:lnTo>
                    <a:pt x="6879" y="14074"/>
                  </a:lnTo>
                  <a:close/>
                  <a:moveTo>
                    <a:pt x="1440" y="11196"/>
                  </a:moveTo>
                  <a:lnTo>
                    <a:pt x="1440" y="8635"/>
                  </a:lnTo>
                  <a:lnTo>
                    <a:pt x="6879" y="8635"/>
                  </a:lnTo>
                  <a:lnTo>
                    <a:pt x="6879" y="11196"/>
                  </a:lnTo>
                  <a:close/>
                  <a:moveTo>
                    <a:pt x="1440" y="8342"/>
                  </a:moveTo>
                  <a:lnTo>
                    <a:pt x="1440" y="5805"/>
                  </a:lnTo>
                  <a:lnTo>
                    <a:pt x="6879" y="5805"/>
                  </a:lnTo>
                  <a:lnTo>
                    <a:pt x="6879" y="8366"/>
                  </a:lnTo>
                  <a:close/>
                  <a:moveTo>
                    <a:pt x="440" y="24537"/>
                  </a:moveTo>
                  <a:cubicBezTo>
                    <a:pt x="147" y="24244"/>
                    <a:pt x="1" y="23854"/>
                    <a:pt x="1" y="23464"/>
                  </a:cubicBezTo>
                  <a:lnTo>
                    <a:pt x="1" y="4074"/>
                  </a:lnTo>
                  <a:cubicBezTo>
                    <a:pt x="50" y="1805"/>
                    <a:pt x="1903" y="1"/>
                    <a:pt x="4172" y="1"/>
                  </a:cubicBezTo>
                  <a:cubicBezTo>
                    <a:pt x="6440" y="1"/>
                    <a:pt x="8293" y="1805"/>
                    <a:pt x="8342" y="4074"/>
                  </a:cubicBezTo>
                  <a:lnTo>
                    <a:pt x="8342" y="23464"/>
                  </a:lnTo>
                  <a:cubicBezTo>
                    <a:pt x="8342" y="24293"/>
                    <a:pt x="7659" y="24976"/>
                    <a:pt x="6830" y="24976"/>
                  </a:cubicBezTo>
                  <a:lnTo>
                    <a:pt x="1537" y="24976"/>
                  </a:lnTo>
                  <a:cubicBezTo>
                    <a:pt x="1123" y="24976"/>
                    <a:pt x="733" y="24829"/>
                    <a:pt x="440" y="2453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52"/>
            <p:cNvSpPr/>
            <p:nvPr/>
          </p:nvSpPr>
          <p:spPr>
            <a:xfrm>
              <a:off x="6636341" y="2105487"/>
              <a:ext cx="853561" cy="2702149"/>
            </a:xfrm>
            <a:custGeom>
              <a:avLst/>
              <a:gdLst/>
              <a:ahLst/>
              <a:cxnLst/>
              <a:rect l="l" t="t" r="r" b="b"/>
              <a:pathLst>
                <a:path w="7561" h="24196" extrusionOk="0">
                  <a:moveTo>
                    <a:pt x="0" y="3684"/>
                  </a:moveTo>
                  <a:lnTo>
                    <a:pt x="0" y="23074"/>
                  </a:lnTo>
                  <a:cubicBezTo>
                    <a:pt x="0" y="23366"/>
                    <a:pt x="122" y="23659"/>
                    <a:pt x="342" y="23878"/>
                  </a:cubicBezTo>
                  <a:cubicBezTo>
                    <a:pt x="537" y="24098"/>
                    <a:pt x="829" y="24195"/>
                    <a:pt x="1146" y="24195"/>
                  </a:cubicBezTo>
                  <a:lnTo>
                    <a:pt x="6415" y="24195"/>
                  </a:lnTo>
                  <a:cubicBezTo>
                    <a:pt x="7049" y="24195"/>
                    <a:pt x="7561" y="23683"/>
                    <a:pt x="7561" y="23074"/>
                  </a:cubicBezTo>
                  <a:lnTo>
                    <a:pt x="7561" y="3684"/>
                  </a:lnTo>
                  <a:cubicBezTo>
                    <a:pt x="7488" y="1635"/>
                    <a:pt x="5829" y="1"/>
                    <a:pt x="3781" y="1"/>
                  </a:cubicBezTo>
                  <a:cubicBezTo>
                    <a:pt x="1732" y="1"/>
                    <a:pt x="49" y="1635"/>
                    <a:pt x="0" y="3684"/>
                  </a:cubicBezTo>
                  <a:close/>
                  <a:moveTo>
                    <a:pt x="4585" y="2318"/>
                  </a:moveTo>
                  <a:cubicBezTo>
                    <a:pt x="4585" y="3220"/>
                    <a:pt x="3366" y="3464"/>
                    <a:pt x="3024" y="2635"/>
                  </a:cubicBezTo>
                  <a:cubicBezTo>
                    <a:pt x="2683" y="1806"/>
                    <a:pt x="3732" y="1123"/>
                    <a:pt x="4366" y="1757"/>
                  </a:cubicBezTo>
                  <a:cubicBezTo>
                    <a:pt x="4512" y="1903"/>
                    <a:pt x="4585" y="2098"/>
                    <a:pt x="4585" y="2318"/>
                  </a:cubicBezTo>
                  <a:close/>
                  <a:moveTo>
                    <a:pt x="903" y="5098"/>
                  </a:moveTo>
                  <a:lnTo>
                    <a:pt x="6634" y="5098"/>
                  </a:lnTo>
                  <a:cubicBezTo>
                    <a:pt x="6732" y="5098"/>
                    <a:pt x="6805" y="5172"/>
                    <a:pt x="6805" y="5245"/>
                  </a:cubicBezTo>
                  <a:lnTo>
                    <a:pt x="6805" y="8123"/>
                  </a:lnTo>
                  <a:lnTo>
                    <a:pt x="6805" y="8123"/>
                  </a:lnTo>
                  <a:lnTo>
                    <a:pt x="6805" y="10976"/>
                  </a:lnTo>
                  <a:lnTo>
                    <a:pt x="6805" y="10976"/>
                  </a:lnTo>
                  <a:lnTo>
                    <a:pt x="6805" y="13830"/>
                  </a:lnTo>
                  <a:lnTo>
                    <a:pt x="6805" y="13830"/>
                  </a:lnTo>
                  <a:lnTo>
                    <a:pt x="6805" y="16683"/>
                  </a:lnTo>
                  <a:lnTo>
                    <a:pt x="6805" y="16683"/>
                  </a:lnTo>
                  <a:lnTo>
                    <a:pt x="6805" y="19537"/>
                  </a:lnTo>
                  <a:lnTo>
                    <a:pt x="6805" y="19537"/>
                  </a:lnTo>
                  <a:lnTo>
                    <a:pt x="6805" y="22415"/>
                  </a:lnTo>
                  <a:cubicBezTo>
                    <a:pt x="6805" y="22488"/>
                    <a:pt x="6732" y="22561"/>
                    <a:pt x="6634" y="22561"/>
                  </a:cubicBezTo>
                  <a:lnTo>
                    <a:pt x="903" y="22561"/>
                  </a:lnTo>
                  <a:cubicBezTo>
                    <a:pt x="829" y="22561"/>
                    <a:pt x="756" y="22488"/>
                    <a:pt x="756" y="22415"/>
                  </a:cubicBezTo>
                  <a:lnTo>
                    <a:pt x="756" y="5245"/>
                  </a:lnTo>
                  <a:cubicBezTo>
                    <a:pt x="756" y="5172"/>
                    <a:pt x="829" y="5098"/>
                    <a:pt x="903" y="509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52"/>
            <p:cNvSpPr/>
            <p:nvPr/>
          </p:nvSpPr>
          <p:spPr>
            <a:xfrm>
              <a:off x="6754649" y="2707541"/>
              <a:ext cx="614122" cy="286006"/>
            </a:xfrm>
            <a:custGeom>
              <a:avLst/>
              <a:gdLst/>
              <a:ahLst/>
              <a:cxnLst/>
              <a:rect l="l" t="t" r="r" b="b"/>
              <a:pathLst>
                <a:path w="5440" h="2561" extrusionOk="0">
                  <a:moveTo>
                    <a:pt x="1" y="0"/>
                  </a:moveTo>
                  <a:lnTo>
                    <a:pt x="1" y="2561"/>
                  </a:lnTo>
                  <a:lnTo>
                    <a:pt x="5440" y="2561"/>
                  </a:lnTo>
                  <a:lnTo>
                    <a:pt x="5440" y="0"/>
                  </a:lnTo>
                  <a:close/>
                </a:path>
              </a:pathLst>
            </a:custGeom>
            <a:solidFill>
              <a:schemeClr val="accent3">
                <a:alpha val="666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52"/>
            <p:cNvSpPr/>
            <p:nvPr/>
          </p:nvSpPr>
          <p:spPr>
            <a:xfrm>
              <a:off x="6754649" y="3028949"/>
              <a:ext cx="614122" cy="286006"/>
            </a:xfrm>
            <a:custGeom>
              <a:avLst/>
              <a:gdLst/>
              <a:ahLst/>
              <a:cxnLst/>
              <a:rect l="l" t="t" r="r" b="b"/>
              <a:pathLst>
                <a:path w="5440" h="2561" extrusionOk="0">
                  <a:moveTo>
                    <a:pt x="1" y="0"/>
                  </a:moveTo>
                  <a:lnTo>
                    <a:pt x="1" y="2561"/>
                  </a:lnTo>
                  <a:lnTo>
                    <a:pt x="5440" y="2561"/>
                  </a:lnTo>
                  <a:lnTo>
                    <a:pt x="5440" y="0"/>
                  </a:lnTo>
                  <a:close/>
                </a:path>
              </a:pathLst>
            </a:custGeom>
            <a:solidFill>
              <a:schemeClr val="accent3">
                <a:alpha val="73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52"/>
            <p:cNvSpPr/>
            <p:nvPr/>
          </p:nvSpPr>
          <p:spPr>
            <a:xfrm>
              <a:off x="6754649" y="3347564"/>
              <a:ext cx="614122" cy="286118"/>
            </a:xfrm>
            <a:custGeom>
              <a:avLst/>
              <a:gdLst/>
              <a:ahLst/>
              <a:cxnLst/>
              <a:rect l="l" t="t" r="r" b="b"/>
              <a:pathLst>
                <a:path w="5440" h="2562" extrusionOk="0">
                  <a:moveTo>
                    <a:pt x="1" y="1"/>
                  </a:moveTo>
                  <a:lnTo>
                    <a:pt x="1" y="2562"/>
                  </a:lnTo>
                  <a:lnTo>
                    <a:pt x="5440" y="2562"/>
                  </a:lnTo>
                  <a:lnTo>
                    <a:pt x="5440" y="1"/>
                  </a:lnTo>
                  <a:close/>
                </a:path>
              </a:pathLst>
            </a:custGeom>
            <a:solidFill>
              <a:schemeClr val="accent3">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52"/>
            <p:cNvSpPr/>
            <p:nvPr/>
          </p:nvSpPr>
          <p:spPr>
            <a:xfrm>
              <a:off x="6754649" y="3666292"/>
              <a:ext cx="614122" cy="286118"/>
            </a:xfrm>
            <a:custGeom>
              <a:avLst/>
              <a:gdLst/>
              <a:ahLst/>
              <a:cxnLst/>
              <a:rect l="l" t="t" r="r" b="b"/>
              <a:pathLst>
                <a:path w="5440" h="2562" extrusionOk="0">
                  <a:moveTo>
                    <a:pt x="1" y="0"/>
                  </a:moveTo>
                  <a:lnTo>
                    <a:pt x="1" y="2561"/>
                  </a:lnTo>
                  <a:lnTo>
                    <a:pt x="5440" y="2561"/>
                  </a:lnTo>
                  <a:lnTo>
                    <a:pt x="5440" y="0"/>
                  </a:lnTo>
                  <a:close/>
                </a:path>
              </a:pathLst>
            </a:custGeom>
            <a:solidFill>
              <a:schemeClr val="accent3">
                <a:alpha val="866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52"/>
            <p:cNvSpPr/>
            <p:nvPr/>
          </p:nvSpPr>
          <p:spPr>
            <a:xfrm>
              <a:off x="6754649" y="3987700"/>
              <a:ext cx="614122" cy="286118"/>
            </a:xfrm>
            <a:custGeom>
              <a:avLst/>
              <a:gdLst/>
              <a:ahLst/>
              <a:cxnLst/>
              <a:rect l="l" t="t" r="r" b="b"/>
              <a:pathLst>
                <a:path w="5440" h="2562" extrusionOk="0">
                  <a:moveTo>
                    <a:pt x="1" y="0"/>
                  </a:moveTo>
                  <a:lnTo>
                    <a:pt x="1" y="2561"/>
                  </a:lnTo>
                  <a:lnTo>
                    <a:pt x="5440" y="2561"/>
                  </a:lnTo>
                  <a:lnTo>
                    <a:pt x="5440" y="0"/>
                  </a:lnTo>
                  <a:close/>
                </a:path>
              </a:pathLst>
            </a:custGeom>
            <a:solidFill>
              <a:schemeClr val="accent3">
                <a:alpha val="93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52"/>
            <p:cNvSpPr/>
            <p:nvPr/>
          </p:nvSpPr>
          <p:spPr>
            <a:xfrm>
              <a:off x="6754649" y="4306316"/>
              <a:ext cx="614122" cy="286118"/>
            </a:xfrm>
            <a:custGeom>
              <a:avLst/>
              <a:gdLst/>
              <a:ahLst/>
              <a:cxnLst/>
              <a:rect l="l" t="t" r="r" b="b"/>
              <a:pathLst>
                <a:path w="5440" h="2562" extrusionOk="0">
                  <a:moveTo>
                    <a:pt x="1" y="1"/>
                  </a:moveTo>
                  <a:lnTo>
                    <a:pt x="1" y="2562"/>
                  </a:lnTo>
                  <a:lnTo>
                    <a:pt x="5440" y="2562"/>
                  </a:lnTo>
                  <a:lnTo>
                    <a:pt x="544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52"/>
            <p:cNvSpPr/>
            <p:nvPr/>
          </p:nvSpPr>
          <p:spPr>
            <a:xfrm>
              <a:off x="6655532" y="2184555"/>
              <a:ext cx="834370" cy="2623081"/>
            </a:xfrm>
            <a:custGeom>
              <a:avLst/>
              <a:gdLst/>
              <a:ahLst/>
              <a:cxnLst/>
              <a:rect l="l" t="t" r="r" b="b"/>
              <a:pathLst>
                <a:path w="7391" h="23488" extrusionOk="0">
                  <a:moveTo>
                    <a:pt x="6928" y="21951"/>
                  </a:moveTo>
                  <a:cubicBezTo>
                    <a:pt x="6928" y="22244"/>
                    <a:pt x="6830" y="22536"/>
                    <a:pt x="6610" y="22756"/>
                  </a:cubicBezTo>
                  <a:cubicBezTo>
                    <a:pt x="6391" y="22975"/>
                    <a:pt x="6098" y="23073"/>
                    <a:pt x="5806" y="23097"/>
                  </a:cubicBezTo>
                  <a:lnTo>
                    <a:pt x="513" y="23097"/>
                  </a:lnTo>
                  <a:cubicBezTo>
                    <a:pt x="342" y="23097"/>
                    <a:pt x="172" y="23048"/>
                    <a:pt x="1" y="22951"/>
                  </a:cubicBezTo>
                  <a:cubicBezTo>
                    <a:pt x="50" y="23024"/>
                    <a:pt x="98" y="23097"/>
                    <a:pt x="172" y="23170"/>
                  </a:cubicBezTo>
                  <a:cubicBezTo>
                    <a:pt x="367" y="23390"/>
                    <a:pt x="659" y="23487"/>
                    <a:pt x="976" y="23487"/>
                  </a:cubicBezTo>
                  <a:lnTo>
                    <a:pt x="6245" y="23487"/>
                  </a:lnTo>
                  <a:cubicBezTo>
                    <a:pt x="6879" y="23487"/>
                    <a:pt x="7391" y="22975"/>
                    <a:pt x="7391" y="22366"/>
                  </a:cubicBezTo>
                  <a:lnTo>
                    <a:pt x="7391" y="2976"/>
                  </a:lnTo>
                  <a:cubicBezTo>
                    <a:pt x="7391" y="1976"/>
                    <a:pt x="6976" y="1025"/>
                    <a:pt x="6269" y="317"/>
                  </a:cubicBezTo>
                  <a:cubicBezTo>
                    <a:pt x="6171" y="195"/>
                    <a:pt x="6049" y="98"/>
                    <a:pt x="5928" y="0"/>
                  </a:cubicBezTo>
                  <a:cubicBezTo>
                    <a:pt x="6586" y="707"/>
                    <a:pt x="6952" y="1610"/>
                    <a:pt x="6928" y="2561"/>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5" name="Google Shape;1285;p52"/>
          <p:cNvGrpSpPr/>
          <p:nvPr/>
        </p:nvGrpSpPr>
        <p:grpSpPr>
          <a:xfrm>
            <a:off x="7141459" y="1885950"/>
            <a:ext cx="603495" cy="1371596"/>
            <a:chOff x="3724575" y="3497700"/>
            <a:chExt cx="603495" cy="1371596"/>
          </a:xfrm>
        </p:grpSpPr>
        <p:sp>
          <p:nvSpPr>
            <p:cNvPr id="1286" name="Google Shape;1286;p52"/>
            <p:cNvSpPr/>
            <p:nvPr/>
          </p:nvSpPr>
          <p:spPr>
            <a:xfrm>
              <a:off x="3724575" y="3497700"/>
              <a:ext cx="603495" cy="1371596"/>
            </a:xfrm>
            <a:custGeom>
              <a:avLst/>
              <a:gdLst/>
              <a:ahLst/>
              <a:cxnLst/>
              <a:rect l="l" t="t" r="r" b="b"/>
              <a:pathLst>
                <a:path w="7221" h="16415" extrusionOk="0">
                  <a:moveTo>
                    <a:pt x="5488" y="16414"/>
                  </a:moveTo>
                  <a:lnTo>
                    <a:pt x="1732" y="16414"/>
                  </a:lnTo>
                  <a:cubicBezTo>
                    <a:pt x="781" y="16414"/>
                    <a:pt x="1" y="15634"/>
                    <a:pt x="1" y="14683"/>
                  </a:cubicBezTo>
                  <a:lnTo>
                    <a:pt x="1" y="5537"/>
                  </a:lnTo>
                  <a:cubicBezTo>
                    <a:pt x="1" y="5073"/>
                    <a:pt x="196" y="4634"/>
                    <a:pt x="513" y="4317"/>
                  </a:cubicBezTo>
                  <a:cubicBezTo>
                    <a:pt x="757" y="4073"/>
                    <a:pt x="1050" y="3902"/>
                    <a:pt x="1367" y="3829"/>
                  </a:cubicBezTo>
                  <a:lnTo>
                    <a:pt x="1367" y="781"/>
                  </a:lnTo>
                  <a:cubicBezTo>
                    <a:pt x="1367" y="585"/>
                    <a:pt x="1440" y="366"/>
                    <a:pt x="1610" y="220"/>
                  </a:cubicBezTo>
                  <a:cubicBezTo>
                    <a:pt x="1757" y="73"/>
                    <a:pt x="1952" y="0"/>
                    <a:pt x="2147" y="0"/>
                  </a:cubicBezTo>
                  <a:lnTo>
                    <a:pt x="5074" y="0"/>
                  </a:lnTo>
                  <a:cubicBezTo>
                    <a:pt x="5513" y="0"/>
                    <a:pt x="5854" y="342"/>
                    <a:pt x="5854" y="781"/>
                  </a:cubicBezTo>
                  <a:lnTo>
                    <a:pt x="5854" y="3829"/>
                  </a:lnTo>
                  <a:cubicBezTo>
                    <a:pt x="6659" y="4024"/>
                    <a:pt x="7220" y="4732"/>
                    <a:pt x="7220" y="5537"/>
                  </a:cubicBezTo>
                  <a:lnTo>
                    <a:pt x="7220" y="14683"/>
                  </a:lnTo>
                  <a:cubicBezTo>
                    <a:pt x="7220" y="15634"/>
                    <a:pt x="6440" y="16414"/>
                    <a:pt x="5488" y="1641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52"/>
            <p:cNvSpPr/>
            <p:nvPr/>
          </p:nvSpPr>
          <p:spPr>
            <a:xfrm>
              <a:off x="3757170" y="3848221"/>
              <a:ext cx="538223" cy="988485"/>
            </a:xfrm>
            <a:custGeom>
              <a:avLst/>
              <a:gdLst/>
              <a:ahLst/>
              <a:cxnLst/>
              <a:rect l="l" t="t" r="r" b="b"/>
              <a:pathLst>
                <a:path w="6440" h="11830" extrusionOk="0">
                  <a:moveTo>
                    <a:pt x="5098" y="0"/>
                  </a:moveTo>
                  <a:lnTo>
                    <a:pt x="1342" y="0"/>
                  </a:lnTo>
                  <a:cubicBezTo>
                    <a:pt x="611" y="0"/>
                    <a:pt x="1" y="610"/>
                    <a:pt x="1" y="1342"/>
                  </a:cubicBezTo>
                  <a:lnTo>
                    <a:pt x="1" y="10488"/>
                  </a:lnTo>
                  <a:cubicBezTo>
                    <a:pt x="1" y="11219"/>
                    <a:pt x="611" y="11829"/>
                    <a:pt x="1342" y="11829"/>
                  </a:cubicBezTo>
                  <a:lnTo>
                    <a:pt x="5098" y="11829"/>
                  </a:lnTo>
                  <a:cubicBezTo>
                    <a:pt x="5830" y="11829"/>
                    <a:pt x="6440" y="11219"/>
                    <a:pt x="6440" y="10488"/>
                  </a:cubicBezTo>
                  <a:lnTo>
                    <a:pt x="6440" y="1342"/>
                  </a:lnTo>
                  <a:cubicBezTo>
                    <a:pt x="6440" y="610"/>
                    <a:pt x="5830" y="0"/>
                    <a:pt x="50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52"/>
            <p:cNvSpPr/>
            <p:nvPr/>
          </p:nvSpPr>
          <p:spPr>
            <a:xfrm>
              <a:off x="3816342" y="4047922"/>
              <a:ext cx="38779" cy="654255"/>
            </a:xfrm>
            <a:custGeom>
              <a:avLst/>
              <a:gdLst/>
              <a:ahLst/>
              <a:cxnLst/>
              <a:rect l="l" t="t" r="r" b="b"/>
              <a:pathLst>
                <a:path w="464" h="7830" extrusionOk="0">
                  <a:moveTo>
                    <a:pt x="439" y="7610"/>
                  </a:moveTo>
                  <a:cubicBezTo>
                    <a:pt x="464" y="7829"/>
                    <a:pt x="0" y="7829"/>
                    <a:pt x="25" y="7610"/>
                  </a:cubicBezTo>
                  <a:lnTo>
                    <a:pt x="25" y="1781"/>
                  </a:lnTo>
                  <a:cubicBezTo>
                    <a:pt x="0" y="1561"/>
                    <a:pt x="464" y="1561"/>
                    <a:pt x="439" y="1781"/>
                  </a:cubicBezTo>
                  <a:close/>
                  <a:moveTo>
                    <a:pt x="439" y="732"/>
                  </a:moveTo>
                  <a:cubicBezTo>
                    <a:pt x="415" y="952"/>
                    <a:pt x="73" y="952"/>
                    <a:pt x="25" y="732"/>
                  </a:cubicBezTo>
                  <a:lnTo>
                    <a:pt x="25" y="220"/>
                  </a:lnTo>
                  <a:cubicBezTo>
                    <a:pt x="0" y="0"/>
                    <a:pt x="464" y="0"/>
                    <a:pt x="439" y="22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52"/>
            <p:cNvSpPr/>
            <p:nvPr/>
          </p:nvSpPr>
          <p:spPr>
            <a:xfrm>
              <a:off x="3724575" y="3497700"/>
              <a:ext cx="603495" cy="1371596"/>
            </a:xfrm>
            <a:custGeom>
              <a:avLst/>
              <a:gdLst/>
              <a:ahLst/>
              <a:cxnLst/>
              <a:rect l="l" t="t" r="r" b="b"/>
              <a:pathLst>
                <a:path w="7221" h="16415" extrusionOk="0">
                  <a:moveTo>
                    <a:pt x="3171" y="2293"/>
                  </a:moveTo>
                  <a:lnTo>
                    <a:pt x="2415" y="2293"/>
                  </a:lnTo>
                  <a:cubicBezTo>
                    <a:pt x="2342" y="2293"/>
                    <a:pt x="2269" y="2220"/>
                    <a:pt x="2269" y="2146"/>
                  </a:cubicBezTo>
                  <a:lnTo>
                    <a:pt x="2269" y="1293"/>
                  </a:lnTo>
                  <a:cubicBezTo>
                    <a:pt x="2269" y="1195"/>
                    <a:pt x="2342" y="1146"/>
                    <a:pt x="2415" y="1146"/>
                  </a:cubicBezTo>
                  <a:lnTo>
                    <a:pt x="3171" y="1146"/>
                  </a:lnTo>
                  <a:cubicBezTo>
                    <a:pt x="3245" y="1146"/>
                    <a:pt x="3318" y="1195"/>
                    <a:pt x="3318" y="1293"/>
                  </a:cubicBezTo>
                  <a:lnTo>
                    <a:pt x="3318" y="2146"/>
                  </a:lnTo>
                  <a:cubicBezTo>
                    <a:pt x="3318" y="2220"/>
                    <a:pt x="3245" y="2293"/>
                    <a:pt x="3171" y="2293"/>
                  </a:cubicBezTo>
                  <a:close/>
                  <a:moveTo>
                    <a:pt x="5488" y="16414"/>
                  </a:moveTo>
                  <a:cubicBezTo>
                    <a:pt x="6440" y="16414"/>
                    <a:pt x="7220" y="15634"/>
                    <a:pt x="7220" y="14683"/>
                  </a:cubicBezTo>
                  <a:lnTo>
                    <a:pt x="7220" y="5537"/>
                  </a:lnTo>
                  <a:cubicBezTo>
                    <a:pt x="7220" y="4707"/>
                    <a:pt x="6659" y="4000"/>
                    <a:pt x="5854" y="3829"/>
                  </a:cubicBezTo>
                  <a:lnTo>
                    <a:pt x="5854" y="781"/>
                  </a:lnTo>
                  <a:cubicBezTo>
                    <a:pt x="5854" y="342"/>
                    <a:pt x="5513" y="0"/>
                    <a:pt x="5074" y="0"/>
                  </a:cubicBezTo>
                  <a:lnTo>
                    <a:pt x="2147" y="0"/>
                  </a:lnTo>
                  <a:cubicBezTo>
                    <a:pt x="1952" y="0"/>
                    <a:pt x="1732" y="73"/>
                    <a:pt x="1586" y="220"/>
                  </a:cubicBezTo>
                  <a:cubicBezTo>
                    <a:pt x="1440" y="366"/>
                    <a:pt x="1367" y="561"/>
                    <a:pt x="1367" y="781"/>
                  </a:cubicBezTo>
                  <a:lnTo>
                    <a:pt x="1367" y="3829"/>
                  </a:lnTo>
                  <a:cubicBezTo>
                    <a:pt x="1050" y="3902"/>
                    <a:pt x="757" y="4073"/>
                    <a:pt x="513" y="4293"/>
                  </a:cubicBezTo>
                  <a:cubicBezTo>
                    <a:pt x="196" y="4610"/>
                    <a:pt x="1" y="5049"/>
                    <a:pt x="1" y="5512"/>
                  </a:cubicBezTo>
                  <a:lnTo>
                    <a:pt x="1" y="14658"/>
                  </a:lnTo>
                  <a:cubicBezTo>
                    <a:pt x="1" y="15634"/>
                    <a:pt x="781" y="16414"/>
                    <a:pt x="1732" y="16414"/>
                  </a:cubicBezTo>
                  <a:close/>
                  <a:moveTo>
                    <a:pt x="1757" y="3805"/>
                  </a:moveTo>
                  <a:lnTo>
                    <a:pt x="5464" y="3805"/>
                  </a:lnTo>
                  <a:lnTo>
                    <a:pt x="5464" y="781"/>
                  </a:lnTo>
                  <a:cubicBezTo>
                    <a:pt x="5464" y="683"/>
                    <a:pt x="5415" y="585"/>
                    <a:pt x="5342" y="512"/>
                  </a:cubicBezTo>
                  <a:cubicBezTo>
                    <a:pt x="5269" y="439"/>
                    <a:pt x="5171" y="390"/>
                    <a:pt x="5074" y="390"/>
                  </a:cubicBezTo>
                  <a:lnTo>
                    <a:pt x="2147" y="390"/>
                  </a:lnTo>
                  <a:cubicBezTo>
                    <a:pt x="1928" y="390"/>
                    <a:pt x="1757" y="561"/>
                    <a:pt x="1757" y="781"/>
                  </a:cubicBezTo>
                  <a:close/>
                  <a:moveTo>
                    <a:pt x="1732" y="16024"/>
                  </a:moveTo>
                  <a:cubicBezTo>
                    <a:pt x="1001" y="16024"/>
                    <a:pt x="391" y="15414"/>
                    <a:pt x="391" y="14683"/>
                  </a:cubicBezTo>
                  <a:lnTo>
                    <a:pt x="391" y="5537"/>
                  </a:lnTo>
                  <a:cubicBezTo>
                    <a:pt x="391" y="4780"/>
                    <a:pt x="1001" y="4195"/>
                    <a:pt x="1732" y="4195"/>
                  </a:cubicBezTo>
                  <a:lnTo>
                    <a:pt x="5488" y="4195"/>
                  </a:lnTo>
                  <a:cubicBezTo>
                    <a:pt x="6220" y="4195"/>
                    <a:pt x="6830" y="4780"/>
                    <a:pt x="6830" y="5537"/>
                  </a:cubicBezTo>
                  <a:lnTo>
                    <a:pt x="6830" y="14683"/>
                  </a:lnTo>
                  <a:cubicBezTo>
                    <a:pt x="6830" y="15414"/>
                    <a:pt x="6220" y="16024"/>
                    <a:pt x="5488" y="16024"/>
                  </a:cubicBezTo>
                  <a:close/>
                  <a:moveTo>
                    <a:pt x="4781" y="2293"/>
                  </a:moveTo>
                  <a:lnTo>
                    <a:pt x="4074" y="2293"/>
                  </a:lnTo>
                  <a:cubicBezTo>
                    <a:pt x="3976" y="2293"/>
                    <a:pt x="3928" y="2220"/>
                    <a:pt x="3928" y="2146"/>
                  </a:cubicBezTo>
                  <a:lnTo>
                    <a:pt x="3928" y="1293"/>
                  </a:lnTo>
                  <a:cubicBezTo>
                    <a:pt x="3903" y="1220"/>
                    <a:pt x="3976" y="1146"/>
                    <a:pt x="4074" y="1146"/>
                  </a:cubicBezTo>
                  <a:lnTo>
                    <a:pt x="4781" y="1146"/>
                  </a:lnTo>
                  <a:cubicBezTo>
                    <a:pt x="4879" y="1146"/>
                    <a:pt x="4952" y="1220"/>
                    <a:pt x="4952" y="1293"/>
                  </a:cubicBezTo>
                  <a:lnTo>
                    <a:pt x="4952" y="2122"/>
                  </a:lnTo>
                  <a:cubicBezTo>
                    <a:pt x="4952" y="2220"/>
                    <a:pt x="4879" y="2293"/>
                    <a:pt x="4781" y="229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52"/>
            <p:cNvSpPr/>
            <p:nvPr/>
          </p:nvSpPr>
          <p:spPr>
            <a:xfrm>
              <a:off x="3871336" y="3530287"/>
              <a:ext cx="309980" cy="285349"/>
            </a:xfrm>
            <a:custGeom>
              <a:avLst/>
              <a:gdLst/>
              <a:ahLst/>
              <a:cxnLst/>
              <a:rect l="l" t="t" r="r" b="b"/>
              <a:pathLst>
                <a:path w="3709" h="3415" extrusionOk="0">
                  <a:moveTo>
                    <a:pt x="1" y="3415"/>
                  </a:moveTo>
                  <a:lnTo>
                    <a:pt x="3708" y="3415"/>
                  </a:lnTo>
                  <a:lnTo>
                    <a:pt x="3708" y="391"/>
                  </a:lnTo>
                  <a:cubicBezTo>
                    <a:pt x="3708" y="293"/>
                    <a:pt x="3659" y="195"/>
                    <a:pt x="3586" y="122"/>
                  </a:cubicBezTo>
                  <a:cubicBezTo>
                    <a:pt x="3513" y="49"/>
                    <a:pt x="3415" y="0"/>
                    <a:pt x="3318" y="0"/>
                  </a:cubicBezTo>
                  <a:lnTo>
                    <a:pt x="391" y="0"/>
                  </a:lnTo>
                  <a:cubicBezTo>
                    <a:pt x="172" y="0"/>
                    <a:pt x="1" y="171"/>
                    <a:pt x="1" y="391"/>
                  </a:cubicBezTo>
                  <a:close/>
                  <a:moveTo>
                    <a:pt x="1415" y="1903"/>
                  </a:moveTo>
                  <a:lnTo>
                    <a:pt x="659" y="1903"/>
                  </a:lnTo>
                  <a:cubicBezTo>
                    <a:pt x="586" y="1903"/>
                    <a:pt x="513" y="1830"/>
                    <a:pt x="513" y="1756"/>
                  </a:cubicBezTo>
                  <a:lnTo>
                    <a:pt x="513" y="903"/>
                  </a:lnTo>
                  <a:cubicBezTo>
                    <a:pt x="513" y="805"/>
                    <a:pt x="586" y="756"/>
                    <a:pt x="659" y="756"/>
                  </a:cubicBezTo>
                  <a:lnTo>
                    <a:pt x="1415" y="756"/>
                  </a:lnTo>
                  <a:cubicBezTo>
                    <a:pt x="1489" y="756"/>
                    <a:pt x="1562" y="805"/>
                    <a:pt x="1562" y="903"/>
                  </a:cubicBezTo>
                  <a:lnTo>
                    <a:pt x="1562" y="1756"/>
                  </a:lnTo>
                  <a:cubicBezTo>
                    <a:pt x="1562" y="1830"/>
                    <a:pt x="1489" y="1903"/>
                    <a:pt x="1415" y="1903"/>
                  </a:cubicBezTo>
                  <a:close/>
                  <a:moveTo>
                    <a:pt x="3025" y="1903"/>
                  </a:moveTo>
                  <a:lnTo>
                    <a:pt x="2318" y="1903"/>
                  </a:lnTo>
                  <a:cubicBezTo>
                    <a:pt x="2220" y="1903"/>
                    <a:pt x="2147" y="1830"/>
                    <a:pt x="2147" y="1732"/>
                  </a:cubicBezTo>
                  <a:lnTo>
                    <a:pt x="2147" y="903"/>
                  </a:lnTo>
                  <a:cubicBezTo>
                    <a:pt x="2147" y="830"/>
                    <a:pt x="2220" y="756"/>
                    <a:pt x="2318" y="756"/>
                  </a:cubicBezTo>
                  <a:lnTo>
                    <a:pt x="3025" y="756"/>
                  </a:lnTo>
                  <a:cubicBezTo>
                    <a:pt x="3123" y="756"/>
                    <a:pt x="3196" y="830"/>
                    <a:pt x="3196" y="903"/>
                  </a:cubicBezTo>
                  <a:lnTo>
                    <a:pt x="3196" y="1732"/>
                  </a:lnTo>
                  <a:cubicBezTo>
                    <a:pt x="3196" y="1830"/>
                    <a:pt x="3123" y="1903"/>
                    <a:pt x="3025" y="190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52"/>
            <p:cNvSpPr/>
            <p:nvPr/>
          </p:nvSpPr>
          <p:spPr>
            <a:xfrm>
              <a:off x="3775557" y="3848221"/>
              <a:ext cx="519836" cy="988485"/>
            </a:xfrm>
            <a:custGeom>
              <a:avLst/>
              <a:gdLst/>
              <a:ahLst/>
              <a:cxnLst/>
              <a:rect l="l" t="t" r="r" b="b"/>
              <a:pathLst>
                <a:path w="6220" h="11830" extrusionOk="0">
                  <a:moveTo>
                    <a:pt x="5074" y="707"/>
                  </a:moveTo>
                  <a:lnTo>
                    <a:pt x="5074" y="9854"/>
                  </a:lnTo>
                  <a:cubicBezTo>
                    <a:pt x="5074" y="10585"/>
                    <a:pt x="4464" y="11195"/>
                    <a:pt x="3732" y="11195"/>
                  </a:cubicBezTo>
                  <a:lnTo>
                    <a:pt x="1" y="11195"/>
                  </a:lnTo>
                  <a:cubicBezTo>
                    <a:pt x="49" y="11293"/>
                    <a:pt x="122" y="11366"/>
                    <a:pt x="196" y="11439"/>
                  </a:cubicBezTo>
                  <a:cubicBezTo>
                    <a:pt x="440" y="11683"/>
                    <a:pt x="781" y="11829"/>
                    <a:pt x="1122" y="11829"/>
                  </a:cubicBezTo>
                  <a:lnTo>
                    <a:pt x="4878" y="11829"/>
                  </a:lnTo>
                  <a:cubicBezTo>
                    <a:pt x="5610" y="11829"/>
                    <a:pt x="6220" y="11219"/>
                    <a:pt x="6220" y="10488"/>
                  </a:cubicBezTo>
                  <a:lnTo>
                    <a:pt x="6220" y="1342"/>
                  </a:lnTo>
                  <a:cubicBezTo>
                    <a:pt x="6220" y="610"/>
                    <a:pt x="5610" y="0"/>
                    <a:pt x="4878" y="0"/>
                  </a:cubicBezTo>
                  <a:lnTo>
                    <a:pt x="4878" y="0"/>
                  </a:lnTo>
                  <a:cubicBezTo>
                    <a:pt x="5000" y="220"/>
                    <a:pt x="5074" y="464"/>
                    <a:pt x="5074" y="70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4"/>
        <p:cNvGrpSpPr/>
        <p:nvPr/>
      </p:nvGrpSpPr>
      <p:grpSpPr>
        <a:xfrm>
          <a:off x="0" y="0"/>
          <a:ext cx="0" cy="0"/>
          <a:chOff x="0" y="0"/>
          <a:chExt cx="0" cy="0"/>
        </a:xfrm>
      </p:grpSpPr>
      <p:sp>
        <p:nvSpPr>
          <p:cNvPr id="895" name="Google Shape;895;p43"/>
          <p:cNvSpPr txBox="1">
            <a:spLocks noGrp="1"/>
          </p:cNvSpPr>
          <p:nvPr>
            <p:ph type="title"/>
          </p:nvPr>
        </p:nvSpPr>
        <p:spPr>
          <a:xfrm>
            <a:off x="714250" y="731525"/>
            <a:ext cx="5015700" cy="68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dirty="0">
                <a:latin typeface="+mn-lt"/>
              </a:rPr>
              <a:t>TÍNH CẦN THIẾT ĐỀ TÀI</a:t>
            </a:r>
            <a:endParaRPr sz="2000" b="1" dirty="0">
              <a:latin typeface="+mn-lt"/>
            </a:endParaRPr>
          </a:p>
        </p:txBody>
      </p:sp>
      <p:sp>
        <p:nvSpPr>
          <p:cNvPr id="896" name="Google Shape;896;p43"/>
          <p:cNvSpPr txBox="1">
            <a:spLocks noGrp="1"/>
          </p:cNvSpPr>
          <p:nvPr>
            <p:ph type="body" idx="1"/>
          </p:nvPr>
        </p:nvSpPr>
        <p:spPr>
          <a:xfrm>
            <a:off x="715850" y="1439173"/>
            <a:ext cx="5019900" cy="2725852"/>
          </a:xfrm>
          <a:prstGeom prst="rect">
            <a:avLst/>
          </a:prstGeom>
        </p:spPr>
        <p:txBody>
          <a:bodyPr spcFirstLastPara="1" wrap="square" lIns="91425" tIns="91425" rIns="91425" bIns="91425" anchor="t" anchorCtr="0">
            <a:noAutofit/>
          </a:bodyPr>
          <a:lstStyle/>
          <a:p>
            <a:pPr marL="139700" lvl="0" indent="0" algn="l" rtl="0">
              <a:spcBef>
                <a:spcPts val="0"/>
              </a:spcBef>
              <a:spcAft>
                <a:spcPts val="0"/>
              </a:spcAft>
              <a:buSzPts val="1400"/>
              <a:buNone/>
            </a:pPr>
            <a:r>
              <a:rPr lang="vi-VN" dirty="0">
                <a:latin typeface="+mn-lt"/>
              </a:rPr>
              <a:t>Cách mạng công nghiệp 4.0 ra đời đã làm thay đổi cán cân của sự phát triển đời sống kinh tế - xã hội của loài người. Cuộc cách mạng này tạo ra một thế giới mà trong đó các hệ thống ảo và vật lý có thể trao đổi, tương tác với nhau một cách linh hoạt thông qua các hệ thống thông minh hay trí thông minh nhân tạo. Sự phát triển của xã hội thông tin và cách mạng công nghiệp 4.0 đã tác động một cách toàn diện, sâu sắc đến mọi lĩnh vực như kinh tế, chính trị, xã hội, giáo dục,... Việc ứng dụng Công nghệ thông tin vào quản lí là vô cùng cần thiết bởi xã hội càng phát triển, lượng thông tin cần lưu trữ càng lớn nếu cứu lưu mọi thông tin trên giấy sẽ gây khó khăn cho việc tìm kiếm, sao lưu dữ liệu. </a:t>
            </a:r>
            <a:endParaRPr dirty="0">
              <a:latin typeface="+mn-lt"/>
            </a:endParaRPr>
          </a:p>
        </p:txBody>
      </p:sp>
      <p:grpSp>
        <p:nvGrpSpPr>
          <p:cNvPr id="897" name="Google Shape;897;p43"/>
          <p:cNvGrpSpPr/>
          <p:nvPr/>
        </p:nvGrpSpPr>
        <p:grpSpPr>
          <a:xfrm>
            <a:off x="5918609" y="2672657"/>
            <a:ext cx="1646100" cy="1188900"/>
            <a:chOff x="7403363" y="1047512"/>
            <a:chExt cx="1646100" cy="1188900"/>
          </a:xfrm>
        </p:grpSpPr>
        <p:sp>
          <p:nvSpPr>
            <p:cNvPr id="898" name="Google Shape;898;p43"/>
            <p:cNvSpPr/>
            <p:nvPr/>
          </p:nvSpPr>
          <p:spPr>
            <a:xfrm>
              <a:off x="7494863" y="1139012"/>
              <a:ext cx="1554600" cy="10974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3"/>
            <p:cNvSpPr/>
            <p:nvPr/>
          </p:nvSpPr>
          <p:spPr>
            <a:xfrm>
              <a:off x="7403363" y="1047512"/>
              <a:ext cx="1554600" cy="10974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00" name="Google Shape;900;p43"/>
            <p:cNvCxnSpPr/>
            <p:nvPr/>
          </p:nvCxnSpPr>
          <p:spPr>
            <a:xfrm>
              <a:off x="7413325" y="1230512"/>
              <a:ext cx="1544700" cy="0"/>
            </a:xfrm>
            <a:prstGeom prst="straightConnector1">
              <a:avLst/>
            </a:prstGeom>
            <a:noFill/>
            <a:ln w="28575" cap="flat" cmpd="sng">
              <a:solidFill>
                <a:schemeClr val="dk1"/>
              </a:solidFill>
              <a:prstDash val="solid"/>
              <a:round/>
              <a:headEnd type="none" w="med" len="med"/>
              <a:tailEnd type="none" w="med" len="med"/>
            </a:ln>
          </p:spPr>
        </p:cxnSp>
        <p:sp>
          <p:nvSpPr>
            <p:cNvPr id="901" name="Google Shape;901;p43"/>
            <p:cNvSpPr/>
            <p:nvPr/>
          </p:nvSpPr>
          <p:spPr>
            <a:xfrm>
              <a:off x="7540474" y="1687769"/>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3"/>
            <p:cNvSpPr/>
            <p:nvPr/>
          </p:nvSpPr>
          <p:spPr>
            <a:xfrm>
              <a:off x="8009987" y="1687769"/>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3"/>
            <p:cNvSpPr/>
            <p:nvPr/>
          </p:nvSpPr>
          <p:spPr>
            <a:xfrm>
              <a:off x="8479499" y="1687769"/>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4" name="Google Shape;904;p43"/>
            <p:cNvGrpSpPr/>
            <p:nvPr/>
          </p:nvGrpSpPr>
          <p:grpSpPr>
            <a:xfrm>
              <a:off x="7770652" y="1367593"/>
              <a:ext cx="820034" cy="187786"/>
              <a:chOff x="4005100" y="3437025"/>
              <a:chExt cx="535375" cy="122600"/>
            </a:xfrm>
          </p:grpSpPr>
          <p:sp>
            <p:nvSpPr>
              <p:cNvPr id="905" name="Google Shape;905;p43"/>
              <p:cNvSpPr/>
              <p:nvPr/>
            </p:nvSpPr>
            <p:spPr>
              <a:xfrm>
                <a:off x="4005100" y="3437025"/>
                <a:ext cx="535375" cy="33575"/>
              </a:xfrm>
              <a:custGeom>
                <a:avLst/>
                <a:gdLst/>
                <a:ahLst/>
                <a:cxnLst/>
                <a:rect l="l" t="t" r="r" b="b"/>
                <a:pathLst>
                  <a:path w="21415" h="1343" extrusionOk="0">
                    <a:moveTo>
                      <a:pt x="903" y="1"/>
                    </a:moveTo>
                    <a:cubicBezTo>
                      <a:pt x="1" y="1"/>
                      <a:pt x="1" y="1342"/>
                      <a:pt x="903" y="1342"/>
                    </a:cubicBezTo>
                    <a:lnTo>
                      <a:pt x="20488" y="1342"/>
                    </a:lnTo>
                    <a:cubicBezTo>
                      <a:pt x="21415" y="1342"/>
                      <a:pt x="21415" y="1"/>
                      <a:pt x="204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3"/>
              <p:cNvSpPr/>
              <p:nvPr/>
            </p:nvSpPr>
            <p:spPr>
              <a:xfrm>
                <a:off x="4064850" y="3525450"/>
                <a:ext cx="415275" cy="34175"/>
              </a:xfrm>
              <a:custGeom>
                <a:avLst/>
                <a:gdLst/>
                <a:ahLst/>
                <a:cxnLst/>
                <a:rect l="l" t="t" r="r" b="b"/>
                <a:pathLst>
                  <a:path w="16611" h="1367" extrusionOk="0">
                    <a:moveTo>
                      <a:pt x="928" y="0"/>
                    </a:moveTo>
                    <a:cubicBezTo>
                      <a:pt x="1" y="0"/>
                      <a:pt x="1" y="1366"/>
                      <a:pt x="928" y="1366"/>
                    </a:cubicBezTo>
                    <a:lnTo>
                      <a:pt x="15708" y="1366"/>
                    </a:lnTo>
                    <a:cubicBezTo>
                      <a:pt x="16610" y="1366"/>
                      <a:pt x="16610" y="0"/>
                      <a:pt x="157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07" name="Google Shape;907;p43"/>
          <p:cNvGrpSpPr/>
          <p:nvPr/>
        </p:nvGrpSpPr>
        <p:grpSpPr>
          <a:xfrm>
            <a:off x="8177451" y="4105603"/>
            <a:ext cx="502899" cy="502899"/>
            <a:chOff x="858700" y="1967475"/>
            <a:chExt cx="605100" cy="605100"/>
          </a:xfrm>
        </p:grpSpPr>
        <p:sp>
          <p:nvSpPr>
            <p:cNvPr id="908" name="Google Shape;908;p43"/>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3"/>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0" name="Google Shape;910;p43"/>
          <p:cNvGrpSpPr/>
          <p:nvPr/>
        </p:nvGrpSpPr>
        <p:grpSpPr>
          <a:xfrm>
            <a:off x="8177500" y="3419800"/>
            <a:ext cx="502800" cy="502800"/>
            <a:chOff x="1627550" y="2017350"/>
            <a:chExt cx="502800" cy="502800"/>
          </a:xfrm>
        </p:grpSpPr>
        <p:sp>
          <p:nvSpPr>
            <p:cNvPr id="911" name="Google Shape;911;p43"/>
            <p:cNvSpPr/>
            <p:nvPr/>
          </p:nvSpPr>
          <p:spPr>
            <a:xfrm>
              <a:off x="1627550" y="2017350"/>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3"/>
            <p:cNvSpPr/>
            <p:nvPr/>
          </p:nvSpPr>
          <p:spPr>
            <a:xfrm>
              <a:off x="1718900" y="2108700"/>
              <a:ext cx="320100" cy="320100"/>
            </a:xfrm>
            <a:prstGeom prst="donut">
              <a:avLst>
                <a:gd name="adj" fmla="val 25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3" name="Google Shape;913;p43"/>
          <p:cNvGrpSpPr/>
          <p:nvPr/>
        </p:nvGrpSpPr>
        <p:grpSpPr>
          <a:xfrm>
            <a:off x="8177501" y="2644294"/>
            <a:ext cx="629846" cy="592514"/>
            <a:chOff x="463701" y="2217961"/>
            <a:chExt cx="629846" cy="592514"/>
          </a:xfrm>
        </p:grpSpPr>
        <p:sp>
          <p:nvSpPr>
            <p:cNvPr id="914" name="Google Shape;914;p43"/>
            <p:cNvSpPr/>
            <p:nvPr/>
          </p:nvSpPr>
          <p:spPr>
            <a:xfrm>
              <a:off x="463701" y="2307675"/>
              <a:ext cx="502800" cy="502800"/>
            </a:xfrm>
            <a:prstGeom prst="roundRect">
              <a:avLst>
                <a:gd name="adj" fmla="val 15109"/>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3"/>
            <p:cNvSpPr/>
            <p:nvPr/>
          </p:nvSpPr>
          <p:spPr>
            <a:xfrm>
              <a:off x="545925" y="2446300"/>
              <a:ext cx="338328" cy="225549"/>
            </a:xfrm>
            <a:custGeom>
              <a:avLst/>
              <a:gdLst/>
              <a:ahLst/>
              <a:cxnLst/>
              <a:rect l="l" t="t" r="r" b="b"/>
              <a:pathLst>
                <a:path w="8708" h="5806" extrusionOk="0">
                  <a:moveTo>
                    <a:pt x="757" y="1"/>
                  </a:moveTo>
                  <a:cubicBezTo>
                    <a:pt x="342" y="1"/>
                    <a:pt x="1" y="342"/>
                    <a:pt x="1" y="757"/>
                  </a:cubicBezTo>
                  <a:lnTo>
                    <a:pt x="1" y="5049"/>
                  </a:lnTo>
                  <a:cubicBezTo>
                    <a:pt x="1" y="5464"/>
                    <a:pt x="342" y="5806"/>
                    <a:pt x="757" y="5806"/>
                  </a:cubicBezTo>
                  <a:lnTo>
                    <a:pt x="7952" y="5806"/>
                  </a:lnTo>
                  <a:cubicBezTo>
                    <a:pt x="8366" y="5806"/>
                    <a:pt x="8708" y="5464"/>
                    <a:pt x="8708" y="5049"/>
                  </a:cubicBezTo>
                  <a:lnTo>
                    <a:pt x="8708" y="757"/>
                  </a:lnTo>
                  <a:cubicBezTo>
                    <a:pt x="8708" y="342"/>
                    <a:pt x="8366" y="1"/>
                    <a:pt x="7952"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3"/>
            <p:cNvSpPr/>
            <p:nvPr/>
          </p:nvSpPr>
          <p:spPr>
            <a:xfrm>
              <a:off x="555887" y="2446307"/>
              <a:ext cx="318435" cy="106170"/>
            </a:xfrm>
            <a:custGeom>
              <a:avLst/>
              <a:gdLst/>
              <a:ahLst/>
              <a:cxnLst/>
              <a:rect l="l" t="t" r="r" b="b"/>
              <a:pathLst>
                <a:path w="8196" h="2733" extrusionOk="0">
                  <a:moveTo>
                    <a:pt x="1" y="1"/>
                  </a:moveTo>
                  <a:lnTo>
                    <a:pt x="3659" y="2586"/>
                  </a:lnTo>
                  <a:cubicBezTo>
                    <a:pt x="3794" y="2684"/>
                    <a:pt x="3946" y="2733"/>
                    <a:pt x="4098" y="2733"/>
                  </a:cubicBezTo>
                  <a:cubicBezTo>
                    <a:pt x="4251" y="2733"/>
                    <a:pt x="4403" y="2684"/>
                    <a:pt x="4537" y="2586"/>
                  </a:cubicBezTo>
                  <a:lnTo>
                    <a:pt x="8196" y="1"/>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7" name="Google Shape;917;p43"/>
            <p:cNvGrpSpPr/>
            <p:nvPr/>
          </p:nvGrpSpPr>
          <p:grpSpPr>
            <a:xfrm>
              <a:off x="773496" y="2217961"/>
              <a:ext cx="320051" cy="298703"/>
              <a:chOff x="1023863" y="2896525"/>
              <a:chExt cx="240875" cy="219425"/>
            </a:xfrm>
          </p:grpSpPr>
          <p:sp>
            <p:nvSpPr>
              <p:cNvPr id="918" name="Google Shape;918;p43"/>
              <p:cNvSpPr/>
              <p:nvPr/>
            </p:nvSpPr>
            <p:spPr>
              <a:xfrm>
                <a:off x="1023863" y="2896525"/>
                <a:ext cx="240875" cy="219425"/>
              </a:xfrm>
              <a:custGeom>
                <a:avLst/>
                <a:gdLst/>
                <a:ahLst/>
                <a:cxnLst/>
                <a:rect l="l" t="t" r="r" b="b"/>
                <a:pathLst>
                  <a:path w="9635" h="8777" extrusionOk="0">
                    <a:moveTo>
                      <a:pt x="4811" y="1"/>
                    </a:moveTo>
                    <a:cubicBezTo>
                      <a:pt x="2818" y="1"/>
                      <a:pt x="1017" y="1364"/>
                      <a:pt x="537" y="3389"/>
                    </a:cubicBezTo>
                    <a:cubicBezTo>
                      <a:pt x="0" y="5754"/>
                      <a:pt x="1464" y="8096"/>
                      <a:pt x="3805" y="8657"/>
                    </a:cubicBezTo>
                    <a:cubicBezTo>
                      <a:pt x="4147" y="8738"/>
                      <a:pt x="4488" y="8776"/>
                      <a:pt x="4824" y="8776"/>
                    </a:cubicBezTo>
                    <a:cubicBezTo>
                      <a:pt x="6816" y="8776"/>
                      <a:pt x="8614" y="7413"/>
                      <a:pt x="9073" y="5388"/>
                    </a:cubicBezTo>
                    <a:cubicBezTo>
                      <a:pt x="9634" y="3047"/>
                      <a:pt x="8171" y="681"/>
                      <a:pt x="5830" y="120"/>
                    </a:cubicBezTo>
                    <a:cubicBezTo>
                      <a:pt x="5488" y="39"/>
                      <a:pt x="5147" y="1"/>
                      <a:pt x="4811"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3"/>
              <p:cNvSpPr/>
              <p:nvPr/>
            </p:nvSpPr>
            <p:spPr>
              <a:xfrm>
                <a:off x="1111105" y="2959275"/>
                <a:ext cx="54900" cy="93925"/>
              </a:xfrm>
              <a:custGeom>
                <a:avLst/>
                <a:gdLst/>
                <a:ahLst/>
                <a:cxnLst/>
                <a:rect l="l" t="t" r="r" b="b"/>
                <a:pathLst>
                  <a:path w="2196" h="3757" extrusionOk="0">
                    <a:moveTo>
                      <a:pt x="1268" y="0"/>
                    </a:moveTo>
                    <a:lnTo>
                      <a:pt x="0" y="1049"/>
                    </a:lnTo>
                    <a:lnTo>
                      <a:pt x="512" y="1708"/>
                    </a:lnTo>
                    <a:lnTo>
                      <a:pt x="951" y="1342"/>
                    </a:lnTo>
                    <a:cubicBezTo>
                      <a:pt x="1024" y="1269"/>
                      <a:pt x="1098" y="1195"/>
                      <a:pt x="1171" y="1098"/>
                    </a:cubicBezTo>
                    <a:lnTo>
                      <a:pt x="1171" y="1756"/>
                    </a:lnTo>
                    <a:lnTo>
                      <a:pt x="1171" y="3756"/>
                    </a:lnTo>
                    <a:lnTo>
                      <a:pt x="2195" y="3756"/>
                    </a:lnTo>
                    <a:lnTo>
                      <a:pt x="2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20" name="Google Shape;920;p43"/>
          <p:cNvGrpSpPr/>
          <p:nvPr/>
        </p:nvGrpSpPr>
        <p:grpSpPr>
          <a:xfrm>
            <a:off x="5918588" y="1426744"/>
            <a:ext cx="1827475" cy="1051350"/>
            <a:chOff x="6161988" y="3104373"/>
            <a:chExt cx="1827475" cy="1051350"/>
          </a:xfrm>
        </p:grpSpPr>
        <p:grpSp>
          <p:nvGrpSpPr>
            <p:cNvPr id="921" name="Google Shape;921;p43"/>
            <p:cNvGrpSpPr/>
            <p:nvPr/>
          </p:nvGrpSpPr>
          <p:grpSpPr>
            <a:xfrm>
              <a:off x="6161988" y="3104373"/>
              <a:ext cx="1827475" cy="1051350"/>
              <a:chOff x="274188" y="1278048"/>
              <a:chExt cx="1827475" cy="1051350"/>
            </a:xfrm>
          </p:grpSpPr>
          <p:sp>
            <p:nvSpPr>
              <p:cNvPr id="922" name="Google Shape;922;p43"/>
              <p:cNvSpPr/>
              <p:nvPr/>
            </p:nvSpPr>
            <p:spPr>
              <a:xfrm>
                <a:off x="364363" y="1369398"/>
                <a:ext cx="1737300" cy="9600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3" name="Google Shape;923;p43"/>
              <p:cNvGrpSpPr/>
              <p:nvPr/>
            </p:nvGrpSpPr>
            <p:grpSpPr>
              <a:xfrm>
                <a:off x="274188" y="1278048"/>
                <a:ext cx="1737300" cy="960000"/>
                <a:chOff x="7146475" y="2190661"/>
                <a:chExt cx="1737300" cy="960000"/>
              </a:xfrm>
            </p:grpSpPr>
            <p:sp>
              <p:nvSpPr>
                <p:cNvPr id="924" name="Google Shape;924;p43"/>
                <p:cNvSpPr/>
                <p:nvPr/>
              </p:nvSpPr>
              <p:spPr>
                <a:xfrm>
                  <a:off x="7146475" y="2190661"/>
                  <a:ext cx="1737300" cy="9600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25" name="Google Shape;925;p43"/>
                <p:cNvCxnSpPr/>
                <p:nvPr/>
              </p:nvCxnSpPr>
              <p:spPr>
                <a:xfrm>
                  <a:off x="7151600" y="2373361"/>
                  <a:ext cx="17247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926" name="Google Shape;926;p43"/>
            <p:cNvGrpSpPr/>
            <p:nvPr/>
          </p:nvGrpSpPr>
          <p:grpSpPr>
            <a:xfrm>
              <a:off x="6349239" y="3420925"/>
              <a:ext cx="1356472" cy="509050"/>
              <a:chOff x="6343699" y="3416675"/>
              <a:chExt cx="1356472" cy="509050"/>
            </a:xfrm>
          </p:grpSpPr>
          <p:sp>
            <p:nvSpPr>
              <p:cNvPr id="927" name="Google Shape;927;p43"/>
              <p:cNvSpPr/>
              <p:nvPr/>
            </p:nvSpPr>
            <p:spPr>
              <a:xfrm>
                <a:off x="6343699" y="3524445"/>
                <a:ext cx="776865" cy="54206"/>
              </a:xfrm>
              <a:custGeom>
                <a:avLst/>
                <a:gdLst/>
                <a:ahLst/>
                <a:cxnLst/>
                <a:rect l="l" t="t" r="r" b="b"/>
                <a:pathLst>
                  <a:path w="19319" h="1348" extrusionOk="0">
                    <a:moveTo>
                      <a:pt x="18435" y="1"/>
                    </a:moveTo>
                    <a:cubicBezTo>
                      <a:pt x="18412" y="1"/>
                      <a:pt x="18389" y="2"/>
                      <a:pt x="18366" y="3"/>
                    </a:cubicBezTo>
                    <a:lnTo>
                      <a:pt x="854" y="3"/>
                    </a:lnTo>
                    <a:cubicBezTo>
                      <a:pt x="0" y="52"/>
                      <a:pt x="0" y="1296"/>
                      <a:pt x="854" y="1345"/>
                    </a:cubicBezTo>
                    <a:lnTo>
                      <a:pt x="18366" y="1345"/>
                    </a:lnTo>
                    <a:cubicBezTo>
                      <a:pt x="18389" y="1347"/>
                      <a:pt x="18412" y="1347"/>
                      <a:pt x="18435" y="1347"/>
                    </a:cubicBezTo>
                    <a:cubicBezTo>
                      <a:pt x="19319" y="1347"/>
                      <a:pt x="19319" y="1"/>
                      <a:pt x="184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3"/>
              <p:cNvSpPr/>
              <p:nvPr/>
            </p:nvSpPr>
            <p:spPr>
              <a:xfrm>
                <a:off x="6343699" y="3651035"/>
                <a:ext cx="777147" cy="55131"/>
              </a:xfrm>
              <a:custGeom>
                <a:avLst/>
                <a:gdLst/>
                <a:ahLst/>
                <a:cxnLst/>
                <a:rect l="l" t="t" r="r" b="b"/>
                <a:pathLst>
                  <a:path w="19326" h="1371" extrusionOk="0">
                    <a:moveTo>
                      <a:pt x="18412" y="1"/>
                    </a:moveTo>
                    <a:cubicBezTo>
                      <a:pt x="18397" y="1"/>
                      <a:pt x="18382" y="1"/>
                      <a:pt x="18366" y="2"/>
                    </a:cubicBezTo>
                    <a:lnTo>
                      <a:pt x="854" y="2"/>
                    </a:lnTo>
                    <a:cubicBezTo>
                      <a:pt x="0" y="75"/>
                      <a:pt x="0" y="1319"/>
                      <a:pt x="854" y="1368"/>
                    </a:cubicBezTo>
                    <a:lnTo>
                      <a:pt x="18366" y="1368"/>
                    </a:lnTo>
                    <a:cubicBezTo>
                      <a:pt x="18389" y="1369"/>
                      <a:pt x="18412" y="1370"/>
                      <a:pt x="18434" y="1370"/>
                    </a:cubicBezTo>
                    <a:cubicBezTo>
                      <a:pt x="19326" y="1370"/>
                      <a:pt x="19319" y="1"/>
                      <a:pt x="184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3"/>
              <p:cNvSpPr/>
              <p:nvPr/>
            </p:nvSpPr>
            <p:spPr>
              <a:xfrm>
                <a:off x="6343699" y="3778469"/>
                <a:ext cx="776865" cy="55172"/>
              </a:xfrm>
              <a:custGeom>
                <a:avLst/>
                <a:gdLst/>
                <a:ahLst/>
                <a:cxnLst/>
                <a:rect l="l" t="t" r="r" b="b"/>
                <a:pathLst>
                  <a:path w="19319" h="1372" extrusionOk="0">
                    <a:moveTo>
                      <a:pt x="18433" y="1"/>
                    </a:moveTo>
                    <a:cubicBezTo>
                      <a:pt x="18411" y="1"/>
                      <a:pt x="18389" y="2"/>
                      <a:pt x="18366" y="3"/>
                    </a:cubicBezTo>
                    <a:lnTo>
                      <a:pt x="854" y="3"/>
                    </a:lnTo>
                    <a:cubicBezTo>
                      <a:pt x="0" y="52"/>
                      <a:pt x="0" y="1320"/>
                      <a:pt x="854" y="1369"/>
                    </a:cubicBezTo>
                    <a:lnTo>
                      <a:pt x="18366" y="1369"/>
                    </a:lnTo>
                    <a:cubicBezTo>
                      <a:pt x="18389" y="1371"/>
                      <a:pt x="18411" y="1372"/>
                      <a:pt x="18433" y="1372"/>
                    </a:cubicBezTo>
                    <a:cubicBezTo>
                      <a:pt x="19319" y="1372"/>
                      <a:pt x="19319" y="1"/>
                      <a:pt x="184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3"/>
              <p:cNvSpPr/>
              <p:nvPr/>
            </p:nvSpPr>
            <p:spPr>
              <a:xfrm>
                <a:off x="7286224" y="3416675"/>
                <a:ext cx="413947" cy="509050"/>
              </a:xfrm>
              <a:custGeom>
                <a:avLst/>
                <a:gdLst/>
                <a:ahLst/>
                <a:cxnLst/>
                <a:rect l="l" t="t" r="r" b="b"/>
                <a:pathLst>
                  <a:path w="10294" h="12659" extrusionOk="0">
                    <a:moveTo>
                      <a:pt x="1" y="1"/>
                    </a:moveTo>
                    <a:lnTo>
                      <a:pt x="1" y="12659"/>
                    </a:lnTo>
                    <a:lnTo>
                      <a:pt x="10293" y="12659"/>
                    </a:lnTo>
                    <a:lnTo>
                      <a:pt x="10293" y="1"/>
                    </a:ln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31" name="Google Shape;931;p43"/>
          <p:cNvSpPr/>
          <p:nvPr/>
        </p:nvSpPr>
        <p:spPr>
          <a:xfrm>
            <a:off x="5047325" y="1066450"/>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3"/>
          <p:cNvSpPr/>
          <p:nvPr/>
        </p:nvSpPr>
        <p:spPr>
          <a:xfrm>
            <a:off x="5272757" y="917810"/>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3"/>
          <p:cNvSpPr/>
          <p:nvPr/>
        </p:nvSpPr>
        <p:spPr>
          <a:xfrm>
            <a:off x="4160539" y="1044612"/>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4" name="Google Shape;934;p43"/>
          <p:cNvGrpSpPr/>
          <p:nvPr/>
        </p:nvGrpSpPr>
        <p:grpSpPr>
          <a:xfrm>
            <a:off x="8118400" y="475791"/>
            <a:ext cx="621000" cy="621000"/>
            <a:chOff x="416300" y="4058211"/>
            <a:chExt cx="621000" cy="621000"/>
          </a:xfrm>
        </p:grpSpPr>
        <p:sp>
          <p:nvSpPr>
            <p:cNvPr id="935" name="Google Shape;935;p43"/>
            <p:cNvSpPr/>
            <p:nvPr/>
          </p:nvSpPr>
          <p:spPr>
            <a:xfrm>
              <a:off x="475400" y="4117311"/>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3"/>
            <p:cNvSpPr/>
            <p:nvPr/>
          </p:nvSpPr>
          <p:spPr>
            <a:xfrm rot="2700000">
              <a:off x="507243" y="4149154"/>
              <a:ext cx="439113" cy="439113"/>
            </a:xfrm>
            <a:prstGeom prst="plus">
              <a:avLst>
                <a:gd name="adj" fmla="val 42536"/>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grpSp>
        <p:nvGrpSpPr>
          <p:cNvPr id="645" name="Google Shape;645;p35"/>
          <p:cNvGrpSpPr/>
          <p:nvPr/>
        </p:nvGrpSpPr>
        <p:grpSpPr>
          <a:xfrm>
            <a:off x="6102151" y="1600325"/>
            <a:ext cx="2418050" cy="2916600"/>
            <a:chOff x="6102151" y="1600325"/>
            <a:chExt cx="2418050" cy="2916600"/>
          </a:xfrm>
        </p:grpSpPr>
        <p:sp>
          <p:nvSpPr>
            <p:cNvPr id="646" name="Google Shape;646;p35"/>
            <p:cNvSpPr/>
            <p:nvPr/>
          </p:nvSpPr>
          <p:spPr>
            <a:xfrm>
              <a:off x="6193101" y="1691825"/>
              <a:ext cx="2327100" cy="282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7" name="Google Shape;647;p35"/>
            <p:cNvGrpSpPr/>
            <p:nvPr/>
          </p:nvGrpSpPr>
          <p:grpSpPr>
            <a:xfrm>
              <a:off x="6102151" y="1600325"/>
              <a:ext cx="2327100" cy="2825100"/>
              <a:chOff x="715400" y="1600325"/>
              <a:chExt cx="2327100" cy="2825100"/>
            </a:xfrm>
          </p:grpSpPr>
          <p:sp>
            <p:nvSpPr>
              <p:cNvPr id="648" name="Google Shape;648;p35"/>
              <p:cNvSpPr/>
              <p:nvPr/>
            </p:nvSpPr>
            <p:spPr>
              <a:xfrm>
                <a:off x="715400" y="1600325"/>
                <a:ext cx="2327100" cy="282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49" name="Google Shape;649;p35"/>
              <p:cNvCxnSpPr/>
              <p:nvPr/>
            </p:nvCxnSpPr>
            <p:spPr>
              <a:xfrm>
                <a:off x="715400" y="1783325"/>
                <a:ext cx="23223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650" name="Google Shape;650;p35"/>
          <p:cNvGrpSpPr/>
          <p:nvPr/>
        </p:nvGrpSpPr>
        <p:grpSpPr>
          <a:xfrm>
            <a:off x="3408500" y="1600325"/>
            <a:ext cx="2418600" cy="2916600"/>
            <a:chOff x="3408500" y="1600325"/>
            <a:chExt cx="2418600" cy="2916600"/>
          </a:xfrm>
        </p:grpSpPr>
        <p:sp>
          <p:nvSpPr>
            <p:cNvPr id="651" name="Google Shape;651;p35"/>
            <p:cNvSpPr/>
            <p:nvPr/>
          </p:nvSpPr>
          <p:spPr>
            <a:xfrm>
              <a:off x="3500000" y="1691825"/>
              <a:ext cx="2327100" cy="282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2" name="Google Shape;652;p35"/>
            <p:cNvGrpSpPr/>
            <p:nvPr/>
          </p:nvGrpSpPr>
          <p:grpSpPr>
            <a:xfrm>
              <a:off x="3408500" y="1600325"/>
              <a:ext cx="2327100" cy="2825100"/>
              <a:chOff x="715400" y="1600325"/>
              <a:chExt cx="2327100" cy="2825100"/>
            </a:xfrm>
          </p:grpSpPr>
          <p:sp>
            <p:nvSpPr>
              <p:cNvPr id="653" name="Google Shape;653;p35"/>
              <p:cNvSpPr/>
              <p:nvPr/>
            </p:nvSpPr>
            <p:spPr>
              <a:xfrm>
                <a:off x="715400" y="1600325"/>
                <a:ext cx="2327100" cy="282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54" name="Google Shape;654;p35"/>
              <p:cNvCxnSpPr/>
              <p:nvPr/>
            </p:nvCxnSpPr>
            <p:spPr>
              <a:xfrm>
                <a:off x="715400" y="1783325"/>
                <a:ext cx="23223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655" name="Google Shape;655;p35"/>
          <p:cNvGrpSpPr/>
          <p:nvPr/>
        </p:nvGrpSpPr>
        <p:grpSpPr>
          <a:xfrm>
            <a:off x="715400" y="1600325"/>
            <a:ext cx="2418600" cy="2916600"/>
            <a:chOff x="715400" y="1600325"/>
            <a:chExt cx="2418600" cy="2916600"/>
          </a:xfrm>
        </p:grpSpPr>
        <p:sp>
          <p:nvSpPr>
            <p:cNvPr id="656" name="Google Shape;656;p35"/>
            <p:cNvSpPr/>
            <p:nvPr/>
          </p:nvSpPr>
          <p:spPr>
            <a:xfrm>
              <a:off x="806900" y="1691825"/>
              <a:ext cx="2327100" cy="282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7" name="Google Shape;657;p35"/>
            <p:cNvGrpSpPr/>
            <p:nvPr/>
          </p:nvGrpSpPr>
          <p:grpSpPr>
            <a:xfrm>
              <a:off x="715400" y="1600325"/>
              <a:ext cx="2327100" cy="2825100"/>
              <a:chOff x="715400" y="1600325"/>
              <a:chExt cx="2327100" cy="2825100"/>
            </a:xfrm>
          </p:grpSpPr>
          <p:sp>
            <p:nvSpPr>
              <p:cNvPr id="658" name="Google Shape;658;p35"/>
              <p:cNvSpPr/>
              <p:nvPr/>
            </p:nvSpPr>
            <p:spPr>
              <a:xfrm>
                <a:off x="715400" y="1600325"/>
                <a:ext cx="2327100" cy="282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59" name="Google Shape;659;p35"/>
              <p:cNvCxnSpPr/>
              <p:nvPr/>
            </p:nvCxnSpPr>
            <p:spPr>
              <a:xfrm>
                <a:off x="715400" y="1783325"/>
                <a:ext cx="2322300" cy="0"/>
              </a:xfrm>
              <a:prstGeom prst="straightConnector1">
                <a:avLst/>
              </a:prstGeom>
              <a:noFill/>
              <a:ln w="28575" cap="flat" cmpd="sng">
                <a:solidFill>
                  <a:schemeClr val="dk1"/>
                </a:solidFill>
                <a:prstDash val="solid"/>
                <a:round/>
                <a:headEnd type="none" w="med" len="med"/>
                <a:tailEnd type="none" w="med" len="med"/>
              </a:ln>
            </p:spPr>
          </p:cxnSp>
        </p:grpSp>
      </p:grpSp>
      <p:sp>
        <p:nvSpPr>
          <p:cNvPr id="660" name="Google Shape;660;p35"/>
          <p:cNvSpPr txBox="1">
            <a:spLocks noGrp="1"/>
          </p:cNvSpPr>
          <p:nvPr>
            <p:ph type="subTitle" idx="1"/>
          </p:nvPr>
        </p:nvSpPr>
        <p:spPr>
          <a:xfrm>
            <a:off x="780350" y="2571436"/>
            <a:ext cx="2197200" cy="548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latin typeface="+mn-lt"/>
              </a:rPr>
              <a:t>Thứ nhất</a:t>
            </a:r>
            <a:endParaRPr dirty="0">
              <a:latin typeface="+mn-lt"/>
            </a:endParaRPr>
          </a:p>
        </p:txBody>
      </p:sp>
      <p:sp>
        <p:nvSpPr>
          <p:cNvPr id="661" name="Google Shape;661;p35"/>
          <p:cNvSpPr txBox="1">
            <a:spLocks noGrp="1"/>
          </p:cNvSpPr>
          <p:nvPr>
            <p:ph type="subTitle" idx="5"/>
          </p:nvPr>
        </p:nvSpPr>
        <p:spPr>
          <a:xfrm>
            <a:off x="3474800" y="2571425"/>
            <a:ext cx="2194500" cy="548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latin typeface="+mn-lt"/>
              </a:rPr>
              <a:t>Thứ hai</a:t>
            </a:r>
            <a:endParaRPr dirty="0">
              <a:latin typeface="+mn-lt"/>
            </a:endParaRPr>
          </a:p>
        </p:txBody>
      </p:sp>
      <p:sp>
        <p:nvSpPr>
          <p:cNvPr id="662" name="Google Shape;662;p35"/>
          <p:cNvSpPr txBox="1">
            <a:spLocks noGrp="1"/>
          </p:cNvSpPr>
          <p:nvPr>
            <p:ph type="subTitle" idx="6"/>
          </p:nvPr>
        </p:nvSpPr>
        <p:spPr>
          <a:xfrm>
            <a:off x="6167776" y="2571426"/>
            <a:ext cx="2194500" cy="548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latin typeface="+mn-lt"/>
              </a:rPr>
              <a:t>Thứ ba</a:t>
            </a:r>
            <a:endParaRPr dirty="0">
              <a:latin typeface="+mn-lt"/>
            </a:endParaRPr>
          </a:p>
        </p:txBody>
      </p:sp>
      <p:sp>
        <p:nvSpPr>
          <p:cNvPr id="663" name="Google Shape;663;p35"/>
          <p:cNvSpPr txBox="1">
            <a:spLocks noGrp="1"/>
          </p:cNvSpPr>
          <p:nvPr>
            <p:ph type="title"/>
          </p:nvPr>
        </p:nvSpPr>
        <p:spPr>
          <a:xfrm>
            <a:off x="713232" y="731520"/>
            <a:ext cx="7717500" cy="68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mn-lt"/>
              </a:rPr>
              <a:t>LÝ DO CHỌN ĐỀ TÀI?</a:t>
            </a:r>
            <a:endParaRPr dirty="0">
              <a:latin typeface="+mn-lt"/>
            </a:endParaRPr>
          </a:p>
        </p:txBody>
      </p:sp>
      <p:sp>
        <p:nvSpPr>
          <p:cNvPr id="664" name="Google Shape;664;p35"/>
          <p:cNvSpPr txBox="1">
            <a:spLocks noGrp="1"/>
          </p:cNvSpPr>
          <p:nvPr>
            <p:ph type="subTitle" idx="2"/>
          </p:nvPr>
        </p:nvSpPr>
        <p:spPr>
          <a:xfrm>
            <a:off x="781700" y="3053825"/>
            <a:ext cx="2194500" cy="118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mn-lt"/>
              </a:rPr>
              <a:t>Xã hội ngày càng phát triển, nhu cầu con người ngày càng tăng</a:t>
            </a:r>
            <a:endParaRPr dirty="0">
              <a:latin typeface="+mn-lt"/>
            </a:endParaRPr>
          </a:p>
        </p:txBody>
      </p:sp>
      <p:sp>
        <p:nvSpPr>
          <p:cNvPr id="665" name="Google Shape;665;p35"/>
          <p:cNvSpPr txBox="1">
            <a:spLocks noGrp="1"/>
          </p:cNvSpPr>
          <p:nvPr>
            <p:ph type="subTitle" idx="3"/>
          </p:nvPr>
        </p:nvSpPr>
        <p:spPr>
          <a:xfrm>
            <a:off x="3475075" y="3053825"/>
            <a:ext cx="2194500" cy="118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mn-lt"/>
              </a:rPr>
              <a:t>Quản lí vô cùng khó khăn, đa phần là lưu trữ trên giấy</a:t>
            </a:r>
            <a:endParaRPr dirty="0">
              <a:latin typeface="+mn-lt"/>
            </a:endParaRPr>
          </a:p>
        </p:txBody>
      </p:sp>
      <p:sp>
        <p:nvSpPr>
          <p:cNvPr id="666" name="Google Shape;666;p35"/>
          <p:cNvSpPr txBox="1">
            <a:spLocks noGrp="1"/>
          </p:cNvSpPr>
          <p:nvPr>
            <p:ph type="subTitle" idx="4"/>
          </p:nvPr>
        </p:nvSpPr>
        <p:spPr>
          <a:xfrm>
            <a:off x="6097351" y="3053833"/>
            <a:ext cx="2327099" cy="118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latin typeface="+mn-lt"/>
              </a:rPr>
              <a:t>Tạo</a:t>
            </a:r>
            <a:r>
              <a:rPr lang="en-US" dirty="0">
                <a:latin typeface="+mn-lt"/>
              </a:rPr>
              <a:t> </a:t>
            </a:r>
            <a:r>
              <a:rPr lang="en-US" dirty="0" err="1">
                <a:latin typeface="+mn-lt"/>
              </a:rPr>
              <a:t>ra</a:t>
            </a:r>
            <a:r>
              <a:rPr lang="en-US" dirty="0">
                <a:latin typeface="+mn-lt"/>
              </a:rPr>
              <a:t> </a:t>
            </a:r>
            <a:r>
              <a:rPr lang="en-US" dirty="0" err="1">
                <a:latin typeface="+mn-lt"/>
              </a:rPr>
              <a:t>một</a:t>
            </a:r>
            <a:r>
              <a:rPr lang="en-US" dirty="0">
                <a:latin typeface="+mn-lt"/>
              </a:rPr>
              <a:t> website </a:t>
            </a:r>
            <a:r>
              <a:rPr lang="en-US" dirty="0" err="1">
                <a:latin typeface="+mn-lt"/>
              </a:rPr>
              <a:t>để</a:t>
            </a:r>
            <a:r>
              <a:rPr lang="en-US" dirty="0">
                <a:latin typeface="+mn-lt"/>
              </a:rPr>
              <a:t> </a:t>
            </a:r>
            <a:r>
              <a:rPr lang="en-US" dirty="0" err="1">
                <a:latin typeface="+mn-lt"/>
              </a:rPr>
              <a:t>quản</a:t>
            </a:r>
            <a:r>
              <a:rPr lang="en-US" dirty="0">
                <a:latin typeface="+mn-lt"/>
              </a:rPr>
              <a:t> </a:t>
            </a:r>
            <a:r>
              <a:rPr lang="en-US" dirty="0" err="1">
                <a:latin typeface="+mn-lt"/>
              </a:rPr>
              <a:t>lí</a:t>
            </a:r>
            <a:r>
              <a:rPr lang="en-US" dirty="0">
                <a:latin typeface="+mn-lt"/>
              </a:rPr>
              <a:t> </a:t>
            </a:r>
            <a:r>
              <a:rPr lang="en-US" dirty="0" err="1">
                <a:latin typeface="+mn-lt"/>
              </a:rPr>
              <a:t>là</a:t>
            </a:r>
            <a:r>
              <a:rPr lang="en-US" dirty="0">
                <a:latin typeface="+mn-lt"/>
              </a:rPr>
              <a:t> </a:t>
            </a:r>
            <a:r>
              <a:rPr lang="en-US" dirty="0" err="1">
                <a:latin typeface="+mn-lt"/>
              </a:rPr>
              <a:t>vô</a:t>
            </a:r>
            <a:r>
              <a:rPr lang="en-US" dirty="0">
                <a:latin typeface="+mn-lt"/>
              </a:rPr>
              <a:t> </a:t>
            </a:r>
            <a:r>
              <a:rPr lang="en-US" dirty="0" err="1">
                <a:latin typeface="+mn-lt"/>
              </a:rPr>
              <a:t>cùng</a:t>
            </a:r>
            <a:r>
              <a:rPr lang="en-US" dirty="0">
                <a:latin typeface="+mn-lt"/>
              </a:rPr>
              <a:t> </a:t>
            </a:r>
            <a:r>
              <a:rPr lang="en-US" dirty="0" err="1">
                <a:latin typeface="+mn-lt"/>
              </a:rPr>
              <a:t>cần</a:t>
            </a:r>
            <a:r>
              <a:rPr lang="en-US" dirty="0">
                <a:latin typeface="+mn-lt"/>
              </a:rPr>
              <a:t> </a:t>
            </a:r>
            <a:r>
              <a:rPr lang="en-US" dirty="0" err="1">
                <a:latin typeface="+mn-lt"/>
              </a:rPr>
              <a:t>thiết</a:t>
            </a:r>
            <a:r>
              <a:rPr lang="en-US" dirty="0">
                <a:latin typeface="+mn-lt"/>
              </a:rPr>
              <a:t>. </a:t>
            </a:r>
            <a:r>
              <a:rPr lang="en-US" dirty="0" err="1">
                <a:latin typeface="+mn-lt"/>
              </a:rPr>
              <a:t>Có</a:t>
            </a:r>
            <a:r>
              <a:rPr lang="en-US" dirty="0">
                <a:latin typeface="+mn-lt"/>
              </a:rPr>
              <a:t> </a:t>
            </a:r>
            <a:r>
              <a:rPr lang="en-US" dirty="0" err="1">
                <a:latin typeface="+mn-lt"/>
              </a:rPr>
              <a:t>thể</a:t>
            </a:r>
            <a:r>
              <a:rPr lang="en-US" dirty="0">
                <a:latin typeface="+mn-lt"/>
              </a:rPr>
              <a:t> </a:t>
            </a:r>
            <a:r>
              <a:rPr lang="en-US" dirty="0" err="1">
                <a:latin typeface="+mn-lt"/>
              </a:rPr>
              <a:t>dễ</a:t>
            </a:r>
            <a:r>
              <a:rPr lang="en-US" dirty="0">
                <a:latin typeface="+mn-lt"/>
              </a:rPr>
              <a:t> </a:t>
            </a:r>
            <a:r>
              <a:rPr lang="en-US" dirty="0" err="1">
                <a:latin typeface="+mn-lt"/>
              </a:rPr>
              <a:t>dàng</a:t>
            </a:r>
            <a:r>
              <a:rPr lang="en-US" dirty="0">
                <a:latin typeface="+mn-lt"/>
              </a:rPr>
              <a:t> </a:t>
            </a:r>
            <a:r>
              <a:rPr lang="en-US" dirty="0" err="1">
                <a:latin typeface="+mn-lt"/>
              </a:rPr>
              <a:t>tìm</a:t>
            </a:r>
            <a:r>
              <a:rPr lang="en-US" dirty="0">
                <a:latin typeface="+mn-lt"/>
              </a:rPr>
              <a:t> </a:t>
            </a:r>
            <a:r>
              <a:rPr lang="en-US" dirty="0" err="1">
                <a:latin typeface="+mn-lt"/>
              </a:rPr>
              <a:t>kiếm</a:t>
            </a:r>
            <a:r>
              <a:rPr lang="en-US" dirty="0">
                <a:latin typeface="+mn-lt"/>
              </a:rPr>
              <a:t>, </a:t>
            </a:r>
            <a:r>
              <a:rPr lang="en-US" dirty="0" err="1">
                <a:latin typeface="+mn-lt"/>
              </a:rPr>
              <a:t>sao</a:t>
            </a:r>
            <a:r>
              <a:rPr lang="en-US" dirty="0">
                <a:latin typeface="+mn-lt"/>
              </a:rPr>
              <a:t> </a:t>
            </a:r>
            <a:r>
              <a:rPr lang="en-US" dirty="0" err="1">
                <a:latin typeface="+mn-lt"/>
              </a:rPr>
              <a:t>lưu</a:t>
            </a:r>
            <a:r>
              <a:rPr lang="en-US" dirty="0">
                <a:latin typeface="+mn-lt"/>
              </a:rPr>
              <a:t>. </a:t>
            </a:r>
            <a:r>
              <a:rPr lang="en-US" dirty="0" err="1">
                <a:latin typeface="+mn-lt"/>
              </a:rPr>
              <a:t>Nâng</a:t>
            </a:r>
            <a:r>
              <a:rPr lang="en-US" dirty="0">
                <a:latin typeface="+mn-lt"/>
              </a:rPr>
              <a:t> </a:t>
            </a:r>
            <a:r>
              <a:rPr lang="en-US" dirty="0" err="1">
                <a:latin typeface="+mn-lt"/>
              </a:rPr>
              <a:t>cao</a:t>
            </a:r>
            <a:r>
              <a:rPr lang="en-US" dirty="0">
                <a:latin typeface="+mn-lt"/>
              </a:rPr>
              <a:t> </a:t>
            </a:r>
            <a:r>
              <a:rPr lang="en-US" dirty="0" err="1">
                <a:latin typeface="+mn-lt"/>
              </a:rPr>
              <a:t>công</a:t>
            </a:r>
            <a:r>
              <a:rPr lang="en-US" dirty="0">
                <a:latin typeface="+mn-lt"/>
              </a:rPr>
              <a:t> </a:t>
            </a:r>
            <a:r>
              <a:rPr lang="en-US" dirty="0" err="1">
                <a:latin typeface="+mn-lt"/>
              </a:rPr>
              <a:t>tác</a:t>
            </a:r>
            <a:r>
              <a:rPr lang="en-US" dirty="0">
                <a:latin typeface="+mn-lt"/>
              </a:rPr>
              <a:t> </a:t>
            </a:r>
            <a:r>
              <a:rPr lang="en-US" dirty="0" err="1">
                <a:latin typeface="+mn-lt"/>
              </a:rPr>
              <a:t>quản</a:t>
            </a:r>
            <a:r>
              <a:rPr lang="en-US" dirty="0">
                <a:latin typeface="+mn-lt"/>
              </a:rPr>
              <a:t> </a:t>
            </a:r>
            <a:r>
              <a:rPr lang="en-US" dirty="0" err="1">
                <a:latin typeface="+mn-lt"/>
              </a:rPr>
              <a:t>lí</a:t>
            </a:r>
            <a:r>
              <a:rPr lang="en-US" dirty="0">
                <a:latin typeface="+mn-lt"/>
              </a:rPr>
              <a:t>, </a:t>
            </a:r>
            <a:r>
              <a:rPr lang="en-US" dirty="0" err="1">
                <a:latin typeface="+mn-lt"/>
              </a:rPr>
              <a:t>tiết</a:t>
            </a:r>
            <a:r>
              <a:rPr lang="en-US" dirty="0">
                <a:latin typeface="+mn-lt"/>
              </a:rPr>
              <a:t> </a:t>
            </a:r>
            <a:r>
              <a:rPr lang="en-US" dirty="0" err="1">
                <a:latin typeface="+mn-lt"/>
              </a:rPr>
              <a:t>kiệm</a:t>
            </a:r>
            <a:r>
              <a:rPr lang="en-US" dirty="0">
                <a:latin typeface="+mn-lt"/>
              </a:rPr>
              <a:t> chi </a:t>
            </a:r>
            <a:r>
              <a:rPr lang="en-US" dirty="0" err="1">
                <a:latin typeface="+mn-lt"/>
              </a:rPr>
              <a:t>phí</a:t>
            </a:r>
            <a:endParaRPr dirty="0">
              <a:latin typeface="+mn-lt"/>
            </a:endParaRPr>
          </a:p>
        </p:txBody>
      </p:sp>
      <p:grpSp>
        <p:nvGrpSpPr>
          <p:cNvPr id="667" name="Google Shape;667;p35"/>
          <p:cNvGrpSpPr/>
          <p:nvPr/>
        </p:nvGrpSpPr>
        <p:grpSpPr>
          <a:xfrm>
            <a:off x="7013577" y="2017301"/>
            <a:ext cx="502899" cy="502899"/>
            <a:chOff x="858700" y="1967475"/>
            <a:chExt cx="605100" cy="605100"/>
          </a:xfrm>
        </p:grpSpPr>
        <p:sp>
          <p:nvSpPr>
            <p:cNvPr id="668" name="Google Shape;668;p35"/>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5"/>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0" name="Google Shape;670;p35"/>
          <p:cNvGrpSpPr/>
          <p:nvPr/>
        </p:nvGrpSpPr>
        <p:grpSpPr>
          <a:xfrm>
            <a:off x="4320650" y="2017350"/>
            <a:ext cx="502800" cy="502800"/>
            <a:chOff x="7014301" y="2017350"/>
            <a:chExt cx="502800" cy="502800"/>
          </a:xfrm>
        </p:grpSpPr>
        <p:sp>
          <p:nvSpPr>
            <p:cNvPr id="671" name="Google Shape;671;p35"/>
            <p:cNvSpPr/>
            <p:nvPr/>
          </p:nvSpPr>
          <p:spPr>
            <a:xfrm>
              <a:off x="7014301" y="2017350"/>
              <a:ext cx="502800" cy="502800"/>
            </a:xfrm>
            <a:prstGeom prst="roundRect">
              <a:avLst>
                <a:gd name="adj" fmla="val 1510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5"/>
            <p:cNvSpPr/>
            <p:nvPr/>
          </p:nvSpPr>
          <p:spPr>
            <a:xfrm>
              <a:off x="7095012" y="2108734"/>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3" name="Google Shape;673;p35"/>
          <p:cNvSpPr/>
          <p:nvPr/>
        </p:nvSpPr>
        <p:spPr>
          <a:xfrm>
            <a:off x="7971700" y="1081625"/>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5"/>
          <p:cNvSpPr/>
          <p:nvPr/>
        </p:nvSpPr>
        <p:spPr>
          <a:xfrm>
            <a:off x="7739360" y="932973"/>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5"/>
          <p:cNvSpPr/>
          <p:nvPr/>
        </p:nvSpPr>
        <p:spPr>
          <a:xfrm>
            <a:off x="715160" y="1252725"/>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6" name="Google Shape;676;p35"/>
          <p:cNvGrpSpPr/>
          <p:nvPr/>
        </p:nvGrpSpPr>
        <p:grpSpPr>
          <a:xfrm>
            <a:off x="1627550" y="2017350"/>
            <a:ext cx="502800" cy="502800"/>
            <a:chOff x="1627550" y="2017350"/>
            <a:chExt cx="502800" cy="502800"/>
          </a:xfrm>
        </p:grpSpPr>
        <p:sp>
          <p:nvSpPr>
            <p:cNvPr id="677" name="Google Shape;677;p35"/>
            <p:cNvSpPr/>
            <p:nvPr/>
          </p:nvSpPr>
          <p:spPr>
            <a:xfrm>
              <a:off x="1627550" y="2017350"/>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5"/>
            <p:cNvSpPr/>
            <p:nvPr/>
          </p:nvSpPr>
          <p:spPr>
            <a:xfrm>
              <a:off x="1718900" y="2108700"/>
              <a:ext cx="320100" cy="320100"/>
            </a:xfrm>
            <a:prstGeom prst="donut">
              <a:avLst>
                <a:gd name="adj" fmla="val 25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grpSp>
        <p:nvGrpSpPr>
          <p:cNvPr id="565" name="Google Shape;565;p33"/>
          <p:cNvGrpSpPr/>
          <p:nvPr/>
        </p:nvGrpSpPr>
        <p:grpSpPr>
          <a:xfrm>
            <a:off x="6351563" y="1232223"/>
            <a:ext cx="1827475" cy="1051350"/>
            <a:chOff x="7146475" y="2190661"/>
            <a:chExt cx="1827475" cy="1051350"/>
          </a:xfrm>
        </p:grpSpPr>
        <p:sp>
          <p:nvSpPr>
            <p:cNvPr id="566" name="Google Shape;566;p33"/>
            <p:cNvSpPr/>
            <p:nvPr/>
          </p:nvSpPr>
          <p:spPr>
            <a:xfrm>
              <a:off x="7236650" y="2282011"/>
              <a:ext cx="1737300" cy="9600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7" name="Google Shape;567;p33"/>
            <p:cNvGrpSpPr/>
            <p:nvPr/>
          </p:nvGrpSpPr>
          <p:grpSpPr>
            <a:xfrm>
              <a:off x="7146475" y="2190661"/>
              <a:ext cx="1737300" cy="960000"/>
              <a:chOff x="7146475" y="2190661"/>
              <a:chExt cx="1737300" cy="960000"/>
            </a:xfrm>
          </p:grpSpPr>
          <p:sp>
            <p:nvSpPr>
              <p:cNvPr id="568" name="Google Shape;568;p33"/>
              <p:cNvSpPr/>
              <p:nvPr/>
            </p:nvSpPr>
            <p:spPr>
              <a:xfrm>
                <a:off x="7146475" y="2190661"/>
                <a:ext cx="1737300" cy="9600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69" name="Google Shape;569;p33"/>
              <p:cNvCxnSpPr/>
              <p:nvPr/>
            </p:nvCxnSpPr>
            <p:spPr>
              <a:xfrm>
                <a:off x="7151600" y="2373361"/>
                <a:ext cx="1724700" cy="0"/>
              </a:xfrm>
              <a:prstGeom prst="straightConnector1">
                <a:avLst/>
              </a:prstGeom>
              <a:noFill/>
              <a:ln w="28575" cap="flat" cmpd="sng">
                <a:solidFill>
                  <a:schemeClr val="dk1"/>
                </a:solidFill>
                <a:prstDash val="solid"/>
                <a:round/>
                <a:headEnd type="none" w="med" len="med"/>
                <a:tailEnd type="none" w="med" len="med"/>
              </a:ln>
            </p:spPr>
          </p:cxnSp>
        </p:grpSp>
        <p:grpSp>
          <p:nvGrpSpPr>
            <p:cNvPr id="570" name="Google Shape;570;p33"/>
            <p:cNvGrpSpPr/>
            <p:nvPr/>
          </p:nvGrpSpPr>
          <p:grpSpPr>
            <a:xfrm>
              <a:off x="7300659" y="2505003"/>
              <a:ext cx="1428933" cy="514595"/>
              <a:chOff x="7235888" y="1483625"/>
              <a:chExt cx="1428933" cy="514595"/>
            </a:xfrm>
          </p:grpSpPr>
          <p:sp>
            <p:nvSpPr>
              <p:cNvPr id="571" name="Google Shape;571;p33"/>
              <p:cNvSpPr/>
              <p:nvPr/>
            </p:nvSpPr>
            <p:spPr>
              <a:xfrm>
                <a:off x="7235888" y="1871400"/>
                <a:ext cx="1428933" cy="126821"/>
              </a:xfrm>
              <a:custGeom>
                <a:avLst/>
                <a:gdLst/>
                <a:ahLst/>
                <a:cxnLst/>
                <a:rect l="l" t="t" r="r" b="b"/>
                <a:pathLst>
                  <a:path w="37658" h="3342" extrusionOk="0">
                    <a:moveTo>
                      <a:pt x="1615" y="0"/>
                    </a:moveTo>
                    <a:cubicBezTo>
                      <a:pt x="709" y="0"/>
                      <a:pt x="0" y="747"/>
                      <a:pt x="0" y="1659"/>
                    </a:cubicBezTo>
                    <a:cubicBezTo>
                      <a:pt x="0" y="2586"/>
                      <a:pt x="732" y="3342"/>
                      <a:pt x="1659" y="3342"/>
                    </a:cubicBezTo>
                    <a:lnTo>
                      <a:pt x="35999" y="3342"/>
                    </a:lnTo>
                    <a:cubicBezTo>
                      <a:pt x="36902" y="3342"/>
                      <a:pt x="37658" y="2586"/>
                      <a:pt x="37658" y="1659"/>
                    </a:cubicBezTo>
                    <a:cubicBezTo>
                      <a:pt x="37658" y="732"/>
                      <a:pt x="36902" y="1"/>
                      <a:pt x="35999" y="1"/>
                    </a:cubicBezTo>
                    <a:lnTo>
                      <a:pt x="1659" y="1"/>
                    </a:lnTo>
                    <a:cubicBezTo>
                      <a:pt x="1644" y="0"/>
                      <a:pt x="1629" y="0"/>
                      <a:pt x="1615"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3"/>
              <p:cNvSpPr/>
              <p:nvPr/>
            </p:nvSpPr>
            <p:spPr>
              <a:xfrm>
                <a:off x="7235888" y="1871400"/>
                <a:ext cx="878275" cy="126821"/>
              </a:xfrm>
              <a:custGeom>
                <a:avLst/>
                <a:gdLst/>
                <a:ahLst/>
                <a:cxnLst/>
                <a:rect l="l" t="t" r="r" b="b"/>
                <a:pathLst>
                  <a:path w="23146" h="3342" extrusionOk="0">
                    <a:moveTo>
                      <a:pt x="1615" y="0"/>
                    </a:moveTo>
                    <a:cubicBezTo>
                      <a:pt x="709" y="0"/>
                      <a:pt x="0" y="747"/>
                      <a:pt x="0" y="1659"/>
                    </a:cubicBezTo>
                    <a:cubicBezTo>
                      <a:pt x="0" y="2586"/>
                      <a:pt x="732" y="3342"/>
                      <a:pt x="1659" y="3342"/>
                    </a:cubicBezTo>
                    <a:lnTo>
                      <a:pt x="23146" y="3342"/>
                    </a:lnTo>
                    <a:lnTo>
                      <a:pt x="23146" y="1"/>
                    </a:lnTo>
                    <a:lnTo>
                      <a:pt x="1659" y="1"/>
                    </a:lnTo>
                    <a:cubicBezTo>
                      <a:pt x="1644" y="0"/>
                      <a:pt x="1629" y="0"/>
                      <a:pt x="1615" y="0"/>
                    </a:cubicBezTo>
                    <a:close/>
                  </a:path>
                </a:pathLst>
              </a:cu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3"/>
              <p:cNvSpPr/>
              <p:nvPr/>
            </p:nvSpPr>
            <p:spPr>
              <a:xfrm>
                <a:off x="7813392" y="1483625"/>
                <a:ext cx="601580" cy="327677"/>
              </a:xfrm>
              <a:custGeom>
                <a:avLst/>
                <a:gdLst/>
                <a:ahLst/>
                <a:cxnLst/>
                <a:rect l="l" t="t" r="r" b="b"/>
                <a:pathLst>
                  <a:path w="15854" h="8635" extrusionOk="0">
                    <a:moveTo>
                      <a:pt x="0" y="0"/>
                    </a:moveTo>
                    <a:lnTo>
                      <a:pt x="0" y="6927"/>
                    </a:lnTo>
                    <a:lnTo>
                      <a:pt x="6415" y="6927"/>
                    </a:lnTo>
                    <a:cubicBezTo>
                      <a:pt x="6707" y="6927"/>
                      <a:pt x="7000" y="7098"/>
                      <a:pt x="7171" y="7366"/>
                    </a:cubicBezTo>
                    <a:lnTo>
                      <a:pt x="7927" y="8634"/>
                    </a:lnTo>
                    <a:lnTo>
                      <a:pt x="8683" y="7366"/>
                    </a:lnTo>
                    <a:cubicBezTo>
                      <a:pt x="8829" y="7098"/>
                      <a:pt x="9122" y="6927"/>
                      <a:pt x="9415" y="6927"/>
                    </a:cubicBezTo>
                    <a:lnTo>
                      <a:pt x="15854" y="6927"/>
                    </a:lnTo>
                    <a:lnTo>
                      <a:pt x="15854" y="0"/>
                    </a:ln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3"/>
              <p:cNvSpPr/>
              <p:nvPr/>
            </p:nvSpPr>
            <p:spPr>
              <a:xfrm>
                <a:off x="7913912" y="1585322"/>
                <a:ext cx="396487" cy="56656"/>
              </a:xfrm>
              <a:custGeom>
                <a:avLst/>
                <a:gdLst/>
                <a:ahLst/>
                <a:cxnLst/>
                <a:rect l="l" t="t" r="r" b="b"/>
                <a:pathLst>
                  <a:path w="10449" h="1493" extrusionOk="0">
                    <a:moveTo>
                      <a:pt x="966" y="1"/>
                    </a:moveTo>
                    <a:cubicBezTo>
                      <a:pt x="1" y="1"/>
                      <a:pt x="8" y="1492"/>
                      <a:pt x="988" y="1492"/>
                    </a:cubicBezTo>
                    <a:cubicBezTo>
                      <a:pt x="1003" y="1492"/>
                      <a:pt x="1018" y="1492"/>
                      <a:pt x="1034" y="1491"/>
                    </a:cubicBezTo>
                    <a:lnTo>
                      <a:pt x="9522" y="1491"/>
                    </a:lnTo>
                    <a:cubicBezTo>
                      <a:pt x="10448" y="1418"/>
                      <a:pt x="10448" y="52"/>
                      <a:pt x="9522" y="3"/>
                    </a:cubicBezTo>
                    <a:lnTo>
                      <a:pt x="1034" y="3"/>
                    </a:lnTo>
                    <a:cubicBezTo>
                      <a:pt x="1011" y="2"/>
                      <a:pt x="988" y="1"/>
                      <a:pt x="966"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75" name="Google Shape;575;p33"/>
          <p:cNvSpPr txBox="1">
            <a:spLocks noGrp="1"/>
          </p:cNvSpPr>
          <p:nvPr>
            <p:ph type="title"/>
          </p:nvPr>
        </p:nvSpPr>
        <p:spPr>
          <a:xfrm>
            <a:off x="2057400" y="1680088"/>
            <a:ext cx="5029200" cy="68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mn-lt"/>
              </a:rPr>
              <a:t>MÔ TẢ ĐỀ TÀI</a:t>
            </a:r>
            <a:endParaRPr dirty="0">
              <a:latin typeface="+mn-lt"/>
            </a:endParaRPr>
          </a:p>
        </p:txBody>
      </p:sp>
      <p:sp>
        <p:nvSpPr>
          <p:cNvPr id="576" name="Google Shape;576;p33"/>
          <p:cNvSpPr txBox="1">
            <a:spLocks noGrp="1"/>
          </p:cNvSpPr>
          <p:nvPr>
            <p:ph type="subTitle" idx="1"/>
          </p:nvPr>
        </p:nvSpPr>
        <p:spPr>
          <a:xfrm>
            <a:off x="2057400" y="2549013"/>
            <a:ext cx="5029200" cy="91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latin typeface="+mn-lt"/>
              </a:rPr>
              <a:t>Hệ</a:t>
            </a:r>
            <a:r>
              <a:rPr lang="en-US" dirty="0">
                <a:latin typeface="+mn-lt"/>
              </a:rPr>
              <a:t> </a:t>
            </a:r>
            <a:r>
              <a:rPr lang="en-US" dirty="0" err="1">
                <a:latin typeface="+mn-lt"/>
              </a:rPr>
              <a:t>thống</a:t>
            </a:r>
            <a:r>
              <a:rPr lang="en-US" dirty="0">
                <a:latin typeface="+mn-lt"/>
              </a:rPr>
              <a:t> website </a:t>
            </a:r>
            <a:r>
              <a:rPr lang="en-US" dirty="0" err="1">
                <a:latin typeface="+mn-lt"/>
              </a:rPr>
              <a:t>quản</a:t>
            </a:r>
            <a:r>
              <a:rPr lang="en-US" dirty="0">
                <a:latin typeface="+mn-lt"/>
              </a:rPr>
              <a:t> </a:t>
            </a:r>
            <a:r>
              <a:rPr lang="en-US" dirty="0" err="1">
                <a:latin typeface="+mn-lt"/>
              </a:rPr>
              <a:t>lí</a:t>
            </a:r>
            <a:r>
              <a:rPr lang="en-US" dirty="0">
                <a:latin typeface="+mn-lt"/>
              </a:rPr>
              <a:t> </a:t>
            </a:r>
            <a:r>
              <a:rPr lang="en-US" dirty="0" err="1">
                <a:latin typeface="+mn-lt"/>
              </a:rPr>
              <a:t>dịch</a:t>
            </a:r>
            <a:r>
              <a:rPr lang="en-US" dirty="0">
                <a:latin typeface="+mn-lt"/>
              </a:rPr>
              <a:t> </a:t>
            </a:r>
            <a:r>
              <a:rPr lang="en-US" dirty="0" err="1">
                <a:latin typeface="+mn-lt"/>
              </a:rPr>
              <a:t>vụ</a:t>
            </a:r>
            <a:r>
              <a:rPr lang="en-US" dirty="0">
                <a:latin typeface="+mn-lt"/>
              </a:rPr>
              <a:t> </a:t>
            </a:r>
            <a:r>
              <a:rPr lang="en-US" dirty="0" err="1">
                <a:latin typeface="+mn-lt"/>
              </a:rPr>
              <a:t>bảo</a:t>
            </a:r>
            <a:r>
              <a:rPr lang="en-US" dirty="0">
                <a:latin typeface="+mn-lt"/>
              </a:rPr>
              <a:t> </a:t>
            </a:r>
            <a:r>
              <a:rPr lang="en-US" dirty="0" err="1">
                <a:latin typeface="+mn-lt"/>
              </a:rPr>
              <a:t>trì</a:t>
            </a:r>
            <a:r>
              <a:rPr lang="en-US" dirty="0">
                <a:latin typeface="+mn-lt"/>
              </a:rPr>
              <a:t> </a:t>
            </a:r>
            <a:r>
              <a:rPr lang="en-US" dirty="0" err="1">
                <a:latin typeface="+mn-lt"/>
              </a:rPr>
              <a:t>thiết</a:t>
            </a:r>
            <a:r>
              <a:rPr lang="en-US" dirty="0">
                <a:latin typeface="+mn-lt"/>
              </a:rPr>
              <a:t> </a:t>
            </a:r>
            <a:r>
              <a:rPr lang="en-US" dirty="0" err="1">
                <a:latin typeface="+mn-lt"/>
              </a:rPr>
              <a:t>bị</a:t>
            </a:r>
            <a:r>
              <a:rPr lang="en-US" dirty="0">
                <a:latin typeface="+mn-lt"/>
              </a:rPr>
              <a:t> (</a:t>
            </a:r>
            <a:r>
              <a:rPr lang="en-US" dirty="0" err="1">
                <a:latin typeface="+mn-lt"/>
              </a:rPr>
              <a:t>cụ</a:t>
            </a:r>
            <a:r>
              <a:rPr lang="en-US" dirty="0">
                <a:latin typeface="+mn-lt"/>
              </a:rPr>
              <a:t> </a:t>
            </a:r>
            <a:r>
              <a:rPr lang="en-US" dirty="0" err="1">
                <a:latin typeface="+mn-lt"/>
              </a:rPr>
              <a:t>thể</a:t>
            </a:r>
            <a:r>
              <a:rPr lang="en-US" dirty="0">
                <a:latin typeface="+mn-lt"/>
              </a:rPr>
              <a:t> </a:t>
            </a:r>
            <a:r>
              <a:rPr lang="en-US" dirty="0" err="1">
                <a:latin typeface="+mn-lt"/>
              </a:rPr>
              <a:t>là</a:t>
            </a:r>
            <a:r>
              <a:rPr lang="en-US" dirty="0">
                <a:latin typeface="+mn-lt"/>
              </a:rPr>
              <a:t> </a:t>
            </a:r>
            <a:r>
              <a:rPr lang="en-US" dirty="0" err="1">
                <a:latin typeface="+mn-lt"/>
              </a:rPr>
              <a:t>xe</a:t>
            </a:r>
            <a:r>
              <a:rPr lang="en-US" dirty="0">
                <a:latin typeface="+mn-lt"/>
              </a:rPr>
              <a:t> </a:t>
            </a:r>
            <a:r>
              <a:rPr lang="en-US" dirty="0" err="1">
                <a:latin typeface="+mn-lt"/>
              </a:rPr>
              <a:t>nâng</a:t>
            </a:r>
            <a:r>
              <a:rPr lang="en-US" dirty="0">
                <a:latin typeface="+mn-lt"/>
              </a:rPr>
              <a:t>) </a:t>
            </a:r>
            <a:r>
              <a:rPr lang="en-US" dirty="0" err="1">
                <a:latin typeface="+mn-lt"/>
              </a:rPr>
              <a:t>là</a:t>
            </a:r>
            <a:r>
              <a:rPr lang="en-US" dirty="0">
                <a:latin typeface="+mn-lt"/>
              </a:rPr>
              <a:t> </a:t>
            </a:r>
            <a:r>
              <a:rPr lang="en-US" dirty="0" err="1">
                <a:latin typeface="+mn-lt"/>
              </a:rPr>
              <a:t>hệ</a:t>
            </a:r>
            <a:r>
              <a:rPr lang="en-US" dirty="0">
                <a:latin typeface="+mn-lt"/>
              </a:rPr>
              <a:t> </a:t>
            </a:r>
            <a:r>
              <a:rPr lang="en-US" dirty="0" err="1">
                <a:latin typeface="+mn-lt"/>
              </a:rPr>
              <a:t>thống</a:t>
            </a:r>
            <a:r>
              <a:rPr lang="en-US" dirty="0">
                <a:latin typeface="+mn-lt"/>
              </a:rPr>
              <a:t> </a:t>
            </a:r>
            <a:r>
              <a:rPr lang="en-US" dirty="0" err="1">
                <a:latin typeface="+mn-lt"/>
              </a:rPr>
              <a:t>chuyên</a:t>
            </a:r>
            <a:r>
              <a:rPr lang="en-US" dirty="0">
                <a:latin typeface="+mn-lt"/>
              </a:rPr>
              <a:t> </a:t>
            </a:r>
            <a:r>
              <a:rPr lang="en-US" dirty="0" err="1">
                <a:latin typeface="+mn-lt"/>
              </a:rPr>
              <a:t>cung</a:t>
            </a:r>
            <a:r>
              <a:rPr lang="en-US" dirty="0">
                <a:latin typeface="+mn-lt"/>
              </a:rPr>
              <a:t> </a:t>
            </a:r>
            <a:r>
              <a:rPr lang="en-US" dirty="0" err="1">
                <a:latin typeface="+mn-lt"/>
              </a:rPr>
              <a:t>cấp</a:t>
            </a:r>
            <a:r>
              <a:rPr lang="en-US" dirty="0">
                <a:latin typeface="+mn-lt"/>
              </a:rPr>
              <a:t> </a:t>
            </a:r>
            <a:r>
              <a:rPr lang="en-US" dirty="0" err="1">
                <a:latin typeface="+mn-lt"/>
              </a:rPr>
              <a:t>các</a:t>
            </a:r>
            <a:r>
              <a:rPr lang="en-US" dirty="0">
                <a:latin typeface="+mn-lt"/>
              </a:rPr>
              <a:t> </a:t>
            </a:r>
            <a:r>
              <a:rPr lang="en-US" dirty="0" err="1">
                <a:latin typeface="+mn-lt"/>
              </a:rPr>
              <a:t>dịch</a:t>
            </a:r>
            <a:r>
              <a:rPr lang="en-US" dirty="0">
                <a:latin typeface="+mn-lt"/>
              </a:rPr>
              <a:t> </a:t>
            </a:r>
            <a:r>
              <a:rPr lang="en-US" dirty="0" err="1">
                <a:latin typeface="+mn-lt"/>
              </a:rPr>
              <a:t>vụ</a:t>
            </a:r>
            <a:r>
              <a:rPr lang="en-US" dirty="0">
                <a:latin typeface="+mn-lt"/>
              </a:rPr>
              <a:t> </a:t>
            </a:r>
            <a:r>
              <a:rPr lang="en-US" dirty="0" err="1">
                <a:latin typeface="+mn-lt"/>
              </a:rPr>
              <a:t>bảo</a:t>
            </a:r>
            <a:r>
              <a:rPr lang="en-US" dirty="0">
                <a:latin typeface="+mn-lt"/>
              </a:rPr>
              <a:t> </a:t>
            </a:r>
            <a:r>
              <a:rPr lang="en-US" dirty="0" err="1">
                <a:latin typeface="+mn-lt"/>
              </a:rPr>
              <a:t>trì</a:t>
            </a:r>
            <a:r>
              <a:rPr lang="en-US" dirty="0">
                <a:latin typeface="+mn-lt"/>
              </a:rPr>
              <a:t> </a:t>
            </a:r>
            <a:r>
              <a:rPr lang="en-US" dirty="0" err="1">
                <a:latin typeface="+mn-lt"/>
              </a:rPr>
              <a:t>xe</a:t>
            </a:r>
            <a:r>
              <a:rPr lang="en-US" dirty="0">
                <a:latin typeface="+mn-lt"/>
              </a:rPr>
              <a:t> </a:t>
            </a:r>
            <a:r>
              <a:rPr lang="en-US" dirty="0" err="1">
                <a:latin typeface="+mn-lt"/>
              </a:rPr>
              <a:t>nâng</a:t>
            </a:r>
            <a:r>
              <a:rPr lang="en-US" dirty="0">
                <a:latin typeface="+mn-lt"/>
              </a:rPr>
              <a:t> (</a:t>
            </a:r>
            <a:r>
              <a:rPr lang="en-US" dirty="0" err="1">
                <a:latin typeface="+mn-lt"/>
              </a:rPr>
              <a:t>kiểm</a:t>
            </a:r>
            <a:r>
              <a:rPr lang="en-US" dirty="0">
                <a:latin typeface="+mn-lt"/>
              </a:rPr>
              <a:t> </a:t>
            </a:r>
            <a:r>
              <a:rPr lang="en-US" dirty="0" err="1">
                <a:latin typeface="+mn-lt"/>
              </a:rPr>
              <a:t>tra</a:t>
            </a:r>
            <a:r>
              <a:rPr lang="en-US" dirty="0">
                <a:latin typeface="+mn-lt"/>
              </a:rPr>
              <a:t>, </a:t>
            </a:r>
            <a:r>
              <a:rPr lang="en-US" dirty="0" err="1">
                <a:latin typeface="+mn-lt"/>
              </a:rPr>
              <a:t>sửa</a:t>
            </a:r>
            <a:r>
              <a:rPr lang="en-US" dirty="0">
                <a:latin typeface="+mn-lt"/>
              </a:rPr>
              <a:t> </a:t>
            </a:r>
            <a:r>
              <a:rPr lang="en-US" dirty="0" err="1">
                <a:latin typeface="+mn-lt"/>
              </a:rPr>
              <a:t>chữa</a:t>
            </a:r>
            <a:r>
              <a:rPr lang="en-US" dirty="0">
                <a:latin typeface="+mn-lt"/>
              </a:rPr>
              <a:t>, </a:t>
            </a:r>
            <a:r>
              <a:rPr lang="en-US" dirty="0" err="1">
                <a:latin typeface="+mn-lt"/>
              </a:rPr>
              <a:t>thay</a:t>
            </a:r>
            <a:r>
              <a:rPr lang="en-US" dirty="0">
                <a:latin typeface="+mn-lt"/>
              </a:rPr>
              <a:t> </a:t>
            </a:r>
            <a:r>
              <a:rPr lang="en-US" dirty="0" err="1">
                <a:latin typeface="+mn-lt"/>
              </a:rPr>
              <a:t>thế</a:t>
            </a:r>
            <a:r>
              <a:rPr lang="en-US" dirty="0">
                <a:latin typeface="+mn-lt"/>
              </a:rPr>
              <a:t> </a:t>
            </a:r>
            <a:r>
              <a:rPr lang="en-US" dirty="0" err="1">
                <a:latin typeface="+mn-lt"/>
              </a:rPr>
              <a:t>linh</a:t>
            </a:r>
            <a:r>
              <a:rPr lang="en-US" dirty="0">
                <a:latin typeface="+mn-lt"/>
              </a:rPr>
              <a:t> </a:t>
            </a:r>
            <a:r>
              <a:rPr lang="en-US" dirty="0" err="1">
                <a:latin typeface="+mn-lt"/>
              </a:rPr>
              <a:t>kiện</a:t>
            </a:r>
            <a:r>
              <a:rPr lang="en-US" dirty="0">
                <a:latin typeface="+mn-lt"/>
              </a:rPr>
              <a:t>). </a:t>
            </a:r>
          </a:p>
        </p:txBody>
      </p:sp>
      <p:grpSp>
        <p:nvGrpSpPr>
          <p:cNvPr id="577" name="Google Shape;577;p33"/>
          <p:cNvGrpSpPr/>
          <p:nvPr/>
        </p:nvGrpSpPr>
        <p:grpSpPr>
          <a:xfrm>
            <a:off x="463651" y="1220603"/>
            <a:ext cx="502899" cy="502899"/>
            <a:chOff x="858700" y="1967475"/>
            <a:chExt cx="605100" cy="605100"/>
          </a:xfrm>
        </p:grpSpPr>
        <p:sp>
          <p:nvSpPr>
            <p:cNvPr id="578" name="Google Shape;578;p33"/>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3"/>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0" name="Google Shape;580;p33"/>
          <p:cNvGrpSpPr/>
          <p:nvPr/>
        </p:nvGrpSpPr>
        <p:grpSpPr>
          <a:xfrm>
            <a:off x="463651" y="1906497"/>
            <a:ext cx="502800" cy="502800"/>
            <a:chOff x="7014301" y="2017350"/>
            <a:chExt cx="502800" cy="502800"/>
          </a:xfrm>
        </p:grpSpPr>
        <p:sp>
          <p:nvSpPr>
            <p:cNvPr id="581" name="Google Shape;581;p33"/>
            <p:cNvSpPr/>
            <p:nvPr/>
          </p:nvSpPr>
          <p:spPr>
            <a:xfrm>
              <a:off x="7014301" y="2017350"/>
              <a:ext cx="502800" cy="502800"/>
            </a:xfrm>
            <a:prstGeom prst="roundRect">
              <a:avLst>
                <a:gd name="adj" fmla="val 1510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3"/>
            <p:cNvSpPr/>
            <p:nvPr/>
          </p:nvSpPr>
          <p:spPr>
            <a:xfrm>
              <a:off x="7095012" y="2108734"/>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3" name="Google Shape;583;p33"/>
          <p:cNvGrpSpPr/>
          <p:nvPr/>
        </p:nvGrpSpPr>
        <p:grpSpPr>
          <a:xfrm>
            <a:off x="463651" y="445094"/>
            <a:ext cx="629846" cy="592514"/>
            <a:chOff x="463701" y="2217961"/>
            <a:chExt cx="629846" cy="592514"/>
          </a:xfrm>
        </p:grpSpPr>
        <p:sp>
          <p:nvSpPr>
            <p:cNvPr id="584" name="Google Shape;584;p33"/>
            <p:cNvSpPr/>
            <p:nvPr/>
          </p:nvSpPr>
          <p:spPr>
            <a:xfrm>
              <a:off x="463701" y="2307675"/>
              <a:ext cx="502800" cy="502800"/>
            </a:xfrm>
            <a:prstGeom prst="roundRect">
              <a:avLst>
                <a:gd name="adj" fmla="val 15109"/>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3"/>
            <p:cNvSpPr/>
            <p:nvPr/>
          </p:nvSpPr>
          <p:spPr>
            <a:xfrm>
              <a:off x="545925" y="2446300"/>
              <a:ext cx="338328" cy="225549"/>
            </a:xfrm>
            <a:custGeom>
              <a:avLst/>
              <a:gdLst/>
              <a:ahLst/>
              <a:cxnLst/>
              <a:rect l="l" t="t" r="r" b="b"/>
              <a:pathLst>
                <a:path w="8708" h="5806" extrusionOk="0">
                  <a:moveTo>
                    <a:pt x="757" y="1"/>
                  </a:moveTo>
                  <a:cubicBezTo>
                    <a:pt x="342" y="1"/>
                    <a:pt x="1" y="342"/>
                    <a:pt x="1" y="757"/>
                  </a:cubicBezTo>
                  <a:lnTo>
                    <a:pt x="1" y="5049"/>
                  </a:lnTo>
                  <a:cubicBezTo>
                    <a:pt x="1" y="5464"/>
                    <a:pt x="342" y="5806"/>
                    <a:pt x="757" y="5806"/>
                  </a:cubicBezTo>
                  <a:lnTo>
                    <a:pt x="7952" y="5806"/>
                  </a:lnTo>
                  <a:cubicBezTo>
                    <a:pt x="8366" y="5806"/>
                    <a:pt x="8708" y="5464"/>
                    <a:pt x="8708" y="5049"/>
                  </a:cubicBezTo>
                  <a:lnTo>
                    <a:pt x="8708" y="757"/>
                  </a:lnTo>
                  <a:cubicBezTo>
                    <a:pt x="8708" y="342"/>
                    <a:pt x="8366" y="1"/>
                    <a:pt x="7952"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3"/>
            <p:cNvSpPr/>
            <p:nvPr/>
          </p:nvSpPr>
          <p:spPr>
            <a:xfrm>
              <a:off x="555887" y="2446307"/>
              <a:ext cx="318435" cy="106170"/>
            </a:xfrm>
            <a:custGeom>
              <a:avLst/>
              <a:gdLst/>
              <a:ahLst/>
              <a:cxnLst/>
              <a:rect l="l" t="t" r="r" b="b"/>
              <a:pathLst>
                <a:path w="8196" h="2733" extrusionOk="0">
                  <a:moveTo>
                    <a:pt x="1" y="1"/>
                  </a:moveTo>
                  <a:lnTo>
                    <a:pt x="3659" y="2586"/>
                  </a:lnTo>
                  <a:cubicBezTo>
                    <a:pt x="3794" y="2684"/>
                    <a:pt x="3946" y="2733"/>
                    <a:pt x="4098" y="2733"/>
                  </a:cubicBezTo>
                  <a:cubicBezTo>
                    <a:pt x="4251" y="2733"/>
                    <a:pt x="4403" y="2684"/>
                    <a:pt x="4537" y="2586"/>
                  </a:cubicBezTo>
                  <a:lnTo>
                    <a:pt x="8196" y="1"/>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7" name="Google Shape;587;p33"/>
            <p:cNvGrpSpPr/>
            <p:nvPr/>
          </p:nvGrpSpPr>
          <p:grpSpPr>
            <a:xfrm>
              <a:off x="773496" y="2217961"/>
              <a:ext cx="320051" cy="298703"/>
              <a:chOff x="1023863" y="2896525"/>
              <a:chExt cx="240875" cy="219425"/>
            </a:xfrm>
          </p:grpSpPr>
          <p:sp>
            <p:nvSpPr>
              <p:cNvPr id="588" name="Google Shape;588;p33"/>
              <p:cNvSpPr/>
              <p:nvPr/>
            </p:nvSpPr>
            <p:spPr>
              <a:xfrm>
                <a:off x="1023863" y="2896525"/>
                <a:ext cx="240875" cy="219425"/>
              </a:xfrm>
              <a:custGeom>
                <a:avLst/>
                <a:gdLst/>
                <a:ahLst/>
                <a:cxnLst/>
                <a:rect l="l" t="t" r="r" b="b"/>
                <a:pathLst>
                  <a:path w="9635" h="8777" extrusionOk="0">
                    <a:moveTo>
                      <a:pt x="4811" y="1"/>
                    </a:moveTo>
                    <a:cubicBezTo>
                      <a:pt x="2818" y="1"/>
                      <a:pt x="1017" y="1364"/>
                      <a:pt x="537" y="3389"/>
                    </a:cubicBezTo>
                    <a:cubicBezTo>
                      <a:pt x="0" y="5754"/>
                      <a:pt x="1464" y="8096"/>
                      <a:pt x="3805" y="8657"/>
                    </a:cubicBezTo>
                    <a:cubicBezTo>
                      <a:pt x="4147" y="8738"/>
                      <a:pt x="4488" y="8776"/>
                      <a:pt x="4824" y="8776"/>
                    </a:cubicBezTo>
                    <a:cubicBezTo>
                      <a:pt x="6816" y="8776"/>
                      <a:pt x="8614" y="7413"/>
                      <a:pt x="9073" y="5388"/>
                    </a:cubicBezTo>
                    <a:cubicBezTo>
                      <a:pt x="9634" y="3047"/>
                      <a:pt x="8171" y="681"/>
                      <a:pt x="5830" y="120"/>
                    </a:cubicBezTo>
                    <a:cubicBezTo>
                      <a:pt x="5488" y="39"/>
                      <a:pt x="5147" y="1"/>
                      <a:pt x="4811"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3"/>
              <p:cNvSpPr/>
              <p:nvPr/>
            </p:nvSpPr>
            <p:spPr>
              <a:xfrm>
                <a:off x="1111105" y="2959275"/>
                <a:ext cx="54900" cy="93925"/>
              </a:xfrm>
              <a:custGeom>
                <a:avLst/>
                <a:gdLst/>
                <a:ahLst/>
                <a:cxnLst/>
                <a:rect l="l" t="t" r="r" b="b"/>
                <a:pathLst>
                  <a:path w="2196" h="3757" extrusionOk="0">
                    <a:moveTo>
                      <a:pt x="1268" y="0"/>
                    </a:moveTo>
                    <a:lnTo>
                      <a:pt x="0" y="1049"/>
                    </a:lnTo>
                    <a:lnTo>
                      <a:pt x="512" y="1708"/>
                    </a:lnTo>
                    <a:lnTo>
                      <a:pt x="951" y="1342"/>
                    </a:lnTo>
                    <a:cubicBezTo>
                      <a:pt x="1024" y="1269"/>
                      <a:pt x="1098" y="1195"/>
                      <a:pt x="1171" y="1098"/>
                    </a:cubicBezTo>
                    <a:lnTo>
                      <a:pt x="1171" y="1756"/>
                    </a:lnTo>
                    <a:lnTo>
                      <a:pt x="1171" y="3756"/>
                    </a:lnTo>
                    <a:lnTo>
                      <a:pt x="2195" y="3756"/>
                    </a:lnTo>
                    <a:lnTo>
                      <a:pt x="2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90" name="Google Shape;590;p33"/>
          <p:cNvSpPr txBox="1"/>
          <p:nvPr/>
        </p:nvSpPr>
        <p:spPr>
          <a:xfrm>
            <a:off x="1646925" y="3755475"/>
            <a:ext cx="1188600" cy="3657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1"/>
                </a:solidFill>
                <a:latin typeface="Karla"/>
                <a:ea typeface="Karla"/>
                <a:cs typeface="Karla"/>
                <a:sym typeface="Karla"/>
              </a:rPr>
              <a:t>Meet us</a:t>
            </a:r>
            <a:endParaRPr b="1">
              <a:solidFill>
                <a:schemeClr val="dk1"/>
              </a:solidFill>
              <a:latin typeface="Karla"/>
              <a:ea typeface="Karla"/>
              <a:cs typeface="Karla"/>
              <a:sym typeface="Karla"/>
            </a:endParaRPr>
          </a:p>
        </p:txBody>
      </p:sp>
      <p:sp>
        <p:nvSpPr>
          <p:cNvPr id="591" name="Google Shape;591;p33"/>
          <p:cNvSpPr/>
          <p:nvPr/>
        </p:nvSpPr>
        <p:spPr>
          <a:xfrm rot="-2700000">
            <a:off x="2645303" y="3927767"/>
            <a:ext cx="365716" cy="365716"/>
          </a:xfrm>
          <a:prstGeom prst="upArrow">
            <a:avLst>
              <a:gd name="adj1" fmla="val 50000"/>
              <a:gd name="adj2" fmla="val 5000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3"/>
          <p:cNvSpPr/>
          <p:nvPr/>
        </p:nvSpPr>
        <p:spPr>
          <a:xfrm>
            <a:off x="1646925" y="1381650"/>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3"/>
          <p:cNvSpPr/>
          <p:nvPr/>
        </p:nvSpPr>
        <p:spPr>
          <a:xfrm>
            <a:off x="7031613" y="4058207"/>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3"/>
          <p:cNvSpPr/>
          <p:nvPr/>
        </p:nvSpPr>
        <p:spPr>
          <a:xfrm>
            <a:off x="6799273" y="3909555"/>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5" name="Google Shape;595;p33"/>
          <p:cNvGrpSpPr/>
          <p:nvPr/>
        </p:nvGrpSpPr>
        <p:grpSpPr>
          <a:xfrm>
            <a:off x="404600" y="4046486"/>
            <a:ext cx="621000" cy="621000"/>
            <a:chOff x="416300" y="4058211"/>
            <a:chExt cx="621000" cy="621000"/>
          </a:xfrm>
        </p:grpSpPr>
        <p:sp>
          <p:nvSpPr>
            <p:cNvPr id="596" name="Google Shape;596;p33"/>
            <p:cNvSpPr/>
            <p:nvPr/>
          </p:nvSpPr>
          <p:spPr>
            <a:xfrm>
              <a:off x="475400" y="4117311"/>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3"/>
            <p:cNvSpPr/>
            <p:nvPr/>
          </p:nvSpPr>
          <p:spPr>
            <a:xfrm rot="2700000">
              <a:off x="507243" y="4149154"/>
              <a:ext cx="439113" cy="439113"/>
            </a:xfrm>
            <a:prstGeom prst="plus">
              <a:avLst>
                <a:gd name="adj" fmla="val 42536"/>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3"/>
        <p:cNvGrpSpPr/>
        <p:nvPr/>
      </p:nvGrpSpPr>
      <p:grpSpPr>
        <a:xfrm>
          <a:off x="0" y="0"/>
          <a:ext cx="0" cy="0"/>
          <a:chOff x="0" y="0"/>
          <a:chExt cx="0" cy="0"/>
        </a:xfrm>
      </p:grpSpPr>
      <p:grpSp>
        <p:nvGrpSpPr>
          <p:cNvPr id="714" name="Google Shape;714;p37"/>
          <p:cNvGrpSpPr/>
          <p:nvPr/>
        </p:nvGrpSpPr>
        <p:grpSpPr>
          <a:xfrm>
            <a:off x="4754850" y="3195960"/>
            <a:ext cx="3771900" cy="1412550"/>
            <a:chOff x="4754850" y="1600325"/>
            <a:chExt cx="3771900" cy="1412550"/>
          </a:xfrm>
        </p:grpSpPr>
        <p:sp>
          <p:nvSpPr>
            <p:cNvPr id="715" name="Google Shape;715;p37"/>
            <p:cNvSpPr/>
            <p:nvPr/>
          </p:nvSpPr>
          <p:spPr>
            <a:xfrm>
              <a:off x="4852650" y="1691675"/>
              <a:ext cx="3674100" cy="13212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7"/>
            <p:cNvSpPr/>
            <p:nvPr/>
          </p:nvSpPr>
          <p:spPr>
            <a:xfrm>
              <a:off x="4754850" y="1600325"/>
              <a:ext cx="3674100" cy="1321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17" name="Google Shape;717;p37"/>
            <p:cNvCxnSpPr/>
            <p:nvPr/>
          </p:nvCxnSpPr>
          <p:spPr>
            <a:xfrm>
              <a:off x="4754850" y="1783325"/>
              <a:ext cx="3674400" cy="0"/>
            </a:xfrm>
            <a:prstGeom prst="straightConnector1">
              <a:avLst/>
            </a:prstGeom>
            <a:noFill/>
            <a:ln w="28575" cap="flat" cmpd="sng">
              <a:solidFill>
                <a:schemeClr val="dk1"/>
              </a:solidFill>
              <a:prstDash val="solid"/>
              <a:round/>
              <a:headEnd type="none" w="med" len="med"/>
              <a:tailEnd type="none" w="med" len="med"/>
            </a:ln>
          </p:spPr>
        </p:cxnSp>
      </p:grpSp>
      <p:grpSp>
        <p:nvGrpSpPr>
          <p:cNvPr id="718" name="Google Shape;718;p37"/>
          <p:cNvGrpSpPr/>
          <p:nvPr/>
        </p:nvGrpSpPr>
        <p:grpSpPr>
          <a:xfrm>
            <a:off x="715100" y="3195863"/>
            <a:ext cx="3771900" cy="1412550"/>
            <a:chOff x="4754850" y="1600325"/>
            <a:chExt cx="3771900" cy="1412550"/>
          </a:xfrm>
        </p:grpSpPr>
        <p:sp>
          <p:nvSpPr>
            <p:cNvPr id="719" name="Google Shape;719;p37"/>
            <p:cNvSpPr/>
            <p:nvPr/>
          </p:nvSpPr>
          <p:spPr>
            <a:xfrm>
              <a:off x="4852650" y="1691675"/>
              <a:ext cx="3674100" cy="13212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7"/>
            <p:cNvSpPr/>
            <p:nvPr/>
          </p:nvSpPr>
          <p:spPr>
            <a:xfrm>
              <a:off x="4754850" y="1600325"/>
              <a:ext cx="3674100" cy="1321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21" name="Google Shape;721;p37"/>
            <p:cNvCxnSpPr/>
            <p:nvPr/>
          </p:nvCxnSpPr>
          <p:spPr>
            <a:xfrm>
              <a:off x="4754850" y="1783325"/>
              <a:ext cx="3674400" cy="0"/>
            </a:xfrm>
            <a:prstGeom prst="straightConnector1">
              <a:avLst/>
            </a:prstGeom>
            <a:noFill/>
            <a:ln w="28575" cap="flat" cmpd="sng">
              <a:solidFill>
                <a:schemeClr val="dk1"/>
              </a:solidFill>
              <a:prstDash val="solid"/>
              <a:round/>
              <a:headEnd type="none" w="med" len="med"/>
              <a:tailEnd type="none" w="med" len="med"/>
            </a:ln>
          </p:spPr>
        </p:cxnSp>
      </p:grpSp>
      <p:grpSp>
        <p:nvGrpSpPr>
          <p:cNvPr id="722" name="Google Shape;722;p37"/>
          <p:cNvGrpSpPr/>
          <p:nvPr/>
        </p:nvGrpSpPr>
        <p:grpSpPr>
          <a:xfrm>
            <a:off x="715100" y="1600313"/>
            <a:ext cx="3771900" cy="1412550"/>
            <a:chOff x="715100" y="1600313"/>
            <a:chExt cx="3771900" cy="1412550"/>
          </a:xfrm>
        </p:grpSpPr>
        <p:sp>
          <p:nvSpPr>
            <p:cNvPr id="723" name="Google Shape;723;p37"/>
            <p:cNvSpPr/>
            <p:nvPr/>
          </p:nvSpPr>
          <p:spPr>
            <a:xfrm>
              <a:off x="812900" y="1691663"/>
              <a:ext cx="3674100" cy="13212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7"/>
            <p:cNvSpPr/>
            <p:nvPr/>
          </p:nvSpPr>
          <p:spPr>
            <a:xfrm>
              <a:off x="715100" y="1600313"/>
              <a:ext cx="3674100" cy="1321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25" name="Google Shape;725;p37"/>
            <p:cNvCxnSpPr/>
            <p:nvPr/>
          </p:nvCxnSpPr>
          <p:spPr>
            <a:xfrm>
              <a:off x="715100" y="1783313"/>
              <a:ext cx="3674400" cy="0"/>
            </a:xfrm>
            <a:prstGeom prst="straightConnector1">
              <a:avLst/>
            </a:prstGeom>
            <a:noFill/>
            <a:ln w="28575" cap="flat" cmpd="sng">
              <a:solidFill>
                <a:schemeClr val="dk1"/>
              </a:solidFill>
              <a:prstDash val="solid"/>
              <a:round/>
              <a:headEnd type="none" w="med" len="med"/>
              <a:tailEnd type="none" w="med" len="med"/>
            </a:ln>
          </p:spPr>
        </p:cxnSp>
      </p:grpSp>
      <p:grpSp>
        <p:nvGrpSpPr>
          <p:cNvPr id="726" name="Google Shape;726;p37"/>
          <p:cNvGrpSpPr/>
          <p:nvPr/>
        </p:nvGrpSpPr>
        <p:grpSpPr>
          <a:xfrm>
            <a:off x="4754850" y="1600313"/>
            <a:ext cx="3771900" cy="1412550"/>
            <a:chOff x="4754850" y="1600325"/>
            <a:chExt cx="3771900" cy="1412550"/>
          </a:xfrm>
        </p:grpSpPr>
        <p:sp>
          <p:nvSpPr>
            <p:cNvPr id="727" name="Google Shape;727;p37"/>
            <p:cNvSpPr/>
            <p:nvPr/>
          </p:nvSpPr>
          <p:spPr>
            <a:xfrm>
              <a:off x="4852650" y="1691675"/>
              <a:ext cx="3674100" cy="13212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7"/>
            <p:cNvSpPr/>
            <p:nvPr/>
          </p:nvSpPr>
          <p:spPr>
            <a:xfrm>
              <a:off x="4754850" y="1600325"/>
              <a:ext cx="3674100" cy="1321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29" name="Google Shape;729;p37"/>
            <p:cNvCxnSpPr/>
            <p:nvPr/>
          </p:nvCxnSpPr>
          <p:spPr>
            <a:xfrm>
              <a:off x="4754850" y="1783325"/>
              <a:ext cx="3674400" cy="0"/>
            </a:xfrm>
            <a:prstGeom prst="straightConnector1">
              <a:avLst/>
            </a:prstGeom>
            <a:noFill/>
            <a:ln w="28575" cap="flat" cmpd="sng">
              <a:solidFill>
                <a:schemeClr val="dk1"/>
              </a:solidFill>
              <a:prstDash val="solid"/>
              <a:round/>
              <a:headEnd type="none" w="med" len="med"/>
              <a:tailEnd type="none" w="med" len="med"/>
            </a:ln>
          </p:spPr>
        </p:cxnSp>
      </p:grpSp>
      <p:sp>
        <p:nvSpPr>
          <p:cNvPr id="730" name="Google Shape;730;p37"/>
          <p:cNvSpPr txBox="1">
            <a:spLocks noGrp="1"/>
          </p:cNvSpPr>
          <p:nvPr>
            <p:ph type="subTitle" idx="2"/>
          </p:nvPr>
        </p:nvSpPr>
        <p:spPr>
          <a:xfrm>
            <a:off x="5619714" y="3816634"/>
            <a:ext cx="3072258" cy="67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00" dirty="0">
                <a:latin typeface="+mn-lt"/>
              </a:rPr>
              <a:t>Sau khi phiếu khảo sát được lập, nhân viên bán hàng (thu ngân) sẽ in phiếu báo giá</a:t>
            </a:r>
            <a:endParaRPr sz="1300" dirty="0">
              <a:latin typeface="+mn-lt"/>
            </a:endParaRPr>
          </a:p>
        </p:txBody>
      </p:sp>
      <p:sp>
        <p:nvSpPr>
          <p:cNvPr id="731" name="Google Shape;731;p37"/>
          <p:cNvSpPr txBox="1">
            <a:spLocks noGrp="1"/>
          </p:cNvSpPr>
          <p:nvPr>
            <p:ph type="subTitle" idx="3"/>
          </p:nvPr>
        </p:nvSpPr>
        <p:spPr>
          <a:xfrm>
            <a:off x="1734427" y="2263125"/>
            <a:ext cx="2521873"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Quản</a:t>
            </a:r>
            <a:r>
              <a:rPr lang="en-US" dirty="0"/>
              <a:t> </a:t>
            </a:r>
            <a:r>
              <a:rPr lang="en-US" dirty="0" err="1"/>
              <a:t>lí</a:t>
            </a:r>
            <a:r>
              <a:rPr lang="en-US" dirty="0"/>
              <a:t> </a:t>
            </a:r>
            <a:r>
              <a:rPr lang="en-US" dirty="0" err="1"/>
              <a:t>sẽ</a:t>
            </a:r>
            <a:r>
              <a:rPr lang="en-US" dirty="0"/>
              <a:t> </a:t>
            </a:r>
            <a:r>
              <a:rPr lang="en-US" dirty="0" err="1"/>
              <a:t>lập</a:t>
            </a:r>
            <a:r>
              <a:rPr lang="en-US" dirty="0"/>
              <a:t> </a:t>
            </a:r>
            <a:r>
              <a:rPr lang="en-US" dirty="0" err="1"/>
              <a:t>lịch</a:t>
            </a:r>
            <a:r>
              <a:rPr lang="en-US" dirty="0"/>
              <a:t> </a:t>
            </a:r>
            <a:r>
              <a:rPr lang="en-US" dirty="0" err="1"/>
              <a:t>bảo</a:t>
            </a:r>
            <a:r>
              <a:rPr lang="en-US" dirty="0"/>
              <a:t> </a:t>
            </a:r>
            <a:r>
              <a:rPr lang="en-US" dirty="0" err="1"/>
              <a:t>trì</a:t>
            </a:r>
            <a:r>
              <a:rPr lang="en-US" dirty="0"/>
              <a:t> </a:t>
            </a:r>
            <a:r>
              <a:rPr lang="en-US" dirty="0" err="1"/>
              <a:t>khi</a:t>
            </a:r>
            <a:r>
              <a:rPr lang="en-US" dirty="0"/>
              <a:t> </a:t>
            </a:r>
            <a:r>
              <a:rPr lang="en-US" dirty="0" err="1"/>
              <a:t>có</a:t>
            </a:r>
            <a:r>
              <a:rPr lang="en-US" dirty="0"/>
              <a:t> </a:t>
            </a:r>
            <a:r>
              <a:rPr lang="en-US" dirty="0" err="1"/>
              <a:t>yêu</a:t>
            </a:r>
            <a:r>
              <a:rPr lang="en-US" dirty="0"/>
              <a:t> </a:t>
            </a:r>
            <a:r>
              <a:rPr lang="en-US" dirty="0" err="1"/>
              <a:t>cầu</a:t>
            </a:r>
            <a:r>
              <a:rPr lang="en-US" dirty="0"/>
              <a:t> </a:t>
            </a:r>
            <a:r>
              <a:rPr lang="en-US" dirty="0" err="1"/>
              <a:t>từ</a:t>
            </a:r>
            <a:r>
              <a:rPr lang="en-US" dirty="0"/>
              <a:t> </a:t>
            </a:r>
            <a:r>
              <a:rPr lang="en-US" dirty="0" err="1"/>
              <a:t>khách</a:t>
            </a:r>
            <a:r>
              <a:rPr lang="en-US" dirty="0"/>
              <a:t> </a:t>
            </a:r>
            <a:r>
              <a:rPr lang="en-US" dirty="0" err="1"/>
              <a:t>hàng</a:t>
            </a:r>
            <a:endParaRPr dirty="0"/>
          </a:p>
        </p:txBody>
      </p:sp>
      <p:sp>
        <p:nvSpPr>
          <p:cNvPr id="732" name="Google Shape;732;p37"/>
          <p:cNvSpPr txBox="1">
            <a:spLocks noGrp="1"/>
          </p:cNvSpPr>
          <p:nvPr>
            <p:ph type="subTitle" idx="4"/>
          </p:nvPr>
        </p:nvSpPr>
        <p:spPr>
          <a:xfrm>
            <a:off x="1689711" y="3786171"/>
            <a:ext cx="2734695" cy="70966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mn-lt"/>
              </a:rPr>
              <a:t>Nhân viên kỹ thuật đến kiểm tra thiết bị xe nâng và tiến hành lập phiếu khảo sát</a:t>
            </a:r>
            <a:endParaRPr dirty="0">
              <a:latin typeface="+mn-lt"/>
            </a:endParaRPr>
          </a:p>
        </p:txBody>
      </p:sp>
      <p:sp>
        <p:nvSpPr>
          <p:cNvPr id="733" name="Google Shape;733;p37"/>
          <p:cNvSpPr txBox="1">
            <a:spLocks noGrp="1"/>
          </p:cNvSpPr>
          <p:nvPr>
            <p:ph type="subTitle" idx="5"/>
          </p:nvPr>
        </p:nvSpPr>
        <p:spPr>
          <a:xfrm>
            <a:off x="5624542" y="2190931"/>
            <a:ext cx="2804358" cy="70936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mn-lt"/>
              </a:rPr>
              <a:t>Quản lí sẽ phân công công việc cho nhân viên kỹ thuật tiến hành  bảo trì theo lịch đã được lập</a:t>
            </a:r>
            <a:endParaRPr dirty="0">
              <a:latin typeface="+mn-lt"/>
            </a:endParaRPr>
          </a:p>
        </p:txBody>
      </p:sp>
      <p:sp>
        <p:nvSpPr>
          <p:cNvPr id="734" name="Google Shape;734;p37"/>
          <p:cNvSpPr txBox="1">
            <a:spLocks noGrp="1"/>
          </p:cNvSpPr>
          <p:nvPr>
            <p:ph type="title"/>
          </p:nvPr>
        </p:nvSpPr>
        <p:spPr>
          <a:xfrm>
            <a:off x="715100" y="731400"/>
            <a:ext cx="7713900" cy="68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mn-lt"/>
              </a:rPr>
              <a:t>MÔ TẢ ĐỀ TÀI</a:t>
            </a:r>
            <a:endParaRPr dirty="0"/>
          </a:p>
        </p:txBody>
      </p:sp>
      <p:sp>
        <p:nvSpPr>
          <p:cNvPr id="735" name="Google Shape;735;p37"/>
          <p:cNvSpPr txBox="1">
            <a:spLocks noGrp="1"/>
          </p:cNvSpPr>
          <p:nvPr>
            <p:ph type="subTitle" idx="1"/>
          </p:nvPr>
        </p:nvSpPr>
        <p:spPr>
          <a:xfrm>
            <a:off x="5918599" y="3396625"/>
            <a:ext cx="2377500" cy="54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000" b="1" dirty="0" err="1">
                <a:latin typeface="+mn-lt"/>
              </a:rPr>
              <a:t>Lập</a:t>
            </a:r>
            <a:r>
              <a:rPr lang="en-US" sz="2000" b="1" dirty="0">
                <a:latin typeface="+mn-lt"/>
              </a:rPr>
              <a:t> </a:t>
            </a:r>
            <a:r>
              <a:rPr lang="en-US" sz="2000" b="1" dirty="0" err="1">
                <a:latin typeface="+mn-lt"/>
              </a:rPr>
              <a:t>phiếu</a:t>
            </a:r>
            <a:r>
              <a:rPr lang="en-US" sz="2000" b="1" dirty="0">
                <a:latin typeface="+mn-lt"/>
              </a:rPr>
              <a:t> </a:t>
            </a:r>
            <a:r>
              <a:rPr lang="en-US" sz="2000" b="1" dirty="0" err="1">
                <a:latin typeface="+mn-lt"/>
              </a:rPr>
              <a:t>báo</a:t>
            </a:r>
            <a:r>
              <a:rPr lang="en-US" sz="2000" b="1" dirty="0">
                <a:latin typeface="+mn-lt"/>
              </a:rPr>
              <a:t> </a:t>
            </a:r>
            <a:r>
              <a:rPr lang="en-US" sz="2000" b="1" dirty="0" err="1">
                <a:latin typeface="+mn-lt"/>
              </a:rPr>
              <a:t>giá</a:t>
            </a:r>
            <a:endParaRPr sz="2000" b="1" dirty="0">
              <a:latin typeface="+mn-lt"/>
            </a:endParaRPr>
          </a:p>
        </p:txBody>
      </p:sp>
      <p:sp>
        <p:nvSpPr>
          <p:cNvPr id="736" name="Google Shape;736;p37"/>
          <p:cNvSpPr txBox="1">
            <a:spLocks noGrp="1"/>
          </p:cNvSpPr>
          <p:nvPr>
            <p:ph type="subTitle" idx="6"/>
          </p:nvPr>
        </p:nvSpPr>
        <p:spPr>
          <a:xfrm>
            <a:off x="1724856" y="3396625"/>
            <a:ext cx="2531444" cy="54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000" b="1" dirty="0" err="1">
                <a:latin typeface="+mn-lt"/>
              </a:rPr>
              <a:t>Lập</a:t>
            </a:r>
            <a:r>
              <a:rPr lang="en-US" sz="2000" b="1" dirty="0">
                <a:latin typeface="+mn-lt"/>
              </a:rPr>
              <a:t> </a:t>
            </a:r>
            <a:r>
              <a:rPr lang="en-US" sz="2000" b="1" dirty="0" err="1">
                <a:latin typeface="+mn-lt"/>
              </a:rPr>
              <a:t>phiếu</a:t>
            </a:r>
            <a:r>
              <a:rPr lang="en-US" sz="2000" b="1" dirty="0">
                <a:latin typeface="+mn-lt"/>
              </a:rPr>
              <a:t> </a:t>
            </a:r>
            <a:r>
              <a:rPr lang="en-US" sz="2000" b="1" dirty="0" err="1">
                <a:latin typeface="+mn-lt"/>
              </a:rPr>
              <a:t>khảo</a:t>
            </a:r>
            <a:r>
              <a:rPr lang="en-US" sz="2000" b="1" dirty="0">
                <a:latin typeface="+mn-lt"/>
              </a:rPr>
              <a:t> </a:t>
            </a:r>
            <a:r>
              <a:rPr lang="en-US" sz="2000" b="1" dirty="0" err="1">
                <a:latin typeface="+mn-lt"/>
              </a:rPr>
              <a:t>sát</a:t>
            </a:r>
            <a:endParaRPr lang="en-US" sz="2000" b="1" dirty="0">
              <a:latin typeface="+mn-lt"/>
            </a:endParaRPr>
          </a:p>
        </p:txBody>
      </p:sp>
      <p:sp>
        <p:nvSpPr>
          <p:cNvPr id="737" name="Google Shape;737;p37"/>
          <p:cNvSpPr txBox="1">
            <a:spLocks noGrp="1"/>
          </p:cNvSpPr>
          <p:nvPr>
            <p:ph type="subTitle" idx="7"/>
          </p:nvPr>
        </p:nvSpPr>
        <p:spPr>
          <a:xfrm>
            <a:off x="1878800" y="1801544"/>
            <a:ext cx="2377500" cy="54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000" b="1" dirty="0" err="1">
                <a:latin typeface="+mn-lt"/>
              </a:rPr>
              <a:t>Lập</a:t>
            </a:r>
            <a:r>
              <a:rPr lang="en-US" sz="2000" b="1" dirty="0">
                <a:latin typeface="+mn-lt"/>
              </a:rPr>
              <a:t> </a:t>
            </a:r>
            <a:r>
              <a:rPr lang="en-US" sz="2000" b="1" dirty="0" err="1">
                <a:latin typeface="+mn-lt"/>
              </a:rPr>
              <a:t>lịch</a:t>
            </a:r>
            <a:r>
              <a:rPr lang="en-US" sz="2000" b="1" dirty="0">
                <a:latin typeface="+mn-lt"/>
              </a:rPr>
              <a:t> </a:t>
            </a:r>
            <a:r>
              <a:rPr lang="en-US" sz="2000" b="1" dirty="0" err="1">
                <a:latin typeface="+mn-lt"/>
              </a:rPr>
              <a:t>bảo</a:t>
            </a:r>
            <a:r>
              <a:rPr lang="en-US" sz="2000" b="1" dirty="0">
                <a:latin typeface="+mn-lt"/>
              </a:rPr>
              <a:t> </a:t>
            </a:r>
            <a:r>
              <a:rPr lang="en-US" sz="2000" b="1" dirty="0" err="1">
                <a:latin typeface="+mn-lt"/>
              </a:rPr>
              <a:t>trì</a:t>
            </a:r>
            <a:endParaRPr sz="2000" b="1" dirty="0">
              <a:latin typeface="+mn-lt"/>
            </a:endParaRPr>
          </a:p>
        </p:txBody>
      </p:sp>
      <p:sp>
        <p:nvSpPr>
          <p:cNvPr id="738" name="Google Shape;738;p37"/>
          <p:cNvSpPr txBox="1">
            <a:spLocks noGrp="1"/>
          </p:cNvSpPr>
          <p:nvPr>
            <p:ph type="subTitle" idx="8"/>
          </p:nvPr>
        </p:nvSpPr>
        <p:spPr>
          <a:xfrm>
            <a:off x="5794592" y="1804550"/>
            <a:ext cx="2732158" cy="54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b="1" dirty="0">
                <a:latin typeface="+mn-lt"/>
              </a:rPr>
              <a:t>Lập bảng phân công</a:t>
            </a:r>
            <a:endParaRPr sz="2000" b="1" dirty="0">
              <a:latin typeface="+mn-lt"/>
            </a:endParaRPr>
          </a:p>
        </p:txBody>
      </p:sp>
      <p:grpSp>
        <p:nvGrpSpPr>
          <p:cNvPr id="739" name="Google Shape;739;p37"/>
          <p:cNvGrpSpPr/>
          <p:nvPr/>
        </p:nvGrpSpPr>
        <p:grpSpPr>
          <a:xfrm>
            <a:off x="5085306" y="2100976"/>
            <a:ext cx="502899" cy="502899"/>
            <a:chOff x="858700" y="1967475"/>
            <a:chExt cx="605100" cy="605100"/>
          </a:xfrm>
        </p:grpSpPr>
        <p:sp>
          <p:nvSpPr>
            <p:cNvPr id="740" name="Google Shape;740;p37"/>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7"/>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2" name="Google Shape;742;p37"/>
          <p:cNvGrpSpPr/>
          <p:nvPr/>
        </p:nvGrpSpPr>
        <p:grpSpPr>
          <a:xfrm>
            <a:off x="5085356" y="3694821"/>
            <a:ext cx="502800" cy="502800"/>
            <a:chOff x="7014301" y="2017350"/>
            <a:chExt cx="502800" cy="502800"/>
          </a:xfrm>
        </p:grpSpPr>
        <p:sp>
          <p:nvSpPr>
            <p:cNvPr id="743" name="Google Shape;743;p37"/>
            <p:cNvSpPr/>
            <p:nvPr/>
          </p:nvSpPr>
          <p:spPr>
            <a:xfrm>
              <a:off x="7014301" y="2017350"/>
              <a:ext cx="502800" cy="502800"/>
            </a:xfrm>
            <a:prstGeom prst="roundRect">
              <a:avLst>
                <a:gd name="adj" fmla="val 1510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7"/>
            <p:cNvSpPr/>
            <p:nvPr/>
          </p:nvSpPr>
          <p:spPr>
            <a:xfrm>
              <a:off x="7095012" y="2108734"/>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5" name="Google Shape;745;p37"/>
          <p:cNvGrpSpPr/>
          <p:nvPr/>
        </p:nvGrpSpPr>
        <p:grpSpPr>
          <a:xfrm>
            <a:off x="1045556" y="3694821"/>
            <a:ext cx="502800" cy="502800"/>
            <a:chOff x="1627550" y="2017350"/>
            <a:chExt cx="502800" cy="502800"/>
          </a:xfrm>
        </p:grpSpPr>
        <p:sp>
          <p:nvSpPr>
            <p:cNvPr id="746" name="Google Shape;746;p37"/>
            <p:cNvSpPr/>
            <p:nvPr/>
          </p:nvSpPr>
          <p:spPr>
            <a:xfrm>
              <a:off x="1627550" y="2017350"/>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7"/>
            <p:cNvSpPr/>
            <p:nvPr/>
          </p:nvSpPr>
          <p:spPr>
            <a:xfrm>
              <a:off x="1718900" y="2108700"/>
              <a:ext cx="320100" cy="320100"/>
            </a:xfrm>
            <a:prstGeom prst="donut">
              <a:avLst>
                <a:gd name="adj" fmla="val 25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8" name="Google Shape;748;p37"/>
          <p:cNvGrpSpPr/>
          <p:nvPr/>
        </p:nvGrpSpPr>
        <p:grpSpPr>
          <a:xfrm>
            <a:off x="1046025" y="2101025"/>
            <a:ext cx="502800" cy="502800"/>
            <a:chOff x="463701" y="2307675"/>
            <a:chExt cx="502800" cy="502800"/>
          </a:xfrm>
        </p:grpSpPr>
        <p:sp>
          <p:nvSpPr>
            <p:cNvPr id="749" name="Google Shape;749;p37"/>
            <p:cNvSpPr/>
            <p:nvPr/>
          </p:nvSpPr>
          <p:spPr>
            <a:xfrm>
              <a:off x="463701" y="2307675"/>
              <a:ext cx="502800" cy="502800"/>
            </a:xfrm>
            <a:prstGeom prst="roundRect">
              <a:avLst>
                <a:gd name="adj" fmla="val 15109"/>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7"/>
            <p:cNvSpPr/>
            <p:nvPr/>
          </p:nvSpPr>
          <p:spPr>
            <a:xfrm>
              <a:off x="545925" y="2446300"/>
              <a:ext cx="338328" cy="225549"/>
            </a:xfrm>
            <a:custGeom>
              <a:avLst/>
              <a:gdLst/>
              <a:ahLst/>
              <a:cxnLst/>
              <a:rect l="l" t="t" r="r" b="b"/>
              <a:pathLst>
                <a:path w="8708" h="5806" extrusionOk="0">
                  <a:moveTo>
                    <a:pt x="757" y="1"/>
                  </a:moveTo>
                  <a:cubicBezTo>
                    <a:pt x="342" y="1"/>
                    <a:pt x="1" y="342"/>
                    <a:pt x="1" y="757"/>
                  </a:cubicBezTo>
                  <a:lnTo>
                    <a:pt x="1" y="5049"/>
                  </a:lnTo>
                  <a:cubicBezTo>
                    <a:pt x="1" y="5464"/>
                    <a:pt x="342" y="5806"/>
                    <a:pt x="757" y="5806"/>
                  </a:cubicBezTo>
                  <a:lnTo>
                    <a:pt x="7952" y="5806"/>
                  </a:lnTo>
                  <a:cubicBezTo>
                    <a:pt x="8366" y="5806"/>
                    <a:pt x="8708" y="5464"/>
                    <a:pt x="8708" y="5049"/>
                  </a:cubicBezTo>
                  <a:lnTo>
                    <a:pt x="8708" y="757"/>
                  </a:lnTo>
                  <a:cubicBezTo>
                    <a:pt x="8708" y="342"/>
                    <a:pt x="8366" y="1"/>
                    <a:pt x="7952"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7"/>
            <p:cNvSpPr/>
            <p:nvPr/>
          </p:nvSpPr>
          <p:spPr>
            <a:xfrm>
              <a:off x="555887" y="2446307"/>
              <a:ext cx="318435" cy="106170"/>
            </a:xfrm>
            <a:custGeom>
              <a:avLst/>
              <a:gdLst/>
              <a:ahLst/>
              <a:cxnLst/>
              <a:rect l="l" t="t" r="r" b="b"/>
              <a:pathLst>
                <a:path w="8196" h="2733" extrusionOk="0">
                  <a:moveTo>
                    <a:pt x="1" y="1"/>
                  </a:moveTo>
                  <a:lnTo>
                    <a:pt x="3659" y="2586"/>
                  </a:lnTo>
                  <a:cubicBezTo>
                    <a:pt x="3794" y="2684"/>
                    <a:pt x="3946" y="2733"/>
                    <a:pt x="4098" y="2733"/>
                  </a:cubicBezTo>
                  <a:cubicBezTo>
                    <a:pt x="4251" y="2733"/>
                    <a:pt x="4403" y="2684"/>
                    <a:pt x="4537" y="2586"/>
                  </a:cubicBezTo>
                  <a:lnTo>
                    <a:pt x="8196" y="1"/>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2" name="Google Shape;752;p37"/>
          <p:cNvSpPr/>
          <p:nvPr/>
        </p:nvSpPr>
        <p:spPr>
          <a:xfrm>
            <a:off x="947500" y="1090313"/>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7"/>
          <p:cNvSpPr/>
          <p:nvPr/>
        </p:nvSpPr>
        <p:spPr>
          <a:xfrm>
            <a:off x="715160" y="941661"/>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7"/>
          <p:cNvSpPr/>
          <p:nvPr/>
        </p:nvSpPr>
        <p:spPr>
          <a:xfrm>
            <a:off x="7971748" y="1042351"/>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1"/>
        <p:cNvGrpSpPr/>
        <p:nvPr/>
      </p:nvGrpSpPr>
      <p:grpSpPr>
        <a:xfrm>
          <a:off x="0" y="0"/>
          <a:ext cx="0" cy="0"/>
          <a:chOff x="0" y="0"/>
          <a:chExt cx="0" cy="0"/>
        </a:xfrm>
      </p:grpSpPr>
      <p:sp>
        <p:nvSpPr>
          <p:cNvPr id="832" name="Google Shape;832;p40"/>
          <p:cNvSpPr txBox="1">
            <a:spLocks noGrp="1"/>
          </p:cNvSpPr>
          <p:nvPr>
            <p:ph type="subTitle" idx="1"/>
          </p:nvPr>
        </p:nvSpPr>
        <p:spPr>
          <a:xfrm>
            <a:off x="3347036" y="1342592"/>
            <a:ext cx="5020200" cy="50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latin typeface="+mn-lt"/>
              </a:rPr>
              <a:t>Quản lí (Admin)</a:t>
            </a:r>
            <a:endParaRPr b="1" dirty="0">
              <a:latin typeface="+mn-lt"/>
            </a:endParaRPr>
          </a:p>
        </p:txBody>
      </p:sp>
      <p:sp>
        <p:nvSpPr>
          <p:cNvPr id="833" name="Google Shape;833;p40"/>
          <p:cNvSpPr txBox="1">
            <a:spLocks noGrp="1"/>
          </p:cNvSpPr>
          <p:nvPr>
            <p:ph type="subTitle" idx="2"/>
          </p:nvPr>
        </p:nvSpPr>
        <p:spPr>
          <a:xfrm>
            <a:off x="3347036" y="2580552"/>
            <a:ext cx="5020200" cy="50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latin typeface="+mn-lt"/>
              </a:rPr>
              <a:t>Nhân viên kỹ thuật</a:t>
            </a:r>
            <a:endParaRPr b="1" dirty="0">
              <a:latin typeface="+mn-lt"/>
            </a:endParaRPr>
          </a:p>
        </p:txBody>
      </p:sp>
      <p:sp>
        <p:nvSpPr>
          <p:cNvPr id="834" name="Google Shape;834;p40"/>
          <p:cNvSpPr txBox="1">
            <a:spLocks noGrp="1"/>
          </p:cNvSpPr>
          <p:nvPr>
            <p:ph type="subTitle" idx="3"/>
          </p:nvPr>
        </p:nvSpPr>
        <p:spPr>
          <a:xfrm>
            <a:off x="3339473" y="3586892"/>
            <a:ext cx="5020800" cy="50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latin typeface="+mn-lt"/>
              </a:rPr>
              <a:t>Nhân viên bán hàng (thu ngân)</a:t>
            </a:r>
            <a:endParaRPr b="1" dirty="0">
              <a:latin typeface="+mn-lt"/>
            </a:endParaRPr>
          </a:p>
        </p:txBody>
      </p:sp>
      <p:sp>
        <p:nvSpPr>
          <p:cNvPr id="835" name="Google Shape;835;p40"/>
          <p:cNvSpPr txBox="1">
            <a:spLocks noGrp="1"/>
          </p:cNvSpPr>
          <p:nvPr>
            <p:ph type="subTitle" idx="4"/>
          </p:nvPr>
        </p:nvSpPr>
        <p:spPr>
          <a:xfrm>
            <a:off x="3408500" y="1906410"/>
            <a:ext cx="5020200" cy="59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“Quản lí là người có quyền hạn cao nhất trong hệ thống. Có thể thực hiện tất cả các chức năng hệ thống hiện có.”</a:t>
            </a:r>
            <a:endParaRPr dirty="0"/>
          </a:p>
        </p:txBody>
      </p:sp>
      <p:sp>
        <p:nvSpPr>
          <p:cNvPr id="836" name="Google Shape;836;p40"/>
          <p:cNvSpPr txBox="1">
            <a:spLocks noGrp="1"/>
          </p:cNvSpPr>
          <p:nvPr>
            <p:ph type="subTitle" idx="5"/>
          </p:nvPr>
        </p:nvSpPr>
        <p:spPr>
          <a:xfrm>
            <a:off x="3408500" y="2989795"/>
            <a:ext cx="5020200" cy="59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“Nhân viên kỹ thuật là người có quyền lập phiếu khảo sát, xem bảng phân công công việc”</a:t>
            </a:r>
            <a:endParaRPr dirty="0"/>
          </a:p>
        </p:txBody>
      </p:sp>
      <p:sp>
        <p:nvSpPr>
          <p:cNvPr id="837" name="Google Shape;837;p40"/>
          <p:cNvSpPr txBox="1">
            <a:spLocks noGrp="1"/>
          </p:cNvSpPr>
          <p:nvPr>
            <p:ph type="title"/>
          </p:nvPr>
        </p:nvSpPr>
        <p:spPr>
          <a:xfrm>
            <a:off x="715100" y="731525"/>
            <a:ext cx="7715700" cy="68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err="1">
                <a:latin typeface="+mn-lt"/>
              </a:rPr>
              <a:t>Phân</a:t>
            </a:r>
            <a:r>
              <a:rPr lang="en" b="1" dirty="0">
                <a:latin typeface="+mn-lt"/>
              </a:rPr>
              <a:t> Quyền</a:t>
            </a:r>
            <a:endParaRPr b="1" dirty="0">
              <a:latin typeface="+mn-lt"/>
            </a:endParaRPr>
          </a:p>
        </p:txBody>
      </p:sp>
      <p:sp>
        <p:nvSpPr>
          <p:cNvPr id="838" name="Google Shape;838;p40"/>
          <p:cNvSpPr txBox="1">
            <a:spLocks noGrp="1"/>
          </p:cNvSpPr>
          <p:nvPr>
            <p:ph type="subTitle" idx="6"/>
          </p:nvPr>
        </p:nvSpPr>
        <p:spPr>
          <a:xfrm>
            <a:off x="3347035" y="3998932"/>
            <a:ext cx="4621321" cy="59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mn-lt"/>
              </a:rPr>
              <a:t>“Nhân viên bán hàng (thu ngân) là người có quyền lập lịch bảo trì, quản lí sản phẩm, dịch vụ, in phiếu báo giá và hóa đơn”</a:t>
            </a:r>
            <a:endParaRPr dirty="0">
              <a:latin typeface="+mn-lt"/>
            </a:endParaRPr>
          </a:p>
        </p:txBody>
      </p:sp>
      <p:grpSp>
        <p:nvGrpSpPr>
          <p:cNvPr id="839" name="Google Shape;839;p40"/>
          <p:cNvGrpSpPr/>
          <p:nvPr/>
        </p:nvGrpSpPr>
        <p:grpSpPr>
          <a:xfrm>
            <a:off x="2552352" y="1646026"/>
            <a:ext cx="502899" cy="502899"/>
            <a:chOff x="858700" y="1967475"/>
            <a:chExt cx="605100" cy="605100"/>
          </a:xfrm>
        </p:grpSpPr>
        <p:sp>
          <p:nvSpPr>
            <p:cNvPr id="840" name="Google Shape;840;p40"/>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0"/>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2" name="Google Shape;842;p40"/>
          <p:cNvGrpSpPr/>
          <p:nvPr/>
        </p:nvGrpSpPr>
        <p:grpSpPr>
          <a:xfrm>
            <a:off x="2552352" y="3647899"/>
            <a:ext cx="502800" cy="502800"/>
            <a:chOff x="1627550" y="2017350"/>
            <a:chExt cx="502800" cy="502800"/>
          </a:xfrm>
        </p:grpSpPr>
        <p:sp>
          <p:nvSpPr>
            <p:cNvPr id="843" name="Google Shape;843;p40"/>
            <p:cNvSpPr/>
            <p:nvPr/>
          </p:nvSpPr>
          <p:spPr>
            <a:xfrm>
              <a:off x="1627550" y="2017350"/>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0"/>
            <p:cNvSpPr/>
            <p:nvPr/>
          </p:nvSpPr>
          <p:spPr>
            <a:xfrm>
              <a:off x="1718900" y="2108700"/>
              <a:ext cx="320100" cy="320100"/>
            </a:xfrm>
            <a:prstGeom prst="donut">
              <a:avLst>
                <a:gd name="adj" fmla="val 25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5" name="Google Shape;845;p40"/>
          <p:cNvGrpSpPr/>
          <p:nvPr/>
        </p:nvGrpSpPr>
        <p:grpSpPr>
          <a:xfrm>
            <a:off x="2552351" y="2647083"/>
            <a:ext cx="502800" cy="502800"/>
            <a:chOff x="463701" y="2307675"/>
            <a:chExt cx="502800" cy="502800"/>
          </a:xfrm>
        </p:grpSpPr>
        <p:sp>
          <p:nvSpPr>
            <p:cNvPr id="846" name="Google Shape;846;p40"/>
            <p:cNvSpPr/>
            <p:nvPr/>
          </p:nvSpPr>
          <p:spPr>
            <a:xfrm>
              <a:off x="463701" y="2307675"/>
              <a:ext cx="502800" cy="502800"/>
            </a:xfrm>
            <a:prstGeom prst="roundRect">
              <a:avLst>
                <a:gd name="adj" fmla="val 15109"/>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0"/>
            <p:cNvSpPr/>
            <p:nvPr/>
          </p:nvSpPr>
          <p:spPr>
            <a:xfrm>
              <a:off x="545925" y="2446300"/>
              <a:ext cx="338328" cy="225549"/>
            </a:xfrm>
            <a:custGeom>
              <a:avLst/>
              <a:gdLst/>
              <a:ahLst/>
              <a:cxnLst/>
              <a:rect l="l" t="t" r="r" b="b"/>
              <a:pathLst>
                <a:path w="8708" h="5806" extrusionOk="0">
                  <a:moveTo>
                    <a:pt x="757" y="1"/>
                  </a:moveTo>
                  <a:cubicBezTo>
                    <a:pt x="342" y="1"/>
                    <a:pt x="1" y="342"/>
                    <a:pt x="1" y="757"/>
                  </a:cubicBezTo>
                  <a:lnTo>
                    <a:pt x="1" y="5049"/>
                  </a:lnTo>
                  <a:cubicBezTo>
                    <a:pt x="1" y="5464"/>
                    <a:pt x="342" y="5806"/>
                    <a:pt x="757" y="5806"/>
                  </a:cubicBezTo>
                  <a:lnTo>
                    <a:pt x="7952" y="5806"/>
                  </a:lnTo>
                  <a:cubicBezTo>
                    <a:pt x="8366" y="5806"/>
                    <a:pt x="8708" y="5464"/>
                    <a:pt x="8708" y="5049"/>
                  </a:cubicBezTo>
                  <a:lnTo>
                    <a:pt x="8708" y="757"/>
                  </a:lnTo>
                  <a:cubicBezTo>
                    <a:pt x="8708" y="342"/>
                    <a:pt x="8366" y="1"/>
                    <a:pt x="7952"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0"/>
            <p:cNvSpPr/>
            <p:nvPr/>
          </p:nvSpPr>
          <p:spPr>
            <a:xfrm>
              <a:off x="555887" y="2446307"/>
              <a:ext cx="318435" cy="106170"/>
            </a:xfrm>
            <a:custGeom>
              <a:avLst/>
              <a:gdLst/>
              <a:ahLst/>
              <a:cxnLst/>
              <a:rect l="l" t="t" r="r" b="b"/>
              <a:pathLst>
                <a:path w="8196" h="2733" extrusionOk="0">
                  <a:moveTo>
                    <a:pt x="1" y="1"/>
                  </a:moveTo>
                  <a:lnTo>
                    <a:pt x="3659" y="2586"/>
                  </a:lnTo>
                  <a:cubicBezTo>
                    <a:pt x="3794" y="2684"/>
                    <a:pt x="3946" y="2733"/>
                    <a:pt x="4098" y="2733"/>
                  </a:cubicBezTo>
                  <a:cubicBezTo>
                    <a:pt x="4251" y="2733"/>
                    <a:pt x="4403" y="2684"/>
                    <a:pt x="4537" y="2586"/>
                  </a:cubicBezTo>
                  <a:lnTo>
                    <a:pt x="8196" y="1"/>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9" name="Google Shape;849;p40"/>
          <p:cNvGrpSpPr/>
          <p:nvPr/>
        </p:nvGrpSpPr>
        <p:grpSpPr>
          <a:xfrm>
            <a:off x="136938" y="3232371"/>
            <a:ext cx="1371600" cy="1375875"/>
            <a:chOff x="299013" y="1079125"/>
            <a:chExt cx="1371600" cy="1375875"/>
          </a:xfrm>
        </p:grpSpPr>
        <p:sp>
          <p:nvSpPr>
            <p:cNvPr id="850" name="Google Shape;850;p40"/>
            <p:cNvSpPr/>
            <p:nvPr/>
          </p:nvSpPr>
          <p:spPr>
            <a:xfrm>
              <a:off x="390513" y="1174900"/>
              <a:ext cx="1280100" cy="1280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0"/>
            <p:cNvSpPr/>
            <p:nvPr/>
          </p:nvSpPr>
          <p:spPr>
            <a:xfrm>
              <a:off x="299013" y="1079125"/>
              <a:ext cx="1280100" cy="1280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2" name="Google Shape;852;p40"/>
            <p:cNvGrpSpPr/>
            <p:nvPr/>
          </p:nvGrpSpPr>
          <p:grpSpPr>
            <a:xfrm>
              <a:off x="396400" y="1384064"/>
              <a:ext cx="1085400" cy="635100"/>
              <a:chOff x="396400" y="1399225"/>
              <a:chExt cx="1085400" cy="635100"/>
            </a:xfrm>
          </p:grpSpPr>
          <p:sp>
            <p:nvSpPr>
              <p:cNvPr id="853" name="Google Shape;853;p40"/>
              <p:cNvSpPr/>
              <p:nvPr/>
            </p:nvSpPr>
            <p:spPr>
              <a:xfrm>
                <a:off x="396400" y="1399225"/>
                <a:ext cx="1085400" cy="635100"/>
              </a:xfrm>
              <a:prstGeom prst="roundRect">
                <a:avLst>
                  <a:gd name="adj"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4" name="Google Shape;854;p40"/>
              <p:cNvGrpSpPr/>
              <p:nvPr/>
            </p:nvGrpSpPr>
            <p:grpSpPr>
              <a:xfrm>
                <a:off x="712181" y="1506835"/>
                <a:ext cx="453838" cy="419880"/>
                <a:chOff x="733647" y="1423686"/>
                <a:chExt cx="453838" cy="419880"/>
              </a:xfrm>
            </p:grpSpPr>
            <p:sp>
              <p:nvSpPr>
                <p:cNvPr id="855" name="Google Shape;855;p40"/>
                <p:cNvSpPr/>
                <p:nvPr/>
              </p:nvSpPr>
              <p:spPr>
                <a:xfrm>
                  <a:off x="733647" y="1423686"/>
                  <a:ext cx="453838" cy="419880"/>
                </a:xfrm>
                <a:custGeom>
                  <a:avLst/>
                  <a:gdLst/>
                  <a:ahLst/>
                  <a:cxnLst/>
                  <a:rect l="l" t="t" r="r" b="b"/>
                  <a:pathLst>
                    <a:path w="9781" h="9055" extrusionOk="0">
                      <a:moveTo>
                        <a:pt x="4904" y="1"/>
                      </a:moveTo>
                      <a:cubicBezTo>
                        <a:pt x="4654" y="1"/>
                        <a:pt x="4401" y="21"/>
                        <a:pt x="4147" y="64"/>
                      </a:cubicBezTo>
                      <a:cubicBezTo>
                        <a:pt x="1659" y="479"/>
                        <a:pt x="1" y="2820"/>
                        <a:pt x="440" y="5284"/>
                      </a:cubicBezTo>
                      <a:cubicBezTo>
                        <a:pt x="811" y="7493"/>
                        <a:pt x="2733" y="9054"/>
                        <a:pt x="4902" y="9054"/>
                      </a:cubicBezTo>
                      <a:cubicBezTo>
                        <a:pt x="5152" y="9054"/>
                        <a:pt x="5405" y="9034"/>
                        <a:pt x="5659" y="8991"/>
                      </a:cubicBezTo>
                      <a:cubicBezTo>
                        <a:pt x="8122" y="8576"/>
                        <a:pt x="9781" y="6235"/>
                        <a:pt x="9366" y="3771"/>
                      </a:cubicBezTo>
                      <a:cubicBezTo>
                        <a:pt x="8994" y="1562"/>
                        <a:pt x="7073" y="1"/>
                        <a:pt x="4904"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0"/>
                <p:cNvSpPr/>
                <p:nvPr/>
              </p:nvSpPr>
              <p:spPr>
                <a:xfrm>
                  <a:off x="898875" y="1539755"/>
                  <a:ext cx="163003" cy="188911"/>
                </a:xfrm>
                <a:custGeom>
                  <a:avLst/>
                  <a:gdLst/>
                  <a:ahLst/>
                  <a:cxnLst/>
                  <a:rect l="l" t="t" r="r" b="b"/>
                  <a:pathLst>
                    <a:path w="3513" h="4074" extrusionOk="0">
                      <a:moveTo>
                        <a:pt x="1" y="0"/>
                      </a:moveTo>
                      <a:lnTo>
                        <a:pt x="1" y="4073"/>
                      </a:lnTo>
                      <a:lnTo>
                        <a:pt x="3513" y="2024"/>
                      </a:lnTo>
                      <a:lnTo>
                        <a:pt x="1" y="0"/>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57" name="Google Shape;857;p40"/>
            <p:cNvGrpSpPr/>
            <p:nvPr/>
          </p:nvGrpSpPr>
          <p:grpSpPr>
            <a:xfrm>
              <a:off x="396391" y="2141102"/>
              <a:ext cx="1085342" cy="96171"/>
              <a:chOff x="417899" y="2116530"/>
              <a:chExt cx="1085342" cy="96171"/>
            </a:xfrm>
          </p:grpSpPr>
          <p:sp>
            <p:nvSpPr>
              <p:cNvPr id="858" name="Google Shape;858;p40"/>
              <p:cNvSpPr/>
              <p:nvPr/>
            </p:nvSpPr>
            <p:spPr>
              <a:xfrm>
                <a:off x="417899" y="2116530"/>
                <a:ext cx="1085342" cy="96171"/>
              </a:xfrm>
              <a:custGeom>
                <a:avLst/>
                <a:gdLst/>
                <a:ahLst/>
                <a:cxnLst/>
                <a:rect l="l" t="t" r="r" b="b"/>
                <a:pathLst>
                  <a:path w="23391" h="2074" extrusionOk="0">
                    <a:moveTo>
                      <a:pt x="1025" y="1"/>
                    </a:moveTo>
                    <a:cubicBezTo>
                      <a:pt x="464" y="1"/>
                      <a:pt x="1" y="464"/>
                      <a:pt x="1" y="1050"/>
                    </a:cubicBezTo>
                    <a:cubicBezTo>
                      <a:pt x="1" y="1611"/>
                      <a:pt x="464" y="2074"/>
                      <a:pt x="1025" y="2074"/>
                    </a:cubicBezTo>
                    <a:lnTo>
                      <a:pt x="22366" y="2074"/>
                    </a:lnTo>
                    <a:cubicBezTo>
                      <a:pt x="22927" y="2074"/>
                      <a:pt x="23391" y="1611"/>
                      <a:pt x="23391" y="1050"/>
                    </a:cubicBezTo>
                    <a:cubicBezTo>
                      <a:pt x="23391" y="464"/>
                      <a:pt x="22927" y="1"/>
                      <a:pt x="22366"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0"/>
              <p:cNvSpPr/>
              <p:nvPr/>
            </p:nvSpPr>
            <p:spPr>
              <a:xfrm>
                <a:off x="417899" y="2116530"/>
                <a:ext cx="555733" cy="96171"/>
              </a:xfrm>
              <a:custGeom>
                <a:avLst/>
                <a:gdLst/>
                <a:ahLst/>
                <a:cxnLst/>
                <a:rect l="l" t="t" r="r" b="b"/>
                <a:pathLst>
                  <a:path w="11977" h="2074" extrusionOk="0">
                    <a:moveTo>
                      <a:pt x="1025" y="1"/>
                    </a:moveTo>
                    <a:cubicBezTo>
                      <a:pt x="464" y="1"/>
                      <a:pt x="1" y="464"/>
                      <a:pt x="1" y="1050"/>
                    </a:cubicBezTo>
                    <a:cubicBezTo>
                      <a:pt x="1" y="1611"/>
                      <a:pt x="464" y="2074"/>
                      <a:pt x="1025" y="2074"/>
                    </a:cubicBezTo>
                    <a:lnTo>
                      <a:pt x="11976" y="2074"/>
                    </a:lnTo>
                    <a:lnTo>
                      <a:pt x="11976" y="1"/>
                    </a:ln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60" name="Google Shape;860;p40"/>
            <p:cNvCxnSpPr/>
            <p:nvPr/>
          </p:nvCxnSpPr>
          <p:spPr>
            <a:xfrm>
              <a:off x="308975" y="1262125"/>
              <a:ext cx="1263300" cy="0"/>
            </a:xfrm>
            <a:prstGeom prst="straightConnector1">
              <a:avLst/>
            </a:prstGeom>
            <a:noFill/>
            <a:ln w="28575" cap="flat" cmpd="sng">
              <a:solidFill>
                <a:schemeClr val="dk1"/>
              </a:solidFill>
              <a:prstDash val="solid"/>
              <a:round/>
              <a:headEnd type="none" w="med" len="med"/>
              <a:tailEnd type="none" w="med" len="med"/>
            </a:ln>
          </p:spPr>
        </p:cxnSp>
      </p:grpSp>
      <p:sp>
        <p:nvSpPr>
          <p:cNvPr id="861" name="Google Shape;861;p40"/>
          <p:cNvSpPr/>
          <p:nvPr/>
        </p:nvSpPr>
        <p:spPr>
          <a:xfrm>
            <a:off x="7968357" y="4549783"/>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0"/>
          <p:cNvSpPr/>
          <p:nvPr/>
        </p:nvSpPr>
        <p:spPr>
          <a:xfrm>
            <a:off x="715160" y="1417325"/>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4" name="Google Shape;864;p40"/>
          <p:cNvGrpSpPr/>
          <p:nvPr/>
        </p:nvGrpSpPr>
        <p:grpSpPr>
          <a:xfrm>
            <a:off x="136938" y="1998008"/>
            <a:ext cx="1827475" cy="1051350"/>
            <a:chOff x="136938" y="1799258"/>
            <a:chExt cx="1827475" cy="1051350"/>
          </a:xfrm>
        </p:grpSpPr>
        <p:grpSp>
          <p:nvGrpSpPr>
            <p:cNvPr id="865" name="Google Shape;865;p40"/>
            <p:cNvGrpSpPr/>
            <p:nvPr/>
          </p:nvGrpSpPr>
          <p:grpSpPr>
            <a:xfrm>
              <a:off x="136938" y="1799258"/>
              <a:ext cx="1827475" cy="1051350"/>
              <a:chOff x="274188" y="1278048"/>
              <a:chExt cx="1827475" cy="1051350"/>
            </a:xfrm>
          </p:grpSpPr>
          <p:sp>
            <p:nvSpPr>
              <p:cNvPr id="866" name="Google Shape;866;p40"/>
              <p:cNvSpPr/>
              <p:nvPr/>
            </p:nvSpPr>
            <p:spPr>
              <a:xfrm>
                <a:off x="364363" y="1369398"/>
                <a:ext cx="1737300" cy="9600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7" name="Google Shape;867;p40"/>
              <p:cNvGrpSpPr/>
              <p:nvPr/>
            </p:nvGrpSpPr>
            <p:grpSpPr>
              <a:xfrm>
                <a:off x="274188" y="1278048"/>
                <a:ext cx="1737300" cy="960000"/>
                <a:chOff x="7146475" y="2190661"/>
                <a:chExt cx="1737300" cy="960000"/>
              </a:xfrm>
            </p:grpSpPr>
            <p:sp>
              <p:nvSpPr>
                <p:cNvPr id="868" name="Google Shape;868;p40"/>
                <p:cNvSpPr/>
                <p:nvPr/>
              </p:nvSpPr>
              <p:spPr>
                <a:xfrm>
                  <a:off x="7146475" y="2190661"/>
                  <a:ext cx="1737300" cy="9600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69" name="Google Shape;869;p40"/>
                <p:cNvCxnSpPr/>
                <p:nvPr/>
              </p:nvCxnSpPr>
              <p:spPr>
                <a:xfrm>
                  <a:off x="7151600" y="2373361"/>
                  <a:ext cx="17247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870" name="Google Shape;870;p40"/>
            <p:cNvGrpSpPr/>
            <p:nvPr/>
          </p:nvGrpSpPr>
          <p:grpSpPr>
            <a:xfrm>
              <a:off x="516820" y="2120752"/>
              <a:ext cx="984259" cy="497716"/>
              <a:chOff x="516820" y="2059368"/>
              <a:chExt cx="984259" cy="497716"/>
            </a:xfrm>
          </p:grpSpPr>
          <p:sp>
            <p:nvSpPr>
              <p:cNvPr id="871" name="Google Shape;871;p40"/>
              <p:cNvSpPr/>
              <p:nvPr/>
            </p:nvSpPr>
            <p:spPr>
              <a:xfrm>
                <a:off x="516820" y="2208443"/>
                <a:ext cx="984259" cy="62394"/>
              </a:xfrm>
              <a:custGeom>
                <a:avLst/>
                <a:gdLst/>
                <a:ahLst/>
                <a:cxnLst/>
                <a:rect l="l" t="t" r="r" b="b"/>
                <a:pathLst>
                  <a:path w="25415" h="1611" extrusionOk="0">
                    <a:moveTo>
                      <a:pt x="1001" y="1"/>
                    </a:moveTo>
                    <a:cubicBezTo>
                      <a:pt x="1" y="50"/>
                      <a:pt x="1" y="1537"/>
                      <a:pt x="1001" y="1611"/>
                    </a:cubicBezTo>
                    <a:lnTo>
                      <a:pt x="24415" y="1611"/>
                    </a:lnTo>
                    <a:cubicBezTo>
                      <a:pt x="25415" y="1537"/>
                      <a:pt x="25415" y="50"/>
                      <a:pt x="24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2" name="Google Shape;872;p40"/>
              <p:cNvGrpSpPr/>
              <p:nvPr/>
            </p:nvGrpSpPr>
            <p:grpSpPr>
              <a:xfrm>
                <a:off x="704319" y="2347322"/>
                <a:ext cx="609261" cy="209762"/>
                <a:chOff x="704319" y="2343647"/>
                <a:chExt cx="609261" cy="209762"/>
              </a:xfrm>
            </p:grpSpPr>
            <p:sp>
              <p:nvSpPr>
                <p:cNvPr id="873" name="Google Shape;873;p40"/>
                <p:cNvSpPr/>
                <p:nvPr/>
              </p:nvSpPr>
              <p:spPr>
                <a:xfrm>
                  <a:off x="704319" y="2343647"/>
                  <a:ext cx="609261" cy="209762"/>
                </a:xfrm>
                <a:custGeom>
                  <a:avLst/>
                  <a:gdLst/>
                  <a:ahLst/>
                  <a:cxnLst/>
                  <a:rect l="l" t="t" r="r" b="b"/>
                  <a:pathLst>
                    <a:path w="15732" h="5416" extrusionOk="0">
                      <a:moveTo>
                        <a:pt x="2708" y="0"/>
                      </a:moveTo>
                      <a:cubicBezTo>
                        <a:pt x="1220" y="0"/>
                        <a:pt x="0" y="1220"/>
                        <a:pt x="0" y="2707"/>
                      </a:cubicBezTo>
                      <a:cubicBezTo>
                        <a:pt x="0" y="4220"/>
                        <a:pt x="1220" y="5415"/>
                        <a:pt x="2708" y="5415"/>
                      </a:cubicBezTo>
                      <a:lnTo>
                        <a:pt x="13024" y="5415"/>
                      </a:lnTo>
                      <a:cubicBezTo>
                        <a:pt x="13039" y="5415"/>
                        <a:pt x="13054" y="5415"/>
                        <a:pt x="13068" y="5415"/>
                      </a:cubicBezTo>
                      <a:cubicBezTo>
                        <a:pt x="14536" y="5415"/>
                        <a:pt x="15732" y="4205"/>
                        <a:pt x="15732" y="2707"/>
                      </a:cubicBezTo>
                      <a:cubicBezTo>
                        <a:pt x="15732" y="1220"/>
                        <a:pt x="14512" y="0"/>
                        <a:pt x="13024"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0"/>
                <p:cNvSpPr/>
                <p:nvPr/>
              </p:nvSpPr>
              <p:spPr>
                <a:xfrm>
                  <a:off x="862521" y="2424860"/>
                  <a:ext cx="292857" cy="47289"/>
                </a:xfrm>
                <a:custGeom>
                  <a:avLst/>
                  <a:gdLst/>
                  <a:ahLst/>
                  <a:cxnLst/>
                  <a:rect l="l" t="t" r="r" b="b"/>
                  <a:pathLst>
                    <a:path w="7562" h="1221" extrusionOk="0">
                      <a:moveTo>
                        <a:pt x="806" y="1"/>
                      </a:moveTo>
                      <a:cubicBezTo>
                        <a:pt x="1" y="1"/>
                        <a:pt x="1" y="1220"/>
                        <a:pt x="806" y="1220"/>
                      </a:cubicBezTo>
                      <a:lnTo>
                        <a:pt x="6757" y="1220"/>
                      </a:lnTo>
                      <a:cubicBezTo>
                        <a:pt x="7562" y="1220"/>
                        <a:pt x="7562" y="1"/>
                        <a:pt x="6757"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5" name="Google Shape;875;p40"/>
              <p:cNvSpPr/>
              <p:nvPr/>
            </p:nvSpPr>
            <p:spPr>
              <a:xfrm>
                <a:off x="516820" y="2059368"/>
                <a:ext cx="984259" cy="62394"/>
              </a:xfrm>
              <a:custGeom>
                <a:avLst/>
                <a:gdLst/>
                <a:ahLst/>
                <a:cxnLst/>
                <a:rect l="l" t="t" r="r" b="b"/>
                <a:pathLst>
                  <a:path w="25415" h="1611" extrusionOk="0">
                    <a:moveTo>
                      <a:pt x="1001" y="1"/>
                    </a:moveTo>
                    <a:cubicBezTo>
                      <a:pt x="1" y="50"/>
                      <a:pt x="1" y="1537"/>
                      <a:pt x="1001" y="1611"/>
                    </a:cubicBezTo>
                    <a:lnTo>
                      <a:pt x="24415" y="1611"/>
                    </a:lnTo>
                    <a:cubicBezTo>
                      <a:pt x="25415" y="1537"/>
                      <a:pt x="25415" y="50"/>
                      <a:pt x="24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88"/>
        <p:cNvGrpSpPr/>
        <p:nvPr/>
      </p:nvGrpSpPr>
      <p:grpSpPr>
        <a:xfrm>
          <a:off x="0" y="0"/>
          <a:ext cx="0" cy="0"/>
          <a:chOff x="0" y="0"/>
          <a:chExt cx="0" cy="0"/>
        </a:xfrm>
      </p:grpSpPr>
      <p:sp>
        <p:nvSpPr>
          <p:cNvPr id="889" name="Google Shape;889;p42"/>
          <p:cNvSpPr txBox="1">
            <a:spLocks noGrp="1"/>
          </p:cNvSpPr>
          <p:nvPr>
            <p:ph type="title"/>
          </p:nvPr>
        </p:nvSpPr>
        <p:spPr>
          <a:xfrm>
            <a:off x="545494" y="4279400"/>
            <a:ext cx="7713900" cy="64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mn-lt"/>
              </a:rPr>
              <a:t>S</a:t>
            </a:r>
            <a:r>
              <a:rPr lang="en" dirty="0">
                <a:latin typeface="+mn-lt"/>
              </a:rPr>
              <a:t>ơ đồ usecase</a:t>
            </a:r>
            <a:endParaRPr dirty="0">
              <a:latin typeface="+mn-lt"/>
            </a:endParaRPr>
          </a:p>
        </p:txBody>
      </p:sp>
      <p:sp>
        <p:nvSpPr>
          <p:cNvPr id="890" name="Google Shape;890;p42"/>
          <p:cNvSpPr/>
          <p:nvPr/>
        </p:nvSpPr>
        <p:spPr>
          <a:xfrm rot="-2700000">
            <a:off x="8076535" y="4702042"/>
            <a:ext cx="365716" cy="365716"/>
          </a:xfrm>
          <a:prstGeom prst="upArrow">
            <a:avLst>
              <a:gd name="adj1" fmla="val 50000"/>
              <a:gd name="adj2" fmla="val 5000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2075D359-2494-0D5D-8BBD-325E10C2F116}"/>
              </a:ext>
            </a:extLst>
          </p:cNvPr>
          <p:cNvPicPr>
            <a:picLocks noChangeAspect="1"/>
          </p:cNvPicPr>
          <p:nvPr/>
        </p:nvPicPr>
        <p:blipFill>
          <a:blip r:embed="rId3"/>
          <a:stretch>
            <a:fillRect/>
          </a:stretch>
        </p:blipFill>
        <p:spPr>
          <a:xfrm>
            <a:off x="478933" y="0"/>
            <a:ext cx="7521859" cy="4008086"/>
          </a:xfrm>
          <a:prstGeom prst="rect">
            <a:avLst/>
          </a:prstGeom>
        </p:spPr>
      </p:pic>
    </p:spTree>
    <p:extLst>
      <p:ext uri="{BB962C8B-B14F-4D97-AF65-F5344CB8AC3E}">
        <p14:creationId xmlns:p14="http://schemas.microsoft.com/office/powerpoint/2010/main" val="1203530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74" name="Google Shape;474;p30"/>
          <p:cNvSpPr/>
          <p:nvPr/>
        </p:nvSpPr>
        <p:spPr>
          <a:xfrm>
            <a:off x="7971742" y="1252610"/>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 name="Picture 5">
            <a:extLst>
              <a:ext uri="{FF2B5EF4-FFF2-40B4-BE49-F238E27FC236}">
                <a16:creationId xmlns:a16="http://schemas.microsoft.com/office/drawing/2014/main" id="{4A961085-F3EF-E9D4-5E56-1FFA0738F796}"/>
              </a:ext>
            </a:extLst>
          </p:cNvPr>
          <p:cNvPicPr>
            <a:picLocks noChangeAspect="1"/>
          </p:cNvPicPr>
          <p:nvPr/>
        </p:nvPicPr>
        <p:blipFill>
          <a:blip r:embed="rId3"/>
          <a:stretch>
            <a:fillRect/>
          </a:stretch>
        </p:blipFill>
        <p:spPr>
          <a:xfrm>
            <a:off x="316843" y="676068"/>
            <a:ext cx="7020479" cy="414149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5"/>
        <p:cNvGrpSpPr/>
        <p:nvPr/>
      </p:nvGrpSpPr>
      <p:grpSpPr>
        <a:xfrm>
          <a:off x="0" y="0"/>
          <a:ext cx="0" cy="0"/>
          <a:chOff x="0" y="0"/>
          <a:chExt cx="0" cy="0"/>
        </a:xfrm>
      </p:grpSpPr>
      <p:sp>
        <p:nvSpPr>
          <p:cNvPr id="1296" name="Google Shape;1296;p53"/>
          <p:cNvSpPr txBox="1">
            <a:spLocks noGrp="1"/>
          </p:cNvSpPr>
          <p:nvPr>
            <p:ph type="title"/>
          </p:nvPr>
        </p:nvSpPr>
        <p:spPr>
          <a:xfrm>
            <a:off x="715125" y="731525"/>
            <a:ext cx="7713900" cy="68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mn-lt"/>
              </a:rPr>
              <a:t>Kết quả đạt được</a:t>
            </a:r>
            <a:endParaRPr dirty="0">
              <a:latin typeface="+mn-lt"/>
            </a:endParaRPr>
          </a:p>
        </p:txBody>
      </p:sp>
      <p:sp>
        <p:nvSpPr>
          <p:cNvPr id="1297" name="Google Shape;1297;p53"/>
          <p:cNvSpPr txBox="1"/>
          <p:nvPr/>
        </p:nvSpPr>
        <p:spPr>
          <a:xfrm>
            <a:off x="715100" y="1600325"/>
            <a:ext cx="3674100" cy="282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err="1">
                <a:solidFill>
                  <a:schemeClr val="dk1"/>
                </a:solidFill>
                <a:latin typeface="+mn-lt"/>
                <a:ea typeface="Karla"/>
                <a:cs typeface="Karla"/>
                <a:sym typeface="Karla"/>
              </a:rPr>
              <a:t>Về</a:t>
            </a:r>
            <a:r>
              <a:rPr lang="en-US" dirty="0">
                <a:solidFill>
                  <a:schemeClr val="dk1"/>
                </a:solidFill>
                <a:latin typeface="+mn-lt"/>
                <a:ea typeface="Karla"/>
                <a:cs typeface="Karla"/>
                <a:sym typeface="Karla"/>
              </a:rPr>
              <a:t> </a:t>
            </a:r>
            <a:r>
              <a:rPr lang="en-US" dirty="0" err="1">
                <a:solidFill>
                  <a:schemeClr val="dk1"/>
                </a:solidFill>
                <a:latin typeface="+mn-lt"/>
                <a:ea typeface="Karla"/>
                <a:cs typeface="Karla"/>
                <a:sym typeface="Karla"/>
              </a:rPr>
              <a:t>mặt</a:t>
            </a:r>
            <a:r>
              <a:rPr lang="en-US" dirty="0">
                <a:solidFill>
                  <a:schemeClr val="dk1"/>
                </a:solidFill>
                <a:latin typeface="+mn-lt"/>
                <a:ea typeface="Karla"/>
                <a:cs typeface="Karla"/>
                <a:sym typeface="Karla"/>
              </a:rPr>
              <a:t> </a:t>
            </a:r>
            <a:r>
              <a:rPr lang="en-US" dirty="0" err="1">
                <a:solidFill>
                  <a:schemeClr val="dk1"/>
                </a:solidFill>
                <a:latin typeface="+mn-lt"/>
                <a:ea typeface="Karla"/>
                <a:cs typeface="Karla"/>
                <a:sym typeface="Karla"/>
              </a:rPr>
              <a:t>kỹ</a:t>
            </a:r>
            <a:r>
              <a:rPr lang="en-US" dirty="0">
                <a:solidFill>
                  <a:schemeClr val="dk1"/>
                </a:solidFill>
                <a:latin typeface="+mn-lt"/>
                <a:ea typeface="Karla"/>
                <a:cs typeface="Karla"/>
                <a:sym typeface="Karla"/>
              </a:rPr>
              <a:t> </a:t>
            </a:r>
            <a:r>
              <a:rPr lang="en-US" dirty="0" err="1">
                <a:solidFill>
                  <a:schemeClr val="dk1"/>
                </a:solidFill>
                <a:latin typeface="+mn-lt"/>
                <a:ea typeface="Karla"/>
                <a:cs typeface="Karla"/>
                <a:sym typeface="Karla"/>
              </a:rPr>
              <a:t>năng</a:t>
            </a:r>
            <a:r>
              <a:rPr lang="en-US" dirty="0">
                <a:solidFill>
                  <a:schemeClr val="dk1"/>
                </a:solidFill>
                <a:latin typeface="+mn-lt"/>
                <a:ea typeface="Karla"/>
                <a:cs typeface="Karla"/>
                <a:sym typeface="Karla"/>
              </a:rPr>
              <a:t>:</a:t>
            </a:r>
          </a:p>
          <a:p>
            <a:pPr marL="285750" lvl="0" indent="-285750" algn="l" rtl="0">
              <a:spcBef>
                <a:spcPts val="0"/>
              </a:spcBef>
              <a:spcAft>
                <a:spcPts val="0"/>
              </a:spcAft>
              <a:buClr>
                <a:schemeClr val="dk1"/>
              </a:buClr>
              <a:buSzPts val="1100"/>
              <a:buFont typeface="Arial" panose="020B0604020202020204" pitchFamily="34" charset="0"/>
              <a:buChar char="•"/>
            </a:pPr>
            <a:r>
              <a:rPr lang="vi-VN" dirty="0">
                <a:latin typeface="+mn-lt"/>
              </a:rPr>
              <a:t>Thành công xây dựng trang web quản lí hoàn chỉnh, xây dựng giao diện đẹp thân thiện với người dùng. Học được kỹ năng làm việc nhóm</a:t>
            </a:r>
            <a:r>
              <a:rPr lang="en-US" dirty="0">
                <a:latin typeface="+mn-lt"/>
              </a:rPr>
              <a:t>. </a:t>
            </a:r>
          </a:p>
          <a:p>
            <a:pPr marL="285750" lvl="0" indent="-285750" algn="l" rtl="0">
              <a:spcBef>
                <a:spcPts val="0"/>
              </a:spcBef>
              <a:spcAft>
                <a:spcPts val="0"/>
              </a:spcAft>
              <a:buClr>
                <a:schemeClr val="dk1"/>
              </a:buClr>
              <a:buSzPts val="1100"/>
              <a:buFont typeface="Arial" panose="020B0604020202020204" pitchFamily="34" charset="0"/>
              <a:buChar char="•"/>
            </a:pPr>
            <a:r>
              <a:rPr lang="en-US" dirty="0" err="1">
                <a:latin typeface="+mn-lt"/>
              </a:rPr>
              <a:t>Trau</a:t>
            </a:r>
            <a:r>
              <a:rPr lang="en-US" dirty="0">
                <a:latin typeface="+mn-lt"/>
              </a:rPr>
              <a:t> </a:t>
            </a:r>
            <a:r>
              <a:rPr lang="en-US" dirty="0" err="1">
                <a:latin typeface="+mn-lt"/>
              </a:rPr>
              <a:t>dồi</a:t>
            </a:r>
            <a:r>
              <a:rPr lang="en-US" dirty="0">
                <a:latin typeface="+mn-lt"/>
              </a:rPr>
              <a:t> </a:t>
            </a:r>
            <a:r>
              <a:rPr lang="en-US" dirty="0" err="1">
                <a:latin typeface="+mn-lt"/>
              </a:rPr>
              <a:t>thêm</a:t>
            </a:r>
            <a:r>
              <a:rPr lang="en-US" dirty="0">
                <a:latin typeface="+mn-lt"/>
              </a:rPr>
              <a:t> </a:t>
            </a:r>
            <a:r>
              <a:rPr lang="en-US" dirty="0" err="1">
                <a:latin typeface="+mn-lt"/>
              </a:rPr>
              <a:t>kỹ</a:t>
            </a:r>
            <a:r>
              <a:rPr lang="en-US" dirty="0">
                <a:latin typeface="+mn-lt"/>
              </a:rPr>
              <a:t> </a:t>
            </a:r>
            <a:r>
              <a:rPr lang="en-US" dirty="0" err="1">
                <a:latin typeface="+mn-lt"/>
              </a:rPr>
              <a:t>năng</a:t>
            </a:r>
            <a:r>
              <a:rPr lang="en-US" dirty="0">
                <a:latin typeface="+mn-lt"/>
              </a:rPr>
              <a:t> </a:t>
            </a:r>
            <a:r>
              <a:rPr lang="en-US" dirty="0" err="1">
                <a:latin typeface="+mn-lt"/>
              </a:rPr>
              <a:t>để</a:t>
            </a:r>
            <a:r>
              <a:rPr lang="en-US" dirty="0">
                <a:latin typeface="+mn-lt"/>
              </a:rPr>
              <a:t> </a:t>
            </a:r>
            <a:r>
              <a:rPr lang="en-US" dirty="0" err="1">
                <a:latin typeface="+mn-lt"/>
              </a:rPr>
              <a:t>tạo</a:t>
            </a:r>
            <a:r>
              <a:rPr lang="en-US" dirty="0">
                <a:latin typeface="+mn-lt"/>
              </a:rPr>
              <a:t> </a:t>
            </a:r>
            <a:r>
              <a:rPr lang="en-US" dirty="0" err="1">
                <a:latin typeface="+mn-lt"/>
              </a:rPr>
              <a:t>ra</a:t>
            </a:r>
            <a:r>
              <a:rPr lang="en-US" dirty="0">
                <a:latin typeface="+mn-lt"/>
              </a:rPr>
              <a:t> </a:t>
            </a:r>
            <a:r>
              <a:rPr lang="en-US" dirty="0" err="1">
                <a:latin typeface="+mn-lt"/>
              </a:rPr>
              <a:t>một</a:t>
            </a:r>
            <a:r>
              <a:rPr lang="en-US" dirty="0">
                <a:latin typeface="+mn-lt"/>
              </a:rPr>
              <a:t> </a:t>
            </a:r>
            <a:r>
              <a:rPr lang="en-US" dirty="0" err="1">
                <a:latin typeface="+mn-lt"/>
              </a:rPr>
              <a:t>sản</a:t>
            </a:r>
            <a:r>
              <a:rPr lang="en-US" dirty="0">
                <a:latin typeface="+mn-lt"/>
              </a:rPr>
              <a:t> </a:t>
            </a:r>
            <a:r>
              <a:rPr lang="en-US" dirty="0" err="1">
                <a:latin typeface="+mn-lt"/>
              </a:rPr>
              <a:t>phẩm</a:t>
            </a:r>
            <a:r>
              <a:rPr lang="en-US" dirty="0">
                <a:latin typeface="+mn-lt"/>
              </a:rPr>
              <a:t> </a:t>
            </a:r>
            <a:r>
              <a:rPr lang="en-US" dirty="0" err="1">
                <a:latin typeface="+mn-lt"/>
              </a:rPr>
              <a:t>hoàn</a:t>
            </a:r>
            <a:r>
              <a:rPr lang="en-US" dirty="0">
                <a:latin typeface="+mn-lt"/>
              </a:rPr>
              <a:t> </a:t>
            </a:r>
            <a:r>
              <a:rPr lang="en-US" dirty="0" err="1">
                <a:latin typeface="+mn-lt"/>
              </a:rPr>
              <a:t>chỉnh</a:t>
            </a:r>
            <a:r>
              <a:rPr lang="en-US" dirty="0">
                <a:latin typeface="+mn-lt"/>
              </a:rPr>
              <a:t> </a:t>
            </a:r>
            <a:r>
              <a:rPr lang="en-US" dirty="0" err="1">
                <a:latin typeface="+mn-lt"/>
              </a:rPr>
              <a:t>bám</a:t>
            </a:r>
            <a:r>
              <a:rPr lang="en-US" dirty="0">
                <a:latin typeface="+mn-lt"/>
              </a:rPr>
              <a:t> </a:t>
            </a:r>
            <a:r>
              <a:rPr lang="en-US" dirty="0" err="1">
                <a:latin typeface="+mn-lt"/>
              </a:rPr>
              <a:t>sát</a:t>
            </a:r>
            <a:r>
              <a:rPr lang="en-US" dirty="0">
                <a:latin typeface="+mn-lt"/>
              </a:rPr>
              <a:t> </a:t>
            </a:r>
            <a:r>
              <a:rPr lang="en-US" dirty="0" err="1">
                <a:latin typeface="+mn-lt"/>
              </a:rPr>
              <a:t>yêu</a:t>
            </a:r>
            <a:r>
              <a:rPr lang="en-US" dirty="0">
                <a:latin typeface="+mn-lt"/>
              </a:rPr>
              <a:t> </a:t>
            </a:r>
            <a:r>
              <a:rPr lang="en-US" dirty="0" err="1">
                <a:latin typeface="+mn-lt"/>
              </a:rPr>
              <a:t>cầu</a:t>
            </a:r>
            <a:r>
              <a:rPr lang="en-US" dirty="0">
                <a:latin typeface="+mn-lt"/>
              </a:rPr>
              <a:t> </a:t>
            </a:r>
            <a:r>
              <a:rPr lang="en-US" dirty="0" err="1">
                <a:latin typeface="+mn-lt"/>
              </a:rPr>
              <a:t>thực</a:t>
            </a:r>
            <a:r>
              <a:rPr lang="en-US" dirty="0">
                <a:latin typeface="+mn-lt"/>
              </a:rPr>
              <a:t> </a:t>
            </a:r>
            <a:r>
              <a:rPr lang="en-US" dirty="0" err="1">
                <a:latin typeface="+mn-lt"/>
              </a:rPr>
              <a:t>tế</a:t>
            </a:r>
            <a:r>
              <a:rPr lang="en-US" dirty="0">
                <a:latin typeface="+mn-lt"/>
              </a:rPr>
              <a:t>. </a:t>
            </a:r>
          </a:p>
          <a:p>
            <a:pPr marL="285750" lvl="0" indent="-285750" algn="l" rtl="0">
              <a:spcBef>
                <a:spcPts val="0"/>
              </a:spcBef>
              <a:spcAft>
                <a:spcPts val="0"/>
              </a:spcAft>
              <a:buClr>
                <a:schemeClr val="dk1"/>
              </a:buClr>
              <a:buSzPts val="1100"/>
              <a:buFont typeface="Arial" panose="020B0604020202020204" pitchFamily="34" charset="0"/>
              <a:buChar char="•"/>
            </a:pPr>
            <a:r>
              <a:rPr lang="en-US" dirty="0" err="1">
                <a:latin typeface="+mn-lt"/>
              </a:rPr>
              <a:t>Củng</a:t>
            </a:r>
            <a:r>
              <a:rPr lang="en-US" dirty="0">
                <a:latin typeface="+mn-lt"/>
              </a:rPr>
              <a:t> </a:t>
            </a:r>
            <a:r>
              <a:rPr lang="en-US" dirty="0" err="1">
                <a:latin typeface="+mn-lt"/>
              </a:rPr>
              <a:t>cố</a:t>
            </a:r>
            <a:r>
              <a:rPr lang="en-US" dirty="0">
                <a:latin typeface="+mn-lt"/>
              </a:rPr>
              <a:t> </a:t>
            </a:r>
            <a:r>
              <a:rPr lang="en-US" dirty="0" err="1">
                <a:latin typeface="+mn-lt"/>
              </a:rPr>
              <a:t>kiến</a:t>
            </a:r>
            <a:r>
              <a:rPr lang="en-US" dirty="0">
                <a:latin typeface="+mn-lt"/>
              </a:rPr>
              <a:t> </a:t>
            </a:r>
            <a:r>
              <a:rPr lang="en-US" dirty="0" err="1">
                <a:latin typeface="+mn-lt"/>
              </a:rPr>
              <a:t>thức</a:t>
            </a:r>
            <a:r>
              <a:rPr lang="en-US" dirty="0">
                <a:latin typeface="+mn-lt"/>
              </a:rPr>
              <a:t> </a:t>
            </a:r>
            <a:r>
              <a:rPr lang="en-US" dirty="0" err="1">
                <a:latin typeface="+mn-lt"/>
              </a:rPr>
              <a:t>về</a:t>
            </a:r>
            <a:r>
              <a:rPr lang="en-US" dirty="0">
                <a:latin typeface="+mn-lt"/>
              </a:rPr>
              <a:t> </a:t>
            </a:r>
            <a:r>
              <a:rPr lang="en-US" dirty="0" err="1">
                <a:latin typeface="+mn-lt"/>
              </a:rPr>
              <a:t>các</a:t>
            </a:r>
            <a:r>
              <a:rPr lang="en-US" dirty="0">
                <a:latin typeface="+mn-lt"/>
              </a:rPr>
              <a:t> </a:t>
            </a:r>
            <a:r>
              <a:rPr lang="en-US" dirty="0" err="1">
                <a:latin typeface="+mn-lt"/>
              </a:rPr>
              <a:t>công</a:t>
            </a:r>
            <a:r>
              <a:rPr lang="en-US" dirty="0">
                <a:latin typeface="+mn-lt"/>
              </a:rPr>
              <a:t> </a:t>
            </a:r>
            <a:r>
              <a:rPr lang="en-US" dirty="0" err="1">
                <a:latin typeface="+mn-lt"/>
              </a:rPr>
              <a:t>nghệ</a:t>
            </a:r>
            <a:r>
              <a:rPr lang="en-US" dirty="0">
                <a:latin typeface="+mn-lt"/>
              </a:rPr>
              <a:t> web </a:t>
            </a:r>
            <a:r>
              <a:rPr lang="en-US" dirty="0" err="1">
                <a:latin typeface="+mn-lt"/>
              </a:rPr>
              <a:t>và</a:t>
            </a:r>
            <a:r>
              <a:rPr lang="en-US" dirty="0">
                <a:latin typeface="+mn-lt"/>
              </a:rPr>
              <a:t> </a:t>
            </a:r>
            <a:r>
              <a:rPr lang="en-US" dirty="0" err="1">
                <a:latin typeface="+mn-lt"/>
              </a:rPr>
              <a:t>ứng</a:t>
            </a:r>
            <a:r>
              <a:rPr lang="en-US" dirty="0">
                <a:latin typeface="+mn-lt"/>
              </a:rPr>
              <a:t> </a:t>
            </a:r>
            <a:r>
              <a:rPr lang="en-US" dirty="0" err="1">
                <a:latin typeface="+mn-lt"/>
              </a:rPr>
              <a:t>dụng</a:t>
            </a:r>
            <a:r>
              <a:rPr lang="en-US" dirty="0">
                <a:latin typeface="+mn-lt"/>
              </a:rPr>
              <a:t>, </a:t>
            </a:r>
            <a:r>
              <a:rPr lang="en-US" dirty="0" err="1">
                <a:latin typeface="+mn-lt"/>
              </a:rPr>
              <a:t>phân</a:t>
            </a:r>
            <a:r>
              <a:rPr lang="en-US" dirty="0">
                <a:latin typeface="+mn-lt"/>
              </a:rPr>
              <a:t> </a:t>
            </a:r>
            <a:r>
              <a:rPr lang="en-US" dirty="0" err="1">
                <a:latin typeface="+mn-lt"/>
              </a:rPr>
              <a:t>tích</a:t>
            </a:r>
            <a:r>
              <a:rPr lang="en-US" dirty="0">
                <a:latin typeface="+mn-lt"/>
              </a:rPr>
              <a:t> </a:t>
            </a:r>
            <a:r>
              <a:rPr lang="en-US" dirty="0" err="1">
                <a:latin typeface="+mn-lt"/>
              </a:rPr>
              <a:t>thiết</a:t>
            </a:r>
            <a:r>
              <a:rPr lang="en-US" dirty="0">
                <a:latin typeface="+mn-lt"/>
              </a:rPr>
              <a:t> </a:t>
            </a:r>
            <a:r>
              <a:rPr lang="en-US" dirty="0" err="1">
                <a:latin typeface="+mn-lt"/>
              </a:rPr>
              <a:t>kế</a:t>
            </a:r>
            <a:r>
              <a:rPr lang="en-US" dirty="0">
                <a:latin typeface="+mn-lt"/>
              </a:rPr>
              <a:t> </a:t>
            </a:r>
            <a:r>
              <a:rPr lang="en-US" dirty="0" err="1">
                <a:latin typeface="+mn-lt"/>
              </a:rPr>
              <a:t>hệ</a:t>
            </a:r>
            <a:r>
              <a:rPr lang="en-US" dirty="0">
                <a:latin typeface="+mn-lt"/>
              </a:rPr>
              <a:t> </a:t>
            </a:r>
            <a:r>
              <a:rPr lang="en-US" dirty="0" err="1">
                <a:latin typeface="+mn-lt"/>
              </a:rPr>
              <a:t>thống</a:t>
            </a:r>
            <a:r>
              <a:rPr lang="en-US" dirty="0">
                <a:latin typeface="+mn-lt"/>
              </a:rPr>
              <a:t> </a:t>
            </a:r>
            <a:r>
              <a:rPr lang="en-US" dirty="0" err="1">
                <a:latin typeface="+mn-lt"/>
              </a:rPr>
              <a:t>thông</a:t>
            </a:r>
            <a:r>
              <a:rPr lang="en-US" dirty="0">
                <a:latin typeface="+mn-lt"/>
              </a:rPr>
              <a:t> tin</a:t>
            </a:r>
            <a:r>
              <a:rPr lang="en-US" dirty="0">
                <a:solidFill>
                  <a:schemeClr val="dk1"/>
                </a:solidFill>
                <a:latin typeface="+mn-lt"/>
                <a:ea typeface="Karla"/>
                <a:cs typeface="Karla"/>
                <a:sym typeface="Karla"/>
              </a:rPr>
              <a:t> </a:t>
            </a:r>
          </a:p>
          <a:p>
            <a:pPr marL="0" lvl="0" indent="0" algn="l" rtl="0">
              <a:spcBef>
                <a:spcPts val="0"/>
              </a:spcBef>
              <a:spcAft>
                <a:spcPts val="0"/>
              </a:spcAft>
              <a:buClr>
                <a:schemeClr val="dk1"/>
              </a:buClr>
              <a:buSzPts val="1100"/>
              <a:buFont typeface="Arial"/>
              <a:buNone/>
            </a:pPr>
            <a:r>
              <a:rPr lang="en-US" dirty="0">
                <a:solidFill>
                  <a:schemeClr val="dk1"/>
                </a:solidFill>
                <a:latin typeface="Karla"/>
                <a:ea typeface="Karla"/>
                <a:cs typeface="Karla"/>
                <a:sym typeface="Karla"/>
              </a:rPr>
              <a:t> </a:t>
            </a:r>
            <a:endParaRPr dirty="0">
              <a:solidFill>
                <a:schemeClr val="dk1"/>
              </a:solidFill>
              <a:latin typeface="Karla"/>
              <a:ea typeface="Karla"/>
              <a:cs typeface="Karla"/>
              <a:sym typeface="Karla"/>
            </a:endParaRPr>
          </a:p>
        </p:txBody>
      </p:sp>
      <p:grpSp>
        <p:nvGrpSpPr>
          <p:cNvPr id="1298" name="Google Shape;1298;p53"/>
          <p:cNvGrpSpPr/>
          <p:nvPr/>
        </p:nvGrpSpPr>
        <p:grpSpPr>
          <a:xfrm>
            <a:off x="7331725" y="1600325"/>
            <a:ext cx="1097293" cy="1470385"/>
            <a:chOff x="7331725" y="1600325"/>
            <a:chExt cx="1097293" cy="1470385"/>
          </a:xfrm>
        </p:grpSpPr>
        <p:sp>
          <p:nvSpPr>
            <p:cNvPr id="1299" name="Google Shape;1299;p53"/>
            <p:cNvSpPr/>
            <p:nvPr/>
          </p:nvSpPr>
          <p:spPr>
            <a:xfrm>
              <a:off x="7331725" y="1600325"/>
              <a:ext cx="1097293" cy="1470385"/>
            </a:xfrm>
            <a:custGeom>
              <a:avLst/>
              <a:gdLst/>
              <a:ahLst/>
              <a:cxnLst/>
              <a:rect l="l" t="t" r="r" b="b"/>
              <a:pathLst>
                <a:path w="24806" h="33293" extrusionOk="0">
                  <a:moveTo>
                    <a:pt x="4464" y="18073"/>
                  </a:moveTo>
                  <a:lnTo>
                    <a:pt x="4464" y="18073"/>
                  </a:lnTo>
                  <a:cubicBezTo>
                    <a:pt x="1" y="11659"/>
                    <a:pt x="4610" y="2878"/>
                    <a:pt x="12415" y="2878"/>
                  </a:cubicBezTo>
                  <a:cubicBezTo>
                    <a:pt x="20220" y="2878"/>
                    <a:pt x="24805" y="11659"/>
                    <a:pt x="20342" y="18073"/>
                  </a:cubicBezTo>
                  <a:lnTo>
                    <a:pt x="20342" y="18073"/>
                  </a:lnTo>
                  <a:cubicBezTo>
                    <a:pt x="19634" y="19220"/>
                    <a:pt x="18147" y="21683"/>
                    <a:pt x="17927" y="23024"/>
                  </a:cubicBezTo>
                  <a:cubicBezTo>
                    <a:pt x="17854" y="23512"/>
                    <a:pt x="17830" y="24000"/>
                    <a:pt x="17805" y="24512"/>
                  </a:cubicBezTo>
                  <a:cubicBezTo>
                    <a:pt x="17781" y="25415"/>
                    <a:pt x="17732" y="26097"/>
                    <a:pt x="17171" y="26463"/>
                  </a:cubicBezTo>
                  <a:lnTo>
                    <a:pt x="17269" y="26536"/>
                  </a:lnTo>
                  <a:cubicBezTo>
                    <a:pt x="17830" y="27097"/>
                    <a:pt x="17537" y="28049"/>
                    <a:pt x="16756" y="28244"/>
                  </a:cubicBezTo>
                  <a:cubicBezTo>
                    <a:pt x="16903" y="28415"/>
                    <a:pt x="17000" y="28634"/>
                    <a:pt x="17000" y="28878"/>
                  </a:cubicBezTo>
                  <a:cubicBezTo>
                    <a:pt x="17000" y="29414"/>
                    <a:pt x="16537" y="29878"/>
                    <a:pt x="15976" y="29878"/>
                  </a:cubicBezTo>
                  <a:lnTo>
                    <a:pt x="15830" y="29878"/>
                  </a:lnTo>
                  <a:cubicBezTo>
                    <a:pt x="15976" y="30049"/>
                    <a:pt x="16049" y="30268"/>
                    <a:pt x="16049" y="30488"/>
                  </a:cubicBezTo>
                  <a:cubicBezTo>
                    <a:pt x="16049" y="31049"/>
                    <a:pt x="15586" y="31488"/>
                    <a:pt x="15049" y="31512"/>
                  </a:cubicBezTo>
                  <a:lnTo>
                    <a:pt x="14537" y="31512"/>
                  </a:lnTo>
                  <a:cubicBezTo>
                    <a:pt x="14488" y="31927"/>
                    <a:pt x="14269" y="32317"/>
                    <a:pt x="13927" y="32610"/>
                  </a:cubicBezTo>
                  <a:cubicBezTo>
                    <a:pt x="13025" y="33292"/>
                    <a:pt x="11781" y="33292"/>
                    <a:pt x="10903" y="32610"/>
                  </a:cubicBezTo>
                  <a:cubicBezTo>
                    <a:pt x="10562" y="32317"/>
                    <a:pt x="10342" y="31927"/>
                    <a:pt x="10269" y="31512"/>
                  </a:cubicBezTo>
                  <a:lnTo>
                    <a:pt x="9781" y="31512"/>
                  </a:lnTo>
                  <a:cubicBezTo>
                    <a:pt x="8952" y="31512"/>
                    <a:pt x="8464" y="30536"/>
                    <a:pt x="8976" y="29878"/>
                  </a:cubicBezTo>
                  <a:lnTo>
                    <a:pt x="8830" y="29878"/>
                  </a:lnTo>
                  <a:cubicBezTo>
                    <a:pt x="7976" y="29878"/>
                    <a:pt x="7513" y="28902"/>
                    <a:pt x="8049" y="28244"/>
                  </a:cubicBezTo>
                  <a:cubicBezTo>
                    <a:pt x="7854" y="28195"/>
                    <a:pt x="7684" y="28097"/>
                    <a:pt x="7562" y="27951"/>
                  </a:cubicBezTo>
                  <a:cubicBezTo>
                    <a:pt x="7171" y="27561"/>
                    <a:pt x="7171" y="26927"/>
                    <a:pt x="7562" y="26536"/>
                  </a:cubicBezTo>
                  <a:lnTo>
                    <a:pt x="7635" y="26463"/>
                  </a:lnTo>
                  <a:cubicBezTo>
                    <a:pt x="7074" y="26122"/>
                    <a:pt x="7049" y="25439"/>
                    <a:pt x="7001" y="24512"/>
                  </a:cubicBezTo>
                  <a:cubicBezTo>
                    <a:pt x="7001" y="24000"/>
                    <a:pt x="6952" y="23512"/>
                    <a:pt x="6879" y="23024"/>
                  </a:cubicBezTo>
                  <a:cubicBezTo>
                    <a:pt x="6659" y="21659"/>
                    <a:pt x="5196" y="19195"/>
                    <a:pt x="4464" y="18049"/>
                  </a:cubicBezTo>
                  <a:close/>
                  <a:moveTo>
                    <a:pt x="12488" y="1269"/>
                  </a:moveTo>
                  <a:cubicBezTo>
                    <a:pt x="12488" y="1537"/>
                    <a:pt x="12098" y="1537"/>
                    <a:pt x="12098" y="1269"/>
                  </a:cubicBezTo>
                  <a:lnTo>
                    <a:pt x="12098" y="269"/>
                  </a:lnTo>
                  <a:cubicBezTo>
                    <a:pt x="12098" y="1"/>
                    <a:pt x="12488" y="1"/>
                    <a:pt x="12488" y="269"/>
                  </a:cubicBezTo>
                  <a:close/>
                  <a:moveTo>
                    <a:pt x="6976" y="2708"/>
                  </a:moveTo>
                  <a:lnTo>
                    <a:pt x="6464" y="1830"/>
                  </a:lnTo>
                  <a:cubicBezTo>
                    <a:pt x="6318" y="1586"/>
                    <a:pt x="5976" y="1781"/>
                    <a:pt x="6123" y="2025"/>
                  </a:cubicBezTo>
                  <a:lnTo>
                    <a:pt x="6635" y="2903"/>
                  </a:lnTo>
                  <a:cubicBezTo>
                    <a:pt x="6757" y="3122"/>
                    <a:pt x="7098" y="2927"/>
                    <a:pt x="6976" y="2708"/>
                  </a:cubicBezTo>
                  <a:close/>
                  <a:moveTo>
                    <a:pt x="2903" y="6708"/>
                  </a:moveTo>
                  <a:lnTo>
                    <a:pt x="2025" y="6220"/>
                  </a:lnTo>
                  <a:cubicBezTo>
                    <a:pt x="1928" y="6147"/>
                    <a:pt x="1806" y="6195"/>
                    <a:pt x="1757" y="6293"/>
                  </a:cubicBezTo>
                  <a:cubicBezTo>
                    <a:pt x="1684" y="6366"/>
                    <a:pt x="1732" y="6488"/>
                    <a:pt x="1830" y="6561"/>
                  </a:cubicBezTo>
                  <a:lnTo>
                    <a:pt x="2708" y="7074"/>
                  </a:lnTo>
                  <a:cubicBezTo>
                    <a:pt x="2806" y="7122"/>
                    <a:pt x="2928" y="7074"/>
                    <a:pt x="2976" y="6976"/>
                  </a:cubicBezTo>
                  <a:cubicBezTo>
                    <a:pt x="3025" y="6903"/>
                    <a:pt x="3001" y="6781"/>
                    <a:pt x="2903" y="6708"/>
                  </a:cubicBezTo>
                  <a:close/>
                  <a:moveTo>
                    <a:pt x="1367" y="12195"/>
                  </a:moveTo>
                  <a:cubicBezTo>
                    <a:pt x="1489" y="12195"/>
                    <a:pt x="1586" y="12269"/>
                    <a:pt x="1586" y="12390"/>
                  </a:cubicBezTo>
                  <a:cubicBezTo>
                    <a:pt x="1586" y="12512"/>
                    <a:pt x="1489" y="12586"/>
                    <a:pt x="1367" y="12586"/>
                  </a:cubicBezTo>
                  <a:lnTo>
                    <a:pt x="367" y="12586"/>
                  </a:lnTo>
                  <a:cubicBezTo>
                    <a:pt x="245" y="12586"/>
                    <a:pt x="171" y="12512"/>
                    <a:pt x="171" y="12390"/>
                  </a:cubicBezTo>
                  <a:cubicBezTo>
                    <a:pt x="171" y="12293"/>
                    <a:pt x="245" y="12195"/>
                    <a:pt x="367" y="12195"/>
                  </a:cubicBezTo>
                  <a:close/>
                  <a:moveTo>
                    <a:pt x="18000" y="2781"/>
                  </a:moveTo>
                  <a:lnTo>
                    <a:pt x="18513" y="1903"/>
                  </a:lnTo>
                  <a:cubicBezTo>
                    <a:pt x="18635" y="1683"/>
                    <a:pt x="18293" y="1464"/>
                    <a:pt x="18147" y="1708"/>
                  </a:cubicBezTo>
                  <a:lnTo>
                    <a:pt x="17659" y="2586"/>
                  </a:lnTo>
                  <a:cubicBezTo>
                    <a:pt x="17513" y="2805"/>
                    <a:pt x="17854" y="3000"/>
                    <a:pt x="18000" y="2781"/>
                  </a:cubicBezTo>
                  <a:close/>
                  <a:moveTo>
                    <a:pt x="22000" y="6854"/>
                  </a:moveTo>
                  <a:lnTo>
                    <a:pt x="22878" y="6342"/>
                  </a:lnTo>
                  <a:cubicBezTo>
                    <a:pt x="23098" y="6220"/>
                    <a:pt x="22903" y="5854"/>
                    <a:pt x="22683" y="6000"/>
                  </a:cubicBezTo>
                  <a:lnTo>
                    <a:pt x="21805" y="6513"/>
                  </a:lnTo>
                  <a:cubicBezTo>
                    <a:pt x="21561" y="6659"/>
                    <a:pt x="21756" y="7000"/>
                    <a:pt x="22000" y="6854"/>
                  </a:cubicBezTo>
                  <a:close/>
                  <a:moveTo>
                    <a:pt x="23439" y="12366"/>
                  </a:moveTo>
                  <a:cubicBezTo>
                    <a:pt x="23317" y="12366"/>
                    <a:pt x="23220" y="12293"/>
                    <a:pt x="23220" y="12171"/>
                  </a:cubicBezTo>
                  <a:cubicBezTo>
                    <a:pt x="23220" y="12073"/>
                    <a:pt x="23317" y="11976"/>
                    <a:pt x="23439" y="11976"/>
                  </a:cubicBezTo>
                  <a:lnTo>
                    <a:pt x="24439" y="11976"/>
                  </a:lnTo>
                  <a:cubicBezTo>
                    <a:pt x="24561" y="11976"/>
                    <a:pt x="24634" y="12073"/>
                    <a:pt x="24634" y="12171"/>
                  </a:cubicBezTo>
                  <a:cubicBezTo>
                    <a:pt x="24634" y="12293"/>
                    <a:pt x="24561" y="12366"/>
                    <a:pt x="24439" y="1236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53"/>
            <p:cNvSpPr/>
            <p:nvPr/>
          </p:nvSpPr>
          <p:spPr>
            <a:xfrm>
              <a:off x="7331725" y="1600325"/>
              <a:ext cx="1097293" cy="1470385"/>
            </a:xfrm>
            <a:custGeom>
              <a:avLst/>
              <a:gdLst/>
              <a:ahLst/>
              <a:cxnLst/>
              <a:rect l="l" t="t" r="r" b="b"/>
              <a:pathLst>
                <a:path w="24806" h="33293" extrusionOk="0">
                  <a:moveTo>
                    <a:pt x="10757" y="26244"/>
                  </a:moveTo>
                  <a:lnTo>
                    <a:pt x="10757" y="20342"/>
                  </a:lnTo>
                  <a:lnTo>
                    <a:pt x="10757" y="20098"/>
                  </a:lnTo>
                  <a:cubicBezTo>
                    <a:pt x="10635" y="20073"/>
                    <a:pt x="10488" y="20024"/>
                    <a:pt x="10391" y="20000"/>
                  </a:cubicBezTo>
                  <a:cubicBezTo>
                    <a:pt x="9952" y="19878"/>
                    <a:pt x="9562" y="19659"/>
                    <a:pt x="9220" y="19390"/>
                  </a:cubicBezTo>
                  <a:cubicBezTo>
                    <a:pt x="8952" y="19171"/>
                    <a:pt x="8781" y="18878"/>
                    <a:pt x="8757" y="18537"/>
                  </a:cubicBezTo>
                  <a:cubicBezTo>
                    <a:pt x="8757" y="18439"/>
                    <a:pt x="8781" y="18366"/>
                    <a:pt x="8805" y="18293"/>
                  </a:cubicBezTo>
                  <a:cubicBezTo>
                    <a:pt x="8879" y="18024"/>
                    <a:pt x="9074" y="17829"/>
                    <a:pt x="9318" y="17756"/>
                  </a:cubicBezTo>
                  <a:cubicBezTo>
                    <a:pt x="9488" y="17707"/>
                    <a:pt x="9683" y="17707"/>
                    <a:pt x="9879" y="17756"/>
                  </a:cubicBezTo>
                  <a:cubicBezTo>
                    <a:pt x="10098" y="17829"/>
                    <a:pt x="10293" y="17927"/>
                    <a:pt x="10440" y="18098"/>
                  </a:cubicBezTo>
                  <a:cubicBezTo>
                    <a:pt x="10879" y="18561"/>
                    <a:pt x="11122" y="19146"/>
                    <a:pt x="11147" y="19781"/>
                  </a:cubicBezTo>
                  <a:cubicBezTo>
                    <a:pt x="11976" y="19927"/>
                    <a:pt x="12830" y="19927"/>
                    <a:pt x="13683" y="19781"/>
                  </a:cubicBezTo>
                  <a:cubicBezTo>
                    <a:pt x="13708" y="19146"/>
                    <a:pt x="13952" y="18561"/>
                    <a:pt x="14366" y="18098"/>
                  </a:cubicBezTo>
                  <a:cubicBezTo>
                    <a:pt x="14537" y="17927"/>
                    <a:pt x="14732" y="17829"/>
                    <a:pt x="14927" y="17756"/>
                  </a:cubicBezTo>
                  <a:cubicBezTo>
                    <a:pt x="15122" y="17707"/>
                    <a:pt x="15317" y="17707"/>
                    <a:pt x="15513" y="17756"/>
                  </a:cubicBezTo>
                  <a:cubicBezTo>
                    <a:pt x="15757" y="17829"/>
                    <a:pt x="15952" y="18024"/>
                    <a:pt x="16025" y="18293"/>
                  </a:cubicBezTo>
                  <a:cubicBezTo>
                    <a:pt x="16049" y="18366"/>
                    <a:pt x="16049" y="18439"/>
                    <a:pt x="16049" y="18537"/>
                  </a:cubicBezTo>
                  <a:cubicBezTo>
                    <a:pt x="16049" y="18878"/>
                    <a:pt x="15878" y="19171"/>
                    <a:pt x="15610" y="19390"/>
                  </a:cubicBezTo>
                  <a:cubicBezTo>
                    <a:pt x="15244" y="19659"/>
                    <a:pt x="14854" y="19878"/>
                    <a:pt x="14439" y="20000"/>
                  </a:cubicBezTo>
                  <a:cubicBezTo>
                    <a:pt x="14318" y="20024"/>
                    <a:pt x="14196" y="20073"/>
                    <a:pt x="14049" y="20098"/>
                  </a:cubicBezTo>
                  <a:lnTo>
                    <a:pt x="14049" y="20342"/>
                  </a:lnTo>
                  <a:lnTo>
                    <a:pt x="14049" y="26244"/>
                  </a:lnTo>
                  <a:lnTo>
                    <a:pt x="16561" y="26244"/>
                  </a:lnTo>
                  <a:lnTo>
                    <a:pt x="16659" y="26244"/>
                  </a:lnTo>
                  <a:cubicBezTo>
                    <a:pt x="17342" y="26073"/>
                    <a:pt x="17366" y="25415"/>
                    <a:pt x="17415" y="24488"/>
                  </a:cubicBezTo>
                  <a:cubicBezTo>
                    <a:pt x="17439" y="23976"/>
                    <a:pt x="17464" y="23463"/>
                    <a:pt x="17537" y="22976"/>
                  </a:cubicBezTo>
                  <a:cubicBezTo>
                    <a:pt x="17781" y="21561"/>
                    <a:pt x="19293" y="19024"/>
                    <a:pt x="20025" y="17854"/>
                  </a:cubicBezTo>
                  <a:lnTo>
                    <a:pt x="20025" y="17829"/>
                  </a:lnTo>
                  <a:lnTo>
                    <a:pt x="20025" y="17829"/>
                  </a:lnTo>
                  <a:cubicBezTo>
                    <a:pt x="20220" y="17512"/>
                    <a:pt x="20366" y="17293"/>
                    <a:pt x="20391" y="17220"/>
                  </a:cubicBezTo>
                  <a:cubicBezTo>
                    <a:pt x="20756" y="16610"/>
                    <a:pt x="21049" y="15976"/>
                    <a:pt x="21244" y="15293"/>
                  </a:cubicBezTo>
                  <a:cubicBezTo>
                    <a:pt x="23147" y="9342"/>
                    <a:pt x="18683" y="3244"/>
                    <a:pt x="12415" y="3244"/>
                  </a:cubicBezTo>
                  <a:cubicBezTo>
                    <a:pt x="6147" y="3244"/>
                    <a:pt x="1684" y="9342"/>
                    <a:pt x="3562" y="15293"/>
                  </a:cubicBezTo>
                  <a:cubicBezTo>
                    <a:pt x="3781" y="15976"/>
                    <a:pt x="4074" y="16610"/>
                    <a:pt x="4415" y="17220"/>
                  </a:cubicBezTo>
                  <a:cubicBezTo>
                    <a:pt x="4440" y="17268"/>
                    <a:pt x="4586" y="17488"/>
                    <a:pt x="4806" y="17829"/>
                  </a:cubicBezTo>
                  <a:lnTo>
                    <a:pt x="4806" y="17829"/>
                  </a:lnTo>
                  <a:lnTo>
                    <a:pt x="4806" y="17854"/>
                  </a:lnTo>
                  <a:cubicBezTo>
                    <a:pt x="5537" y="19024"/>
                    <a:pt x="7049" y="21561"/>
                    <a:pt x="7269" y="22976"/>
                  </a:cubicBezTo>
                  <a:cubicBezTo>
                    <a:pt x="7342" y="23463"/>
                    <a:pt x="7391" y="23976"/>
                    <a:pt x="7391" y="24488"/>
                  </a:cubicBezTo>
                  <a:cubicBezTo>
                    <a:pt x="7440" y="25415"/>
                    <a:pt x="7464" y="26073"/>
                    <a:pt x="8147" y="26244"/>
                  </a:cubicBezTo>
                  <a:lnTo>
                    <a:pt x="8269" y="26244"/>
                  </a:lnTo>
                  <a:close/>
                  <a:moveTo>
                    <a:pt x="23415" y="12390"/>
                  </a:moveTo>
                  <a:cubicBezTo>
                    <a:pt x="23317" y="12390"/>
                    <a:pt x="23220" y="12293"/>
                    <a:pt x="23220" y="12195"/>
                  </a:cubicBezTo>
                  <a:cubicBezTo>
                    <a:pt x="23220" y="12073"/>
                    <a:pt x="23317" y="11976"/>
                    <a:pt x="23415" y="12000"/>
                  </a:cubicBezTo>
                  <a:lnTo>
                    <a:pt x="24439" y="12000"/>
                  </a:lnTo>
                  <a:cubicBezTo>
                    <a:pt x="24561" y="11976"/>
                    <a:pt x="24634" y="12073"/>
                    <a:pt x="24634" y="12195"/>
                  </a:cubicBezTo>
                  <a:cubicBezTo>
                    <a:pt x="24634" y="12293"/>
                    <a:pt x="24561" y="12390"/>
                    <a:pt x="24439" y="12390"/>
                  </a:cubicBezTo>
                  <a:close/>
                  <a:moveTo>
                    <a:pt x="22000" y="6854"/>
                  </a:moveTo>
                  <a:cubicBezTo>
                    <a:pt x="21756" y="7000"/>
                    <a:pt x="21561" y="6659"/>
                    <a:pt x="21805" y="6513"/>
                  </a:cubicBezTo>
                  <a:lnTo>
                    <a:pt x="22683" y="6000"/>
                  </a:lnTo>
                  <a:cubicBezTo>
                    <a:pt x="22903" y="5878"/>
                    <a:pt x="23098" y="6220"/>
                    <a:pt x="22878" y="6366"/>
                  </a:cubicBezTo>
                  <a:close/>
                  <a:moveTo>
                    <a:pt x="18000" y="2781"/>
                  </a:moveTo>
                  <a:cubicBezTo>
                    <a:pt x="17854" y="3025"/>
                    <a:pt x="17513" y="2830"/>
                    <a:pt x="17659" y="2586"/>
                  </a:cubicBezTo>
                  <a:lnTo>
                    <a:pt x="18147" y="1708"/>
                  </a:lnTo>
                  <a:cubicBezTo>
                    <a:pt x="18293" y="1488"/>
                    <a:pt x="18635" y="1683"/>
                    <a:pt x="18513" y="1927"/>
                  </a:cubicBezTo>
                  <a:close/>
                  <a:moveTo>
                    <a:pt x="1367" y="12195"/>
                  </a:moveTo>
                  <a:cubicBezTo>
                    <a:pt x="1489" y="12195"/>
                    <a:pt x="1586" y="12293"/>
                    <a:pt x="1586" y="12415"/>
                  </a:cubicBezTo>
                  <a:cubicBezTo>
                    <a:pt x="1586" y="12512"/>
                    <a:pt x="1489" y="12610"/>
                    <a:pt x="1367" y="12610"/>
                  </a:cubicBezTo>
                  <a:lnTo>
                    <a:pt x="367" y="12610"/>
                  </a:lnTo>
                  <a:cubicBezTo>
                    <a:pt x="245" y="12610"/>
                    <a:pt x="171" y="12512"/>
                    <a:pt x="171" y="12415"/>
                  </a:cubicBezTo>
                  <a:cubicBezTo>
                    <a:pt x="171" y="12293"/>
                    <a:pt x="245" y="12195"/>
                    <a:pt x="367" y="12195"/>
                  </a:cubicBezTo>
                  <a:close/>
                  <a:moveTo>
                    <a:pt x="2903" y="6708"/>
                  </a:moveTo>
                  <a:cubicBezTo>
                    <a:pt x="3001" y="6781"/>
                    <a:pt x="3025" y="6903"/>
                    <a:pt x="2976" y="6976"/>
                  </a:cubicBezTo>
                  <a:cubicBezTo>
                    <a:pt x="2928" y="7074"/>
                    <a:pt x="2806" y="7122"/>
                    <a:pt x="2708" y="7074"/>
                  </a:cubicBezTo>
                  <a:lnTo>
                    <a:pt x="1830" y="6561"/>
                  </a:lnTo>
                  <a:cubicBezTo>
                    <a:pt x="1732" y="6488"/>
                    <a:pt x="1684" y="6366"/>
                    <a:pt x="1757" y="6293"/>
                  </a:cubicBezTo>
                  <a:cubicBezTo>
                    <a:pt x="1806" y="6195"/>
                    <a:pt x="1928" y="6147"/>
                    <a:pt x="2025" y="6220"/>
                  </a:cubicBezTo>
                  <a:close/>
                  <a:moveTo>
                    <a:pt x="6976" y="2708"/>
                  </a:moveTo>
                  <a:cubicBezTo>
                    <a:pt x="7098" y="2952"/>
                    <a:pt x="6757" y="3147"/>
                    <a:pt x="6635" y="2927"/>
                  </a:cubicBezTo>
                  <a:lnTo>
                    <a:pt x="6123" y="2025"/>
                  </a:lnTo>
                  <a:cubicBezTo>
                    <a:pt x="5976" y="1805"/>
                    <a:pt x="6318" y="1610"/>
                    <a:pt x="6464" y="1830"/>
                  </a:cubicBezTo>
                  <a:close/>
                  <a:moveTo>
                    <a:pt x="12488" y="1293"/>
                  </a:moveTo>
                  <a:cubicBezTo>
                    <a:pt x="12488" y="1537"/>
                    <a:pt x="12098" y="1537"/>
                    <a:pt x="12098" y="1293"/>
                  </a:cubicBezTo>
                  <a:lnTo>
                    <a:pt x="12098" y="269"/>
                  </a:lnTo>
                  <a:cubicBezTo>
                    <a:pt x="12098" y="1"/>
                    <a:pt x="12488" y="1"/>
                    <a:pt x="12488" y="269"/>
                  </a:cubicBezTo>
                  <a:close/>
                  <a:moveTo>
                    <a:pt x="4464" y="18073"/>
                  </a:moveTo>
                  <a:lnTo>
                    <a:pt x="4464" y="18073"/>
                  </a:lnTo>
                  <a:cubicBezTo>
                    <a:pt x="1" y="11659"/>
                    <a:pt x="4610" y="2878"/>
                    <a:pt x="12415" y="2878"/>
                  </a:cubicBezTo>
                  <a:cubicBezTo>
                    <a:pt x="20220" y="2878"/>
                    <a:pt x="24805" y="11659"/>
                    <a:pt x="20342" y="18073"/>
                  </a:cubicBezTo>
                  <a:lnTo>
                    <a:pt x="20342" y="18073"/>
                  </a:lnTo>
                  <a:cubicBezTo>
                    <a:pt x="19634" y="19220"/>
                    <a:pt x="18147" y="21683"/>
                    <a:pt x="17927" y="23024"/>
                  </a:cubicBezTo>
                  <a:cubicBezTo>
                    <a:pt x="17854" y="23512"/>
                    <a:pt x="17830" y="24000"/>
                    <a:pt x="17805" y="24512"/>
                  </a:cubicBezTo>
                  <a:cubicBezTo>
                    <a:pt x="17781" y="25415"/>
                    <a:pt x="17732" y="26097"/>
                    <a:pt x="17171" y="26463"/>
                  </a:cubicBezTo>
                  <a:lnTo>
                    <a:pt x="17269" y="26536"/>
                  </a:lnTo>
                  <a:cubicBezTo>
                    <a:pt x="17830" y="27097"/>
                    <a:pt x="17537" y="28049"/>
                    <a:pt x="16756" y="28244"/>
                  </a:cubicBezTo>
                  <a:cubicBezTo>
                    <a:pt x="16903" y="28415"/>
                    <a:pt x="17000" y="28634"/>
                    <a:pt x="17000" y="28878"/>
                  </a:cubicBezTo>
                  <a:cubicBezTo>
                    <a:pt x="17000" y="29414"/>
                    <a:pt x="16537" y="29878"/>
                    <a:pt x="15976" y="29878"/>
                  </a:cubicBezTo>
                  <a:lnTo>
                    <a:pt x="15830" y="29878"/>
                  </a:lnTo>
                  <a:cubicBezTo>
                    <a:pt x="15976" y="30049"/>
                    <a:pt x="16049" y="30268"/>
                    <a:pt x="16049" y="30488"/>
                  </a:cubicBezTo>
                  <a:cubicBezTo>
                    <a:pt x="16049" y="31049"/>
                    <a:pt x="15586" y="31488"/>
                    <a:pt x="15049" y="31512"/>
                  </a:cubicBezTo>
                  <a:lnTo>
                    <a:pt x="14537" y="31512"/>
                  </a:lnTo>
                  <a:cubicBezTo>
                    <a:pt x="14488" y="31927"/>
                    <a:pt x="14269" y="32317"/>
                    <a:pt x="13927" y="32610"/>
                  </a:cubicBezTo>
                  <a:cubicBezTo>
                    <a:pt x="13025" y="33292"/>
                    <a:pt x="11781" y="33292"/>
                    <a:pt x="10903" y="32610"/>
                  </a:cubicBezTo>
                  <a:cubicBezTo>
                    <a:pt x="10562" y="32317"/>
                    <a:pt x="10342" y="31927"/>
                    <a:pt x="10269" y="31512"/>
                  </a:cubicBezTo>
                  <a:lnTo>
                    <a:pt x="9781" y="31512"/>
                  </a:lnTo>
                  <a:cubicBezTo>
                    <a:pt x="8952" y="31512"/>
                    <a:pt x="8464" y="30536"/>
                    <a:pt x="8976" y="29878"/>
                  </a:cubicBezTo>
                  <a:lnTo>
                    <a:pt x="8830" y="29878"/>
                  </a:lnTo>
                  <a:cubicBezTo>
                    <a:pt x="7976" y="29878"/>
                    <a:pt x="7513" y="28902"/>
                    <a:pt x="8049" y="28244"/>
                  </a:cubicBezTo>
                  <a:cubicBezTo>
                    <a:pt x="7854" y="28195"/>
                    <a:pt x="7684" y="28097"/>
                    <a:pt x="7562" y="27951"/>
                  </a:cubicBezTo>
                  <a:cubicBezTo>
                    <a:pt x="7171" y="27561"/>
                    <a:pt x="7171" y="26927"/>
                    <a:pt x="7562" y="26536"/>
                  </a:cubicBezTo>
                  <a:lnTo>
                    <a:pt x="7635" y="26463"/>
                  </a:lnTo>
                  <a:cubicBezTo>
                    <a:pt x="7074" y="26122"/>
                    <a:pt x="7049" y="25439"/>
                    <a:pt x="7001" y="24512"/>
                  </a:cubicBezTo>
                  <a:cubicBezTo>
                    <a:pt x="7001" y="24000"/>
                    <a:pt x="6952" y="23512"/>
                    <a:pt x="6879" y="23024"/>
                  </a:cubicBezTo>
                  <a:cubicBezTo>
                    <a:pt x="6659" y="21659"/>
                    <a:pt x="5196" y="19195"/>
                    <a:pt x="4464" y="18049"/>
                  </a:cubicBezTo>
                  <a:close/>
                  <a:moveTo>
                    <a:pt x="14147" y="31512"/>
                  </a:moveTo>
                  <a:lnTo>
                    <a:pt x="10659" y="31512"/>
                  </a:lnTo>
                  <a:cubicBezTo>
                    <a:pt x="10732" y="31829"/>
                    <a:pt x="10903" y="32122"/>
                    <a:pt x="11147" y="32317"/>
                  </a:cubicBezTo>
                  <a:cubicBezTo>
                    <a:pt x="11879" y="32878"/>
                    <a:pt x="12927" y="32878"/>
                    <a:pt x="13659" y="32317"/>
                  </a:cubicBezTo>
                  <a:cubicBezTo>
                    <a:pt x="13903" y="32122"/>
                    <a:pt x="14098" y="31829"/>
                    <a:pt x="14147" y="31512"/>
                  </a:cubicBezTo>
                  <a:close/>
                  <a:moveTo>
                    <a:pt x="15049" y="29902"/>
                  </a:moveTo>
                  <a:lnTo>
                    <a:pt x="9781" y="29902"/>
                  </a:lnTo>
                  <a:cubicBezTo>
                    <a:pt x="8952" y="29902"/>
                    <a:pt x="8952" y="31122"/>
                    <a:pt x="9781" y="31122"/>
                  </a:cubicBezTo>
                  <a:lnTo>
                    <a:pt x="15025" y="31122"/>
                  </a:lnTo>
                  <a:cubicBezTo>
                    <a:pt x="15196" y="31122"/>
                    <a:pt x="15342" y="31049"/>
                    <a:pt x="15464" y="30927"/>
                  </a:cubicBezTo>
                  <a:cubicBezTo>
                    <a:pt x="15586" y="30829"/>
                    <a:pt x="15635" y="30658"/>
                    <a:pt x="15635" y="30512"/>
                  </a:cubicBezTo>
                  <a:cubicBezTo>
                    <a:pt x="15635" y="30171"/>
                    <a:pt x="15366" y="29902"/>
                    <a:pt x="15025" y="29902"/>
                  </a:cubicBezTo>
                  <a:close/>
                  <a:moveTo>
                    <a:pt x="15976" y="28268"/>
                  </a:moveTo>
                  <a:lnTo>
                    <a:pt x="8830" y="28268"/>
                  </a:lnTo>
                  <a:cubicBezTo>
                    <a:pt x="8488" y="28268"/>
                    <a:pt x="8220" y="28536"/>
                    <a:pt x="8220" y="28878"/>
                  </a:cubicBezTo>
                  <a:cubicBezTo>
                    <a:pt x="8220" y="29219"/>
                    <a:pt x="8488" y="29488"/>
                    <a:pt x="8830" y="29488"/>
                  </a:cubicBezTo>
                  <a:lnTo>
                    <a:pt x="15976" y="29488"/>
                  </a:lnTo>
                  <a:cubicBezTo>
                    <a:pt x="16317" y="29488"/>
                    <a:pt x="16586" y="29219"/>
                    <a:pt x="16586" y="28878"/>
                  </a:cubicBezTo>
                  <a:cubicBezTo>
                    <a:pt x="16586" y="28536"/>
                    <a:pt x="16317" y="28268"/>
                    <a:pt x="15976" y="28268"/>
                  </a:cubicBezTo>
                  <a:close/>
                  <a:moveTo>
                    <a:pt x="13659" y="26244"/>
                  </a:moveTo>
                  <a:lnTo>
                    <a:pt x="11171" y="26244"/>
                  </a:lnTo>
                  <a:lnTo>
                    <a:pt x="11171" y="20342"/>
                  </a:lnTo>
                  <a:lnTo>
                    <a:pt x="11171" y="20171"/>
                  </a:lnTo>
                  <a:cubicBezTo>
                    <a:pt x="12000" y="20317"/>
                    <a:pt x="12830" y="20317"/>
                    <a:pt x="13659" y="20171"/>
                  </a:cubicBezTo>
                  <a:lnTo>
                    <a:pt x="13659" y="20342"/>
                  </a:lnTo>
                  <a:lnTo>
                    <a:pt x="13659" y="26244"/>
                  </a:lnTo>
                  <a:close/>
                  <a:moveTo>
                    <a:pt x="16561" y="26658"/>
                  </a:moveTo>
                  <a:lnTo>
                    <a:pt x="8269" y="26658"/>
                  </a:lnTo>
                  <a:cubicBezTo>
                    <a:pt x="8098" y="26658"/>
                    <a:pt x="7952" y="26707"/>
                    <a:pt x="7830" y="26829"/>
                  </a:cubicBezTo>
                  <a:cubicBezTo>
                    <a:pt x="7708" y="26951"/>
                    <a:pt x="7659" y="27097"/>
                    <a:pt x="7659" y="27268"/>
                  </a:cubicBezTo>
                  <a:cubicBezTo>
                    <a:pt x="7659" y="27415"/>
                    <a:pt x="7708" y="27585"/>
                    <a:pt x="7830" y="27707"/>
                  </a:cubicBezTo>
                  <a:cubicBezTo>
                    <a:pt x="7952" y="27805"/>
                    <a:pt x="8098" y="27878"/>
                    <a:pt x="8269" y="27878"/>
                  </a:cubicBezTo>
                  <a:lnTo>
                    <a:pt x="16537" y="27878"/>
                  </a:lnTo>
                  <a:cubicBezTo>
                    <a:pt x="16708" y="27878"/>
                    <a:pt x="16854" y="27805"/>
                    <a:pt x="16976" y="27707"/>
                  </a:cubicBezTo>
                  <a:cubicBezTo>
                    <a:pt x="17074" y="27585"/>
                    <a:pt x="17147" y="27415"/>
                    <a:pt x="17147" y="27268"/>
                  </a:cubicBezTo>
                  <a:cubicBezTo>
                    <a:pt x="17147" y="27097"/>
                    <a:pt x="17074" y="26951"/>
                    <a:pt x="16976" y="26829"/>
                  </a:cubicBezTo>
                  <a:cubicBezTo>
                    <a:pt x="16854" y="26707"/>
                    <a:pt x="16708" y="26658"/>
                    <a:pt x="16537" y="26658"/>
                  </a:cubicBezTo>
                  <a:close/>
                  <a:moveTo>
                    <a:pt x="14659" y="18390"/>
                  </a:moveTo>
                  <a:cubicBezTo>
                    <a:pt x="14757" y="18268"/>
                    <a:pt x="14903" y="18195"/>
                    <a:pt x="15049" y="18146"/>
                  </a:cubicBezTo>
                  <a:cubicBezTo>
                    <a:pt x="15147" y="18122"/>
                    <a:pt x="15269" y="18122"/>
                    <a:pt x="15391" y="18146"/>
                  </a:cubicBezTo>
                  <a:cubicBezTo>
                    <a:pt x="15513" y="18195"/>
                    <a:pt x="15610" y="18293"/>
                    <a:pt x="15635" y="18415"/>
                  </a:cubicBezTo>
                  <a:cubicBezTo>
                    <a:pt x="15659" y="18464"/>
                    <a:pt x="15659" y="18512"/>
                    <a:pt x="15659" y="18537"/>
                  </a:cubicBezTo>
                  <a:cubicBezTo>
                    <a:pt x="15635" y="18756"/>
                    <a:pt x="15537" y="18976"/>
                    <a:pt x="15342" y="19098"/>
                  </a:cubicBezTo>
                  <a:cubicBezTo>
                    <a:pt x="15049" y="19342"/>
                    <a:pt x="14708" y="19512"/>
                    <a:pt x="14318" y="19634"/>
                  </a:cubicBezTo>
                  <a:lnTo>
                    <a:pt x="14098" y="19683"/>
                  </a:lnTo>
                  <a:cubicBezTo>
                    <a:pt x="14122" y="19195"/>
                    <a:pt x="14318" y="18756"/>
                    <a:pt x="14659" y="18390"/>
                  </a:cubicBezTo>
                  <a:close/>
                  <a:moveTo>
                    <a:pt x="10732" y="19683"/>
                  </a:moveTo>
                  <a:lnTo>
                    <a:pt x="10488" y="19634"/>
                  </a:lnTo>
                  <a:cubicBezTo>
                    <a:pt x="10122" y="19512"/>
                    <a:pt x="9781" y="19342"/>
                    <a:pt x="9464" y="19098"/>
                  </a:cubicBezTo>
                  <a:cubicBezTo>
                    <a:pt x="9293" y="18976"/>
                    <a:pt x="9196" y="18756"/>
                    <a:pt x="9171" y="18561"/>
                  </a:cubicBezTo>
                  <a:cubicBezTo>
                    <a:pt x="9171" y="18512"/>
                    <a:pt x="9171" y="18464"/>
                    <a:pt x="9196" y="18415"/>
                  </a:cubicBezTo>
                  <a:cubicBezTo>
                    <a:pt x="9220" y="18293"/>
                    <a:pt x="9318" y="18195"/>
                    <a:pt x="9440" y="18171"/>
                  </a:cubicBezTo>
                  <a:cubicBezTo>
                    <a:pt x="9562" y="18122"/>
                    <a:pt x="9683" y="18122"/>
                    <a:pt x="9781" y="18171"/>
                  </a:cubicBezTo>
                  <a:cubicBezTo>
                    <a:pt x="9927" y="18195"/>
                    <a:pt x="10074" y="18293"/>
                    <a:pt x="10196" y="18390"/>
                  </a:cubicBezTo>
                  <a:cubicBezTo>
                    <a:pt x="10513" y="18756"/>
                    <a:pt x="10683" y="19195"/>
                    <a:pt x="10732" y="1968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53"/>
            <p:cNvSpPr/>
            <p:nvPr/>
          </p:nvSpPr>
          <p:spPr>
            <a:xfrm>
              <a:off x="7413734" y="1710211"/>
              <a:ext cx="877180" cy="1049184"/>
            </a:xfrm>
            <a:custGeom>
              <a:avLst/>
              <a:gdLst/>
              <a:ahLst/>
              <a:cxnLst/>
              <a:rect l="l" t="t" r="r" b="b"/>
              <a:pathLst>
                <a:path w="19830" h="23756" extrusionOk="0">
                  <a:moveTo>
                    <a:pt x="8878" y="17195"/>
                  </a:moveTo>
                  <a:cubicBezTo>
                    <a:pt x="8829" y="16707"/>
                    <a:pt x="8634" y="16244"/>
                    <a:pt x="8317" y="15902"/>
                  </a:cubicBezTo>
                  <a:cubicBezTo>
                    <a:pt x="8195" y="15780"/>
                    <a:pt x="8073" y="15707"/>
                    <a:pt x="7927" y="15658"/>
                  </a:cubicBezTo>
                  <a:cubicBezTo>
                    <a:pt x="7805" y="15634"/>
                    <a:pt x="7683" y="15634"/>
                    <a:pt x="7586" y="15658"/>
                  </a:cubicBezTo>
                  <a:cubicBezTo>
                    <a:pt x="7464" y="15707"/>
                    <a:pt x="7366" y="15805"/>
                    <a:pt x="7317" y="15927"/>
                  </a:cubicBezTo>
                  <a:cubicBezTo>
                    <a:pt x="7293" y="15951"/>
                    <a:pt x="7293" y="16000"/>
                    <a:pt x="7293" y="16049"/>
                  </a:cubicBezTo>
                  <a:cubicBezTo>
                    <a:pt x="7317" y="16268"/>
                    <a:pt x="7415" y="16463"/>
                    <a:pt x="7610" y="16610"/>
                  </a:cubicBezTo>
                  <a:cubicBezTo>
                    <a:pt x="7903" y="16854"/>
                    <a:pt x="8268" y="17024"/>
                    <a:pt x="8634" y="17146"/>
                  </a:cubicBezTo>
                  <a:lnTo>
                    <a:pt x="8878" y="17195"/>
                  </a:lnTo>
                  <a:close/>
                  <a:moveTo>
                    <a:pt x="11781" y="17683"/>
                  </a:moveTo>
                  <a:cubicBezTo>
                    <a:pt x="10976" y="17829"/>
                    <a:pt x="10122" y="17829"/>
                    <a:pt x="9317" y="17683"/>
                  </a:cubicBezTo>
                  <a:lnTo>
                    <a:pt x="9317" y="17854"/>
                  </a:lnTo>
                  <a:lnTo>
                    <a:pt x="9317" y="23756"/>
                  </a:lnTo>
                  <a:lnTo>
                    <a:pt x="11781" y="23756"/>
                  </a:lnTo>
                  <a:lnTo>
                    <a:pt x="11781" y="17854"/>
                  </a:lnTo>
                  <a:lnTo>
                    <a:pt x="11781" y="17683"/>
                  </a:lnTo>
                  <a:close/>
                  <a:moveTo>
                    <a:pt x="19805" y="10049"/>
                  </a:moveTo>
                  <a:cubicBezTo>
                    <a:pt x="19829" y="11000"/>
                    <a:pt x="19683" y="11927"/>
                    <a:pt x="19390" y="12829"/>
                  </a:cubicBezTo>
                  <a:cubicBezTo>
                    <a:pt x="19195" y="13488"/>
                    <a:pt x="18902" y="14146"/>
                    <a:pt x="18537" y="14756"/>
                  </a:cubicBezTo>
                  <a:cubicBezTo>
                    <a:pt x="18512" y="14780"/>
                    <a:pt x="18366" y="15000"/>
                    <a:pt x="18146" y="15366"/>
                  </a:cubicBezTo>
                  <a:lnTo>
                    <a:pt x="18146" y="15366"/>
                  </a:lnTo>
                  <a:lnTo>
                    <a:pt x="18146" y="15366"/>
                  </a:lnTo>
                  <a:cubicBezTo>
                    <a:pt x="17415" y="16536"/>
                    <a:pt x="15927" y="19073"/>
                    <a:pt x="15683" y="20488"/>
                  </a:cubicBezTo>
                  <a:cubicBezTo>
                    <a:pt x="15610" y="21000"/>
                    <a:pt x="15561" y="21488"/>
                    <a:pt x="15561" y="22000"/>
                  </a:cubicBezTo>
                  <a:cubicBezTo>
                    <a:pt x="15512" y="22951"/>
                    <a:pt x="15488" y="23585"/>
                    <a:pt x="14805" y="23756"/>
                  </a:cubicBezTo>
                  <a:lnTo>
                    <a:pt x="14707" y="23756"/>
                  </a:lnTo>
                  <a:lnTo>
                    <a:pt x="12195" y="23756"/>
                  </a:lnTo>
                  <a:lnTo>
                    <a:pt x="12195" y="17854"/>
                  </a:lnTo>
                  <a:lnTo>
                    <a:pt x="12195" y="17610"/>
                  </a:lnTo>
                  <a:cubicBezTo>
                    <a:pt x="12317" y="17585"/>
                    <a:pt x="12464" y="17536"/>
                    <a:pt x="12585" y="17512"/>
                  </a:cubicBezTo>
                  <a:cubicBezTo>
                    <a:pt x="13000" y="17390"/>
                    <a:pt x="13390" y="17171"/>
                    <a:pt x="13732" y="16902"/>
                  </a:cubicBezTo>
                  <a:cubicBezTo>
                    <a:pt x="14000" y="16683"/>
                    <a:pt x="14171" y="16390"/>
                    <a:pt x="14195" y="16049"/>
                  </a:cubicBezTo>
                  <a:cubicBezTo>
                    <a:pt x="14195" y="15951"/>
                    <a:pt x="14195" y="15878"/>
                    <a:pt x="14171" y="15805"/>
                  </a:cubicBezTo>
                  <a:cubicBezTo>
                    <a:pt x="14073" y="15536"/>
                    <a:pt x="13903" y="15341"/>
                    <a:pt x="13659" y="15268"/>
                  </a:cubicBezTo>
                  <a:cubicBezTo>
                    <a:pt x="13463" y="15219"/>
                    <a:pt x="13268" y="15219"/>
                    <a:pt x="13073" y="15268"/>
                  </a:cubicBezTo>
                  <a:cubicBezTo>
                    <a:pt x="12854" y="15341"/>
                    <a:pt x="12659" y="15439"/>
                    <a:pt x="12512" y="15610"/>
                  </a:cubicBezTo>
                  <a:cubicBezTo>
                    <a:pt x="12098" y="16073"/>
                    <a:pt x="11854" y="16658"/>
                    <a:pt x="11805" y="17293"/>
                  </a:cubicBezTo>
                  <a:cubicBezTo>
                    <a:pt x="10976" y="17439"/>
                    <a:pt x="10122" y="17439"/>
                    <a:pt x="9293" y="17293"/>
                  </a:cubicBezTo>
                  <a:cubicBezTo>
                    <a:pt x="9268" y="16658"/>
                    <a:pt x="9025" y="16073"/>
                    <a:pt x="8586" y="15610"/>
                  </a:cubicBezTo>
                  <a:cubicBezTo>
                    <a:pt x="8439" y="15439"/>
                    <a:pt x="8244" y="15341"/>
                    <a:pt x="8025" y="15268"/>
                  </a:cubicBezTo>
                  <a:cubicBezTo>
                    <a:pt x="7829" y="15219"/>
                    <a:pt x="7634" y="15219"/>
                    <a:pt x="7464" y="15268"/>
                  </a:cubicBezTo>
                  <a:cubicBezTo>
                    <a:pt x="7220" y="15341"/>
                    <a:pt x="7025" y="15536"/>
                    <a:pt x="6951" y="15805"/>
                  </a:cubicBezTo>
                  <a:cubicBezTo>
                    <a:pt x="6903" y="15878"/>
                    <a:pt x="6903" y="15951"/>
                    <a:pt x="6903" y="16049"/>
                  </a:cubicBezTo>
                  <a:cubicBezTo>
                    <a:pt x="6927" y="16390"/>
                    <a:pt x="7098" y="16683"/>
                    <a:pt x="7366" y="16902"/>
                  </a:cubicBezTo>
                  <a:cubicBezTo>
                    <a:pt x="7708" y="17171"/>
                    <a:pt x="8098" y="17390"/>
                    <a:pt x="8512" y="17512"/>
                  </a:cubicBezTo>
                  <a:cubicBezTo>
                    <a:pt x="8634" y="17536"/>
                    <a:pt x="8781" y="17585"/>
                    <a:pt x="8903" y="17610"/>
                  </a:cubicBezTo>
                  <a:lnTo>
                    <a:pt x="8903" y="17854"/>
                  </a:lnTo>
                  <a:lnTo>
                    <a:pt x="8903" y="23756"/>
                  </a:lnTo>
                  <a:lnTo>
                    <a:pt x="6415" y="23756"/>
                  </a:lnTo>
                  <a:lnTo>
                    <a:pt x="6293" y="23756"/>
                  </a:lnTo>
                  <a:cubicBezTo>
                    <a:pt x="5610" y="23585"/>
                    <a:pt x="5586" y="22927"/>
                    <a:pt x="5537" y="22000"/>
                  </a:cubicBezTo>
                  <a:cubicBezTo>
                    <a:pt x="5537" y="21488"/>
                    <a:pt x="5488" y="20975"/>
                    <a:pt x="5415" y="20488"/>
                  </a:cubicBezTo>
                  <a:cubicBezTo>
                    <a:pt x="5171" y="19073"/>
                    <a:pt x="3683" y="16536"/>
                    <a:pt x="2952" y="15366"/>
                  </a:cubicBezTo>
                  <a:lnTo>
                    <a:pt x="2952" y="15341"/>
                  </a:lnTo>
                  <a:lnTo>
                    <a:pt x="2952" y="15341"/>
                  </a:lnTo>
                  <a:cubicBezTo>
                    <a:pt x="2732" y="15024"/>
                    <a:pt x="2586" y="14805"/>
                    <a:pt x="2561" y="14732"/>
                  </a:cubicBezTo>
                  <a:cubicBezTo>
                    <a:pt x="2195" y="14122"/>
                    <a:pt x="1927" y="13488"/>
                    <a:pt x="1708" y="12805"/>
                  </a:cubicBezTo>
                  <a:cubicBezTo>
                    <a:pt x="0" y="7390"/>
                    <a:pt x="3537" y="1732"/>
                    <a:pt x="9147" y="878"/>
                  </a:cubicBezTo>
                  <a:cubicBezTo>
                    <a:pt x="14756" y="0"/>
                    <a:pt x="19829" y="4366"/>
                    <a:pt x="19829" y="10049"/>
                  </a:cubicBezTo>
                  <a:close/>
                  <a:moveTo>
                    <a:pt x="12781" y="15902"/>
                  </a:moveTo>
                  <a:cubicBezTo>
                    <a:pt x="12464" y="16244"/>
                    <a:pt x="12268" y="16707"/>
                    <a:pt x="12220" y="17195"/>
                  </a:cubicBezTo>
                  <a:lnTo>
                    <a:pt x="12464" y="17122"/>
                  </a:lnTo>
                  <a:cubicBezTo>
                    <a:pt x="12829" y="17024"/>
                    <a:pt x="13171" y="16829"/>
                    <a:pt x="13488" y="16610"/>
                  </a:cubicBezTo>
                  <a:cubicBezTo>
                    <a:pt x="13659" y="16463"/>
                    <a:pt x="13781" y="16268"/>
                    <a:pt x="13805" y="16049"/>
                  </a:cubicBezTo>
                  <a:cubicBezTo>
                    <a:pt x="13805" y="16000"/>
                    <a:pt x="13781" y="15951"/>
                    <a:pt x="13781" y="15927"/>
                  </a:cubicBezTo>
                  <a:cubicBezTo>
                    <a:pt x="13732" y="15805"/>
                    <a:pt x="13634" y="15707"/>
                    <a:pt x="13512" y="15658"/>
                  </a:cubicBezTo>
                  <a:cubicBezTo>
                    <a:pt x="13415" y="15634"/>
                    <a:pt x="13293" y="15634"/>
                    <a:pt x="13171" y="15658"/>
                  </a:cubicBezTo>
                  <a:cubicBezTo>
                    <a:pt x="13024" y="15707"/>
                    <a:pt x="12903" y="15780"/>
                    <a:pt x="12781" y="1590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53"/>
            <p:cNvSpPr/>
            <p:nvPr/>
          </p:nvSpPr>
          <p:spPr>
            <a:xfrm>
              <a:off x="7670508" y="2776651"/>
              <a:ext cx="419702" cy="53881"/>
            </a:xfrm>
            <a:custGeom>
              <a:avLst/>
              <a:gdLst/>
              <a:ahLst/>
              <a:cxnLst/>
              <a:rect l="l" t="t" r="r" b="b"/>
              <a:pathLst>
                <a:path w="9488" h="1220" extrusionOk="0">
                  <a:moveTo>
                    <a:pt x="6195" y="0"/>
                  </a:moveTo>
                  <a:lnTo>
                    <a:pt x="610" y="0"/>
                  </a:lnTo>
                  <a:cubicBezTo>
                    <a:pt x="439" y="0"/>
                    <a:pt x="293" y="73"/>
                    <a:pt x="171" y="171"/>
                  </a:cubicBezTo>
                  <a:cubicBezTo>
                    <a:pt x="49" y="293"/>
                    <a:pt x="0" y="463"/>
                    <a:pt x="0" y="610"/>
                  </a:cubicBezTo>
                  <a:cubicBezTo>
                    <a:pt x="0" y="781"/>
                    <a:pt x="49" y="927"/>
                    <a:pt x="171" y="1049"/>
                  </a:cubicBezTo>
                  <a:cubicBezTo>
                    <a:pt x="293" y="1171"/>
                    <a:pt x="439" y="1220"/>
                    <a:pt x="610" y="1220"/>
                  </a:cubicBezTo>
                  <a:lnTo>
                    <a:pt x="8878" y="1220"/>
                  </a:lnTo>
                  <a:cubicBezTo>
                    <a:pt x="9049" y="1220"/>
                    <a:pt x="9195" y="1171"/>
                    <a:pt x="9317" y="1049"/>
                  </a:cubicBezTo>
                  <a:cubicBezTo>
                    <a:pt x="9415" y="927"/>
                    <a:pt x="9488" y="781"/>
                    <a:pt x="9488" y="610"/>
                  </a:cubicBezTo>
                  <a:cubicBezTo>
                    <a:pt x="9488" y="463"/>
                    <a:pt x="9415" y="293"/>
                    <a:pt x="9317" y="171"/>
                  </a:cubicBezTo>
                  <a:cubicBezTo>
                    <a:pt x="9195" y="73"/>
                    <a:pt x="9049" y="0"/>
                    <a:pt x="88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53"/>
            <p:cNvSpPr/>
            <p:nvPr/>
          </p:nvSpPr>
          <p:spPr>
            <a:xfrm>
              <a:off x="7695323" y="2848818"/>
              <a:ext cx="370070" cy="53881"/>
            </a:xfrm>
            <a:custGeom>
              <a:avLst/>
              <a:gdLst/>
              <a:ahLst/>
              <a:cxnLst/>
              <a:rect l="l" t="t" r="r" b="b"/>
              <a:pathLst>
                <a:path w="8366" h="1220" extrusionOk="0">
                  <a:moveTo>
                    <a:pt x="7756" y="0"/>
                  </a:moveTo>
                  <a:lnTo>
                    <a:pt x="610" y="0"/>
                  </a:lnTo>
                  <a:cubicBezTo>
                    <a:pt x="268" y="0"/>
                    <a:pt x="0" y="268"/>
                    <a:pt x="0" y="610"/>
                  </a:cubicBezTo>
                  <a:cubicBezTo>
                    <a:pt x="0" y="951"/>
                    <a:pt x="268" y="1220"/>
                    <a:pt x="610" y="1220"/>
                  </a:cubicBezTo>
                  <a:lnTo>
                    <a:pt x="7756" y="1220"/>
                  </a:lnTo>
                  <a:cubicBezTo>
                    <a:pt x="8097" y="1220"/>
                    <a:pt x="8366" y="951"/>
                    <a:pt x="8366" y="610"/>
                  </a:cubicBezTo>
                  <a:cubicBezTo>
                    <a:pt x="8366" y="268"/>
                    <a:pt x="8097" y="0"/>
                    <a:pt x="77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53"/>
            <p:cNvSpPr/>
            <p:nvPr/>
          </p:nvSpPr>
          <p:spPr>
            <a:xfrm>
              <a:off x="7727657" y="2919882"/>
              <a:ext cx="295667" cy="53925"/>
            </a:xfrm>
            <a:custGeom>
              <a:avLst/>
              <a:gdLst/>
              <a:ahLst/>
              <a:cxnLst/>
              <a:rect l="l" t="t" r="r" b="b"/>
              <a:pathLst>
                <a:path w="6684" h="1221" extrusionOk="0">
                  <a:moveTo>
                    <a:pt x="6074" y="1"/>
                  </a:moveTo>
                  <a:lnTo>
                    <a:pt x="830" y="1"/>
                  </a:lnTo>
                  <a:cubicBezTo>
                    <a:pt x="1" y="1"/>
                    <a:pt x="1" y="1220"/>
                    <a:pt x="830" y="1220"/>
                  </a:cubicBezTo>
                  <a:lnTo>
                    <a:pt x="6074" y="1220"/>
                  </a:lnTo>
                  <a:cubicBezTo>
                    <a:pt x="6245" y="1220"/>
                    <a:pt x="6391" y="1172"/>
                    <a:pt x="6513" y="1050"/>
                  </a:cubicBezTo>
                  <a:cubicBezTo>
                    <a:pt x="6635" y="928"/>
                    <a:pt x="6684" y="781"/>
                    <a:pt x="6684" y="611"/>
                  </a:cubicBezTo>
                  <a:cubicBezTo>
                    <a:pt x="6684" y="269"/>
                    <a:pt x="6415" y="1"/>
                    <a:pt x="60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53"/>
            <p:cNvSpPr/>
            <p:nvPr/>
          </p:nvSpPr>
          <p:spPr>
            <a:xfrm>
              <a:off x="7803208" y="2992050"/>
              <a:ext cx="154292" cy="60374"/>
            </a:xfrm>
            <a:custGeom>
              <a:avLst/>
              <a:gdLst/>
              <a:ahLst/>
              <a:cxnLst/>
              <a:rect l="l" t="t" r="r" b="b"/>
              <a:pathLst>
                <a:path w="3488" h="1367" extrusionOk="0">
                  <a:moveTo>
                    <a:pt x="3488" y="1"/>
                  </a:moveTo>
                  <a:lnTo>
                    <a:pt x="0" y="1"/>
                  </a:lnTo>
                  <a:cubicBezTo>
                    <a:pt x="73" y="318"/>
                    <a:pt x="244" y="611"/>
                    <a:pt x="488" y="806"/>
                  </a:cubicBezTo>
                  <a:cubicBezTo>
                    <a:pt x="1220" y="1367"/>
                    <a:pt x="2268" y="1367"/>
                    <a:pt x="3000" y="806"/>
                  </a:cubicBezTo>
                  <a:cubicBezTo>
                    <a:pt x="3244" y="611"/>
                    <a:pt x="3439" y="318"/>
                    <a:pt x="34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53"/>
            <p:cNvSpPr/>
            <p:nvPr/>
          </p:nvSpPr>
          <p:spPr>
            <a:xfrm>
              <a:off x="7670508" y="1747885"/>
              <a:ext cx="676486" cy="1012615"/>
            </a:xfrm>
            <a:custGeom>
              <a:avLst/>
              <a:gdLst/>
              <a:ahLst/>
              <a:cxnLst/>
              <a:rect l="l" t="t" r="r" b="b"/>
              <a:pathLst>
                <a:path w="15293" h="22928" extrusionOk="0">
                  <a:moveTo>
                    <a:pt x="8268" y="20830"/>
                  </a:moveTo>
                  <a:cubicBezTo>
                    <a:pt x="8219" y="21781"/>
                    <a:pt x="8195" y="22415"/>
                    <a:pt x="7512" y="22586"/>
                  </a:cubicBezTo>
                  <a:lnTo>
                    <a:pt x="7415" y="22586"/>
                  </a:lnTo>
                  <a:lnTo>
                    <a:pt x="6390" y="22586"/>
                  </a:lnTo>
                  <a:lnTo>
                    <a:pt x="6390" y="22903"/>
                  </a:lnTo>
                  <a:lnTo>
                    <a:pt x="8878" y="22903"/>
                  </a:lnTo>
                  <a:lnTo>
                    <a:pt x="9000" y="22903"/>
                  </a:lnTo>
                  <a:cubicBezTo>
                    <a:pt x="9683" y="22708"/>
                    <a:pt x="9707" y="22074"/>
                    <a:pt x="9732" y="21147"/>
                  </a:cubicBezTo>
                  <a:cubicBezTo>
                    <a:pt x="9756" y="20635"/>
                    <a:pt x="9805" y="20122"/>
                    <a:pt x="9878" y="19610"/>
                  </a:cubicBezTo>
                  <a:cubicBezTo>
                    <a:pt x="10097" y="18196"/>
                    <a:pt x="11610" y="15683"/>
                    <a:pt x="12341" y="14513"/>
                  </a:cubicBezTo>
                  <a:lnTo>
                    <a:pt x="12341" y="14488"/>
                  </a:lnTo>
                  <a:lnTo>
                    <a:pt x="12341" y="14488"/>
                  </a:lnTo>
                  <a:cubicBezTo>
                    <a:pt x="12561" y="14147"/>
                    <a:pt x="12707" y="13927"/>
                    <a:pt x="12732" y="13879"/>
                  </a:cubicBezTo>
                  <a:cubicBezTo>
                    <a:pt x="13073" y="13269"/>
                    <a:pt x="13366" y="12635"/>
                    <a:pt x="13585" y="11952"/>
                  </a:cubicBezTo>
                  <a:cubicBezTo>
                    <a:pt x="15292" y="6464"/>
                    <a:pt x="11658" y="733"/>
                    <a:pt x="5927" y="1"/>
                  </a:cubicBezTo>
                  <a:cubicBezTo>
                    <a:pt x="10878" y="1489"/>
                    <a:pt x="13634" y="6732"/>
                    <a:pt x="12097" y="11635"/>
                  </a:cubicBezTo>
                  <a:cubicBezTo>
                    <a:pt x="11902" y="12318"/>
                    <a:pt x="11610" y="12952"/>
                    <a:pt x="11244" y="13562"/>
                  </a:cubicBezTo>
                  <a:cubicBezTo>
                    <a:pt x="11219" y="13610"/>
                    <a:pt x="11073" y="13830"/>
                    <a:pt x="10854" y="14147"/>
                  </a:cubicBezTo>
                  <a:lnTo>
                    <a:pt x="10854" y="14147"/>
                  </a:lnTo>
                  <a:lnTo>
                    <a:pt x="10854" y="14147"/>
                  </a:lnTo>
                  <a:cubicBezTo>
                    <a:pt x="10122" y="15318"/>
                    <a:pt x="8634" y="17854"/>
                    <a:pt x="8390" y="19269"/>
                  </a:cubicBezTo>
                  <a:cubicBezTo>
                    <a:pt x="8317" y="19781"/>
                    <a:pt x="8268" y="20269"/>
                    <a:pt x="8268" y="20781"/>
                  </a:cubicBezTo>
                  <a:close/>
                  <a:moveTo>
                    <a:pt x="3098" y="22903"/>
                  </a:moveTo>
                  <a:lnTo>
                    <a:pt x="3098" y="22586"/>
                  </a:lnTo>
                  <a:lnTo>
                    <a:pt x="0" y="22586"/>
                  </a:lnTo>
                  <a:cubicBezTo>
                    <a:pt x="122" y="22756"/>
                    <a:pt x="293" y="22878"/>
                    <a:pt x="488" y="22927"/>
                  </a:cubicBezTo>
                  <a:lnTo>
                    <a:pt x="610" y="22927"/>
                  </a:lnTo>
                  <a:close/>
                  <a:moveTo>
                    <a:pt x="5976" y="22903"/>
                  </a:moveTo>
                  <a:lnTo>
                    <a:pt x="3512" y="22903"/>
                  </a:lnTo>
                  <a:lnTo>
                    <a:pt x="3512" y="22586"/>
                  </a:lnTo>
                  <a:lnTo>
                    <a:pt x="5976" y="22586"/>
                  </a:ln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53"/>
            <p:cNvSpPr/>
            <p:nvPr/>
          </p:nvSpPr>
          <p:spPr>
            <a:xfrm>
              <a:off x="7500033" y="1815768"/>
              <a:ext cx="220158" cy="323199"/>
            </a:xfrm>
            <a:custGeom>
              <a:avLst/>
              <a:gdLst/>
              <a:ahLst/>
              <a:cxnLst/>
              <a:rect l="l" t="t" r="r" b="b"/>
              <a:pathLst>
                <a:path w="4977" h="7318" extrusionOk="0">
                  <a:moveTo>
                    <a:pt x="4659" y="49"/>
                  </a:moveTo>
                  <a:cubicBezTo>
                    <a:pt x="4781" y="0"/>
                    <a:pt x="4878" y="49"/>
                    <a:pt x="4927" y="147"/>
                  </a:cubicBezTo>
                  <a:cubicBezTo>
                    <a:pt x="4976" y="244"/>
                    <a:pt x="4927" y="366"/>
                    <a:pt x="4830" y="415"/>
                  </a:cubicBezTo>
                  <a:cubicBezTo>
                    <a:pt x="4586" y="513"/>
                    <a:pt x="4366" y="659"/>
                    <a:pt x="4147" y="805"/>
                  </a:cubicBezTo>
                  <a:cubicBezTo>
                    <a:pt x="3927" y="952"/>
                    <a:pt x="3708" y="635"/>
                    <a:pt x="3927" y="488"/>
                  </a:cubicBezTo>
                  <a:cubicBezTo>
                    <a:pt x="4147" y="318"/>
                    <a:pt x="4415" y="171"/>
                    <a:pt x="4659" y="49"/>
                  </a:cubicBezTo>
                  <a:close/>
                  <a:moveTo>
                    <a:pt x="2854" y="1342"/>
                  </a:moveTo>
                  <a:cubicBezTo>
                    <a:pt x="2927" y="1244"/>
                    <a:pt x="3074" y="1244"/>
                    <a:pt x="3147" y="1342"/>
                  </a:cubicBezTo>
                  <a:cubicBezTo>
                    <a:pt x="3220" y="1415"/>
                    <a:pt x="3220" y="1537"/>
                    <a:pt x="3147" y="1610"/>
                  </a:cubicBezTo>
                  <a:cubicBezTo>
                    <a:pt x="2440" y="2317"/>
                    <a:pt x="1830" y="3122"/>
                    <a:pt x="1391" y="4025"/>
                  </a:cubicBezTo>
                  <a:cubicBezTo>
                    <a:pt x="927" y="4976"/>
                    <a:pt x="610" y="6000"/>
                    <a:pt x="440" y="7073"/>
                  </a:cubicBezTo>
                  <a:cubicBezTo>
                    <a:pt x="391" y="7317"/>
                    <a:pt x="1" y="7244"/>
                    <a:pt x="25" y="7000"/>
                  </a:cubicBezTo>
                  <a:cubicBezTo>
                    <a:pt x="220" y="5903"/>
                    <a:pt x="562" y="4854"/>
                    <a:pt x="1049" y="3854"/>
                  </a:cubicBezTo>
                  <a:cubicBezTo>
                    <a:pt x="1513" y="2903"/>
                    <a:pt x="2122" y="2074"/>
                    <a:pt x="2854" y="134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53"/>
            <p:cNvSpPr/>
            <p:nvPr/>
          </p:nvSpPr>
          <p:spPr>
            <a:xfrm>
              <a:off x="7948824" y="2848818"/>
              <a:ext cx="116559" cy="53881"/>
            </a:xfrm>
            <a:custGeom>
              <a:avLst/>
              <a:gdLst/>
              <a:ahLst/>
              <a:cxnLst/>
              <a:rect l="l" t="t" r="r" b="b"/>
              <a:pathLst>
                <a:path w="2635" h="1220" extrusionOk="0">
                  <a:moveTo>
                    <a:pt x="610" y="610"/>
                  </a:moveTo>
                  <a:cubicBezTo>
                    <a:pt x="610" y="951"/>
                    <a:pt x="342" y="1220"/>
                    <a:pt x="1" y="1220"/>
                  </a:cubicBezTo>
                  <a:lnTo>
                    <a:pt x="2025" y="1220"/>
                  </a:lnTo>
                  <a:cubicBezTo>
                    <a:pt x="2366" y="1220"/>
                    <a:pt x="2635" y="951"/>
                    <a:pt x="2635" y="610"/>
                  </a:cubicBezTo>
                  <a:cubicBezTo>
                    <a:pt x="2635" y="268"/>
                    <a:pt x="2366" y="0"/>
                    <a:pt x="2025" y="0"/>
                  </a:cubicBezTo>
                  <a:lnTo>
                    <a:pt x="1" y="0"/>
                  </a:lnTo>
                  <a:cubicBezTo>
                    <a:pt x="342" y="0"/>
                    <a:pt x="610" y="268"/>
                    <a:pt x="610" y="610"/>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53"/>
            <p:cNvSpPr/>
            <p:nvPr/>
          </p:nvSpPr>
          <p:spPr>
            <a:xfrm>
              <a:off x="7973639" y="2776651"/>
              <a:ext cx="116559" cy="53881"/>
            </a:xfrm>
            <a:custGeom>
              <a:avLst/>
              <a:gdLst/>
              <a:ahLst/>
              <a:cxnLst/>
              <a:rect l="l" t="t" r="r" b="b"/>
              <a:pathLst>
                <a:path w="2635" h="1220" extrusionOk="0">
                  <a:moveTo>
                    <a:pt x="1" y="1220"/>
                  </a:moveTo>
                  <a:lnTo>
                    <a:pt x="2025" y="1220"/>
                  </a:lnTo>
                  <a:cubicBezTo>
                    <a:pt x="2196" y="1220"/>
                    <a:pt x="2342" y="1171"/>
                    <a:pt x="2464" y="1049"/>
                  </a:cubicBezTo>
                  <a:cubicBezTo>
                    <a:pt x="2562" y="927"/>
                    <a:pt x="2635" y="781"/>
                    <a:pt x="2635" y="610"/>
                  </a:cubicBezTo>
                  <a:cubicBezTo>
                    <a:pt x="2635" y="463"/>
                    <a:pt x="2562" y="293"/>
                    <a:pt x="2464" y="171"/>
                  </a:cubicBezTo>
                  <a:cubicBezTo>
                    <a:pt x="2342" y="73"/>
                    <a:pt x="2196" y="0"/>
                    <a:pt x="2025" y="0"/>
                  </a:cubicBezTo>
                  <a:lnTo>
                    <a:pt x="1" y="0"/>
                  </a:lnTo>
                  <a:cubicBezTo>
                    <a:pt x="171" y="0"/>
                    <a:pt x="318" y="73"/>
                    <a:pt x="440" y="171"/>
                  </a:cubicBezTo>
                  <a:cubicBezTo>
                    <a:pt x="537" y="293"/>
                    <a:pt x="610" y="463"/>
                    <a:pt x="610" y="610"/>
                  </a:cubicBezTo>
                  <a:cubicBezTo>
                    <a:pt x="610" y="781"/>
                    <a:pt x="537" y="927"/>
                    <a:pt x="440" y="1049"/>
                  </a:cubicBezTo>
                  <a:cubicBezTo>
                    <a:pt x="318" y="1171"/>
                    <a:pt x="171" y="1220"/>
                    <a:pt x="1" y="1220"/>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53"/>
            <p:cNvSpPr/>
            <p:nvPr/>
          </p:nvSpPr>
          <p:spPr>
            <a:xfrm>
              <a:off x="7906758" y="2919882"/>
              <a:ext cx="116559" cy="53925"/>
            </a:xfrm>
            <a:custGeom>
              <a:avLst/>
              <a:gdLst/>
              <a:ahLst/>
              <a:cxnLst/>
              <a:rect l="l" t="t" r="r" b="b"/>
              <a:pathLst>
                <a:path w="2635" h="1221" extrusionOk="0">
                  <a:moveTo>
                    <a:pt x="2025" y="1"/>
                  </a:moveTo>
                  <a:lnTo>
                    <a:pt x="0" y="1"/>
                  </a:lnTo>
                  <a:cubicBezTo>
                    <a:pt x="342" y="1"/>
                    <a:pt x="610" y="269"/>
                    <a:pt x="610" y="611"/>
                  </a:cubicBezTo>
                  <a:cubicBezTo>
                    <a:pt x="610" y="781"/>
                    <a:pt x="537" y="928"/>
                    <a:pt x="439" y="1050"/>
                  </a:cubicBezTo>
                  <a:cubicBezTo>
                    <a:pt x="318" y="1172"/>
                    <a:pt x="171" y="1220"/>
                    <a:pt x="0" y="1220"/>
                  </a:cubicBezTo>
                  <a:lnTo>
                    <a:pt x="2025" y="1220"/>
                  </a:lnTo>
                  <a:cubicBezTo>
                    <a:pt x="2196" y="1220"/>
                    <a:pt x="2342" y="1172"/>
                    <a:pt x="2464" y="1050"/>
                  </a:cubicBezTo>
                  <a:cubicBezTo>
                    <a:pt x="2586" y="928"/>
                    <a:pt x="2635" y="781"/>
                    <a:pt x="2635" y="611"/>
                  </a:cubicBezTo>
                  <a:cubicBezTo>
                    <a:pt x="2635" y="269"/>
                    <a:pt x="2366" y="1"/>
                    <a:pt x="2025" y="1"/>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1" name="Google Shape;1311;p53"/>
          <p:cNvGrpSpPr/>
          <p:nvPr/>
        </p:nvGrpSpPr>
        <p:grpSpPr>
          <a:xfrm>
            <a:off x="4802974" y="3289209"/>
            <a:ext cx="1554476" cy="202073"/>
            <a:chOff x="4877313" y="3070693"/>
            <a:chExt cx="1828795" cy="240192"/>
          </a:xfrm>
        </p:grpSpPr>
        <p:sp>
          <p:nvSpPr>
            <p:cNvPr id="1312" name="Google Shape;1312;p53"/>
            <p:cNvSpPr/>
            <p:nvPr/>
          </p:nvSpPr>
          <p:spPr>
            <a:xfrm>
              <a:off x="4877313" y="3070693"/>
              <a:ext cx="1827551" cy="238935"/>
            </a:xfrm>
            <a:custGeom>
              <a:avLst/>
              <a:gdLst/>
              <a:ahLst/>
              <a:cxnLst/>
              <a:rect l="l" t="t" r="r" b="b"/>
              <a:pathLst>
                <a:path w="35269" h="4562" extrusionOk="0">
                  <a:moveTo>
                    <a:pt x="1196" y="2952"/>
                  </a:moveTo>
                  <a:lnTo>
                    <a:pt x="708" y="2952"/>
                  </a:lnTo>
                  <a:cubicBezTo>
                    <a:pt x="537" y="2927"/>
                    <a:pt x="366" y="2878"/>
                    <a:pt x="269" y="2756"/>
                  </a:cubicBezTo>
                  <a:lnTo>
                    <a:pt x="269" y="2756"/>
                  </a:lnTo>
                  <a:cubicBezTo>
                    <a:pt x="1" y="2488"/>
                    <a:pt x="1" y="2098"/>
                    <a:pt x="269" y="1830"/>
                  </a:cubicBezTo>
                  <a:cubicBezTo>
                    <a:pt x="366" y="1708"/>
                    <a:pt x="537" y="1635"/>
                    <a:pt x="708" y="1659"/>
                  </a:cubicBezTo>
                  <a:lnTo>
                    <a:pt x="1196" y="1659"/>
                  </a:lnTo>
                  <a:cubicBezTo>
                    <a:pt x="1196" y="1610"/>
                    <a:pt x="1220" y="1586"/>
                    <a:pt x="1244" y="1561"/>
                  </a:cubicBezTo>
                  <a:cubicBezTo>
                    <a:pt x="3586" y="0"/>
                    <a:pt x="4049" y="0"/>
                    <a:pt x="6586" y="0"/>
                  </a:cubicBezTo>
                  <a:lnTo>
                    <a:pt x="33195" y="0"/>
                  </a:lnTo>
                  <a:cubicBezTo>
                    <a:pt x="34366" y="98"/>
                    <a:pt x="35268" y="1098"/>
                    <a:pt x="35268" y="2293"/>
                  </a:cubicBezTo>
                  <a:cubicBezTo>
                    <a:pt x="35268" y="3464"/>
                    <a:pt x="34366" y="4464"/>
                    <a:pt x="33195" y="4561"/>
                  </a:cubicBezTo>
                  <a:lnTo>
                    <a:pt x="6610" y="4561"/>
                  </a:lnTo>
                  <a:cubicBezTo>
                    <a:pt x="4049" y="4561"/>
                    <a:pt x="3610" y="4561"/>
                    <a:pt x="1269" y="3000"/>
                  </a:cubicBezTo>
                  <a:cubicBezTo>
                    <a:pt x="1244" y="2976"/>
                    <a:pt x="1220" y="2952"/>
                    <a:pt x="1196" y="295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53"/>
            <p:cNvSpPr/>
            <p:nvPr/>
          </p:nvSpPr>
          <p:spPr>
            <a:xfrm>
              <a:off x="4897518" y="3179264"/>
              <a:ext cx="40521" cy="24302"/>
            </a:xfrm>
            <a:custGeom>
              <a:avLst/>
              <a:gdLst/>
              <a:ahLst/>
              <a:cxnLst/>
              <a:rect l="l" t="t" r="r" b="b"/>
              <a:pathLst>
                <a:path w="782" h="464" extrusionOk="0">
                  <a:moveTo>
                    <a:pt x="172" y="49"/>
                  </a:moveTo>
                  <a:cubicBezTo>
                    <a:pt x="1" y="196"/>
                    <a:pt x="123" y="464"/>
                    <a:pt x="342" y="464"/>
                  </a:cubicBezTo>
                  <a:lnTo>
                    <a:pt x="781" y="464"/>
                  </a:lnTo>
                  <a:lnTo>
                    <a:pt x="781" y="1"/>
                  </a:lnTo>
                  <a:lnTo>
                    <a:pt x="318" y="1"/>
                  </a:lnTo>
                  <a:cubicBezTo>
                    <a:pt x="269" y="1"/>
                    <a:pt x="196" y="1"/>
                    <a:pt x="172" y="4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53"/>
            <p:cNvSpPr/>
            <p:nvPr/>
          </p:nvSpPr>
          <p:spPr>
            <a:xfrm>
              <a:off x="4959430" y="3091119"/>
              <a:ext cx="259139" cy="199339"/>
            </a:xfrm>
            <a:custGeom>
              <a:avLst/>
              <a:gdLst/>
              <a:ahLst/>
              <a:cxnLst/>
              <a:rect l="l" t="t" r="r" b="b"/>
              <a:pathLst>
                <a:path w="5001" h="3806" extrusionOk="0">
                  <a:moveTo>
                    <a:pt x="1" y="1903"/>
                  </a:moveTo>
                  <a:lnTo>
                    <a:pt x="1" y="2342"/>
                  </a:lnTo>
                  <a:lnTo>
                    <a:pt x="1" y="2342"/>
                  </a:lnTo>
                  <a:cubicBezTo>
                    <a:pt x="2147" y="3805"/>
                    <a:pt x="2611" y="3805"/>
                    <a:pt x="5001" y="3805"/>
                  </a:cubicBezTo>
                  <a:lnTo>
                    <a:pt x="5001" y="1"/>
                  </a:lnTo>
                  <a:cubicBezTo>
                    <a:pt x="2611" y="1"/>
                    <a:pt x="2147" y="1"/>
                    <a:pt x="1" y="1464"/>
                  </a:cubicBezTo>
                  <a:lnTo>
                    <a:pt x="1" y="1464"/>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53"/>
            <p:cNvSpPr/>
            <p:nvPr/>
          </p:nvSpPr>
          <p:spPr>
            <a:xfrm>
              <a:off x="5233657" y="3091119"/>
              <a:ext cx="570044" cy="199339"/>
            </a:xfrm>
            <a:custGeom>
              <a:avLst/>
              <a:gdLst/>
              <a:ahLst/>
              <a:cxnLst/>
              <a:rect l="l" t="t" r="r" b="b"/>
              <a:pathLst>
                <a:path w="11001" h="3806" extrusionOk="0">
                  <a:moveTo>
                    <a:pt x="1" y="1"/>
                  </a:moveTo>
                  <a:lnTo>
                    <a:pt x="1" y="3805"/>
                  </a:lnTo>
                  <a:lnTo>
                    <a:pt x="11000" y="3805"/>
                  </a:lnTo>
                  <a:lnTo>
                    <a:pt x="11000" y="1"/>
                  </a:lnTo>
                  <a:close/>
                  <a:moveTo>
                    <a:pt x="3049" y="2318"/>
                  </a:moveTo>
                  <a:cubicBezTo>
                    <a:pt x="2927" y="2220"/>
                    <a:pt x="2879" y="2049"/>
                    <a:pt x="2879" y="1903"/>
                  </a:cubicBezTo>
                  <a:cubicBezTo>
                    <a:pt x="2879" y="1757"/>
                    <a:pt x="2927" y="1610"/>
                    <a:pt x="3049" y="1488"/>
                  </a:cubicBezTo>
                  <a:lnTo>
                    <a:pt x="3049" y="1488"/>
                  </a:lnTo>
                  <a:cubicBezTo>
                    <a:pt x="3147" y="1391"/>
                    <a:pt x="3293" y="1318"/>
                    <a:pt x="3464" y="1318"/>
                  </a:cubicBezTo>
                  <a:lnTo>
                    <a:pt x="6439" y="1318"/>
                  </a:lnTo>
                  <a:cubicBezTo>
                    <a:pt x="6586" y="1318"/>
                    <a:pt x="6732" y="1391"/>
                    <a:pt x="6854" y="1488"/>
                  </a:cubicBezTo>
                  <a:lnTo>
                    <a:pt x="6854" y="1488"/>
                  </a:lnTo>
                  <a:cubicBezTo>
                    <a:pt x="7074" y="1732"/>
                    <a:pt x="7074" y="2074"/>
                    <a:pt x="6854" y="2318"/>
                  </a:cubicBezTo>
                  <a:lnTo>
                    <a:pt x="6854" y="2318"/>
                  </a:lnTo>
                  <a:cubicBezTo>
                    <a:pt x="6732" y="2415"/>
                    <a:pt x="6586" y="2488"/>
                    <a:pt x="6439" y="2488"/>
                  </a:cubicBezTo>
                  <a:lnTo>
                    <a:pt x="3464" y="2488"/>
                  </a:lnTo>
                  <a:cubicBezTo>
                    <a:pt x="3293" y="2488"/>
                    <a:pt x="3147" y="2415"/>
                    <a:pt x="3049" y="231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53"/>
            <p:cNvSpPr/>
            <p:nvPr/>
          </p:nvSpPr>
          <p:spPr>
            <a:xfrm>
              <a:off x="5818688" y="3091119"/>
              <a:ext cx="873384" cy="199339"/>
            </a:xfrm>
            <a:custGeom>
              <a:avLst/>
              <a:gdLst/>
              <a:ahLst/>
              <a:cxnLst/>
              <a:rect l="l" t="t" r="r" b="b"/>
              <a:pathLst>
                <a:path w="16855" h="3806" extrusionOk="0">
                  <a:moveTo>
                    <a:pt x="1" y="1"/>
                  </a:moveTo>
                  <a:lnTo>
                    <a:pt x="1" y="3805"/>
                  </a:lnTo>
                  <a:lnTo>
                    <a:pt x="15025" y="3805"/>
                  </a:lnTo>
                  <a:cubicBezTo>
                    <a:pt x="16049" y="3757"/>
                    <a:pt x="16854" y="2927"/>
                    <a:pt x="16854" y="1903"/>
                  </a:cubicBezTo>
                  <a:cubicBezTo>
                    <a:pt x="16854" y="903"/>
                    <a:pt x="16049" y="49"/>
                    <a:pt x="15025" y="2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53"/>
            <p:cNvSpPr/>
            <p:nvPr/>
          </p:nvSpPr>
          <p:spPr>
            <a:xfrm>
              <a:off x="5391624" y="3174183"/>
              <a:ext cx="190896" cy="34515"/>
            </a:xfrm>
            <a:custGeom>
              <a:avLst/>
              <a:gdLst/>
              <a:ahLst/>
              <a:cxnLst/>
              <a:rect l="l" t="t" r="r" b="b"/>
              <a:pathLst>
                <a:path w="3684" h="659" extrusionOk="0">
                  <a:moveTo>
                    <a:pt x="3683" y="317"/>
                  </a:moveTo>
                  <a:cubicBezTo>
                    <a:pt x="3683" y="244"/>
                    <a:pt x="3634" y="171"/>
                    <a:pt x="3610" y="122"/>
                  </a:cubicBezTo>
                  <a:lnTo>
                    <a:pt x="3610" y="122"/>
                  </a:lnTo>
                  <a:cubicBezTo>
                    <a:pt x="3537" y="73"/>
                    <a:pt x="3464" y="49"/>
                    <a:pt x="3390" y="49"/>
                  </a:cubicBezTo>
                  <a:lnTo>
                    <a:pt x="415" y="49"/>
                  </a:lnTo>
                  <a:cubicBezTo>
                    <a:pt x="0" y="0"/>
                    <a:pt x="0" y="659"/>
                    <a:pt x="415" y="610"/>
                  </a:cubicBezTo>
                  <a:lnTo>
                    <a:pt x="3390" y="610"/>
                  </a:lnTo>
                  <a:cubicBezTo>
                    <a:pt x="3464" y="610"/>
                    <a:pt x="3537" y="585"/>
                    <a:pt x="3610" y="537"/>
                  </a:cubicBezTo>
                  <a:lnTo>
                    <a:pt x="3610" y="537"/>
                  </a:lnTo>
                  <a:cubicBezTo>
                    <a:pt x="3659" y="463"/>
                    <a:pt x="3683" y="390"/>
                    <a:pt x="3683" y="31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53"/>
            <p:cNvSpPr/>
            <p:nvPr/>
          </p:nvSpPr>
          <p:spPr>
            <a:xfrm>
              <a:off x="4877313" y="3071950"/>
              <a:ext cx="1828795" cy="238935"/>
            </a:xfrm>
            <a:custGeom>
              <a:avLst/>
              <a:gdLst/>
              <a:ahLst/>
              <a:cxnLst/>
              <a:rect l="l" t="t" r="r" b="b"/>
              <a:pathLst>
                <a:path w="35293" h="4562" extrusionOk="0">
                  <a:moveTo>
                    <a:pt x="10342" y="1684"/>
                  </a:moveTo>
                  <a:lnTo>
                    <a:pt x="13317" y="1684"/>
                  </a:lnTo>
                  <a:cubicBezTo>
                    <a:pt x="13464" y="1684"/>
                    <a:pt x="13610" y="1757"/>
                    <a:pt x="13732" y="1854"/>
                  </a:cubicBezTo>
                  <a:lnTo>
                    <a:pt x="13732" y="1854"/>
                  </a:lnTo>
                  <a:cubicBezTo>
                    <a:pt x="13952" y="2074"/>
                    <a:pt x="13952" y="2440"/>
                    <a:pt x="13732" y="2684"/>
                  </a:cubicBezTo>
                  <a:lnTo>
                    <a:pt x="13732" y="2684"/>
                  </a:lnTo>
                  <a:cubicBezTo>
                    <a:pt x="13610" y="2781"/>
                    <a:pt x="13464" y="2854"/>
                    <a:pt x="13317" y="2854"/>
                  </a:cubicBezTo>
                  <a:lnTo>
                    <a:pt x="10342" y="2854"/>
                  </a:lnTo>
                  <a:cubicBezTo>
                    <a:pt x="10171" y="2854"/>
                    <a:pt x="10025" y="2781"/>
                    <a:pt x="9927" y="2684"/>
                  </a:cubicBezTo>
                  <a:lnTo>
                    <a:pt x="9927" y="2684"/>
                  </a:lnTo>
                  <a:cubicBezTo>
                    <a:pt x="9805" y="2562"/>
                    <a:pt x="9757" y="2415"/>
                    <a:pt x="9757" y="2269"/>
                  </a:cubicBezTo>
                  <a:cubicBezTo>
                    <a:pt x="9757" y="2098"/>
                    <a:pt x="9805" y="1952"/>
                    <a:pt x="9927" y="1854"/>
                  </a:cubicBezTo>
                  <a:lnTo>
                    <a:pt x="9927" y="1854"/>
                  </a:lnTo>
                  <a:cubicBezTo>
                    <a:pt x="10025" y="1733"/>
                    <a:pt x="10171" y="1684"/>
                    <a:pt x="10342" y="1684"/>
                  </a:cubicBezTo>
                  <a:close/>
                  <a:moveTo>
                    <a:pt x="1196" y="2025"/>
                  </a:moveTo>
                  <a:lnTo>
                    <a:pt x="708" y="2025"/>
                  </a:lnTo>
                  <a:cubicBezTo>
                    <a:pt x="635" y="2025"/>
                    <a:pt x="586" y="2050"/>
                    <a:pt x="537" y="2098"/>
                  </a:cubicBezTo>
                  <a:cubicBezTo>
                    <a:pt x="391" y="2245"/>
                    <a:pt x="488" y="2513"/>
                    <a:pt x="708" y="2513"/>
                  </a:cubicBezTo>
                  <a:lnTo>
                    <a:pt x="1171" y="2513"/>
                  </a:lnTo>
                  <a:lnTo>
                    <a:pt x="1171" y="2050"/>
                  </a:lnTo>
                  <a:close/>
                  <a:moveTo>
                    <a:pt x="1220" y="2928"/>
                  </a:moveTo>
                  <a:cubicBezTo>
                    <a:pt x="1220" y="2952"/>
                    <a:pt x="1244" y="2976"/>
                    <a:pt x="1269" y="3001"/>
                  </a:cubicBezTo>
                  <a:cubicBezTo>
                    <a:pt x="3610" y="4562"/>
                    <a:pt x="4074" y="4562"/>
                    <a:pt x="6610" y="4562"/>
                  </a:cubicBezTo>
                  <a:lnTo>
                    <a:pt x="33219" y="4562"/>
                  </a:lnTo>
                  <a:cubicBezTo>
                    <a:pt x="34390" y="4464"/>
                    <a:pt x="35293" y="3464"/>
                    <a:pt x="35293" y="2269"/>
                  </a:cubicBezTo>
                  <a:cubicBezTo>
                    <a:pt x="35293" y="1098"/>
                    <a:pt x="34390" y="98"/>
                    <a:pt x="33219" y="1"/>
                  </a:cubicBezTo>
                  <a:lnTo>
                    <a:pt x="6610" y="1"/>
                  </a:lnTo>
                  <a:cubicBezTo>
                    <a:pt x="4049" y="1"/>
                    <a:pt x="3610" y="1"/>
                    <a:pt x="1269" y="1562"/>
                  </a:cubicBezTo>
                  <a:cubicBezTo>
                    <a:pt x="1244" y="1586"/>
                    <a:pt x="1220" y="1611"/>
                    <a:pt x="1196" y="1635"/>
                  </a:cubicBezTo>
                  <a:lnTo>
                    <a:pt x="708" y="1635"/>
                  </a:lnTo>
                  <a:cubicBezTo>
                    <a:pt x="537" y="1635"/>
                    <a:pt x="366" y="1708"/>
                    <a:pt x="245" y="1830"/>
                  </a:cubicBezTo>
                  <a:cubicBezTo>
                    <a:pt x="1" y="2074"/>
                    <a:pt x="1" y="2489"/>
                    <a:pt x="245" y="2757"/>
                  </a:cubicBezTo>
                  <a:lnTo>
                    <a:pt x="245" y="2757"/>
                  </a:lnTo>
                  <a:cubicBezTo>
                    <a:pt x="366" y="2854"/>
                    <a:pt x="537" y="2928"/>
                    <a:pt x="708" y="2928"/>
                  </a:cubicBezTo>
                  <a:close/>
                  <a:moveTo>
                    <a:pt x="1586" y="2269"/>
                  </a:moveTo>
                  <a:lnTo>
                    <a:pt x="1586" y="1830"/>
                  </a:lnTo>
                  <a:lnTo>
                    <a:pt x="1586" y="1830"/>
                  </a:lnTo>
                  <a:cubicBezTo>
                    <a:pt x="3757" y="391"/>
                    <a:pt x="4196" y="391"/>
                    <a:pt x="6586" y="391"/>
                  </a:cubicBezTo>
                  <a:lnTo>
                    <a:pt x="6586" y="4171"/>
                  </a:lnTo>
                  <a:cubicBezTo>
                    <a:pt x="4196" y="4171"/>
                    <a:pt x="3757" y="4171"/>
                    <a:pt x="1586" y="2732"/>
                  </a:cubicBezTo>
                  <a:lnTo>
                    <a:pt x="1586" y="2732"/>
                  </a:lnTo>
                  <a:lnTo>
                    <a:pt x="1586" y="2293"/>
                  </a:lnTo>
                  <a:close/>
                  <a:moveTo>
                    <a:pt x="18195" y="367"/>
                  </a:moveTo>
                  <a:lnTo>
                    <a:pt x="33219" y="367"/>
                  </a:lnTo>
                  <a:cubicBezTo>
                    <a:pt x="34219" y="415"/>
                    <a:pt x="35024" y="1245"/>
                    <a:pt x="35024" y="2269"/>
                  </a:cubicBezTo>
                  <a:cubicBezTo>
                    <a:pt x="35024" y="3293"/>
                    <a:pt x="34219" y="4123"/>
                    <a:pt x="33219" y="4171"/>
                  </a:cubicBezTo>
                  <a:lnTo>
                    <a:pt x="18171" y="4171"/>
                  </a:lnTo>
                  <a:lnTo>
                    <a:pt x="18171" y="367"/>
                  </a:lnTo>
                  <a:close/>
                  <a:moveTo>
                    <a:pt x="17878" y="4171"/>
                  </a:moveTo>
                  <a:lnTo>
                    <a:pt x="17878" y="367"/>
                  </a:lnTo>
                  <a:lnTo>
                    <a:pt x="6879" y="367"/>
                  </a:lnTo>
                  <a:lnTo>
                    <a:pt x="6879" y="4171"/>
                  </a:lnTo>
                  <a:close/>
                  <a:moveTo>
                    <a:pt x="13317" y="1976"/>
                  </a:moveTo>
                  <a:lnTo>
                    <a:pt x="10342" y="1976"/>
                  </a:lnTo>
                  <a:cubicBezTo>
                    <a:pt x="9903" y="1952"/>
                    <a:pt x="9903" y="2611"/>
                    <a:pt x="10342" y="2562"/>
                  </a:cubicBezTo>
                  <a:lnTo>
                    <a:pt x="13317" y="2562"/>
                  </a:lnTo>
                  <a:cubicBezTo>
                    <a:pt x="13391" y="2562"/>
                    <a:pt x="13464" y="2537"/>
                    <a:pt x="13513" y="2464"/>
                  </a:cubicBezTo>
                  <a:lnTo>
                    <a:pt x="13513" y="2464"/>
                  </a:lnTo>
                  <a:cubicBezTo>
                    <a:pt x="13610" y="2367"/>
                    <a:pt x="13610" y="2196"/>
                    <a:pt x="13513" y="2074"/>
                  </a:cubicBezTo>
                  <a:lnTo>
                    <a:pt x="13513" y="2074"/>
                  </a:lnTo>
                  <a:cubicBezTo>
                    <a:pt x="13464" y="2025"/>
                    <a:pt x="13391" y="2001"/>
                    <a:pt x="13317" y="1976"/>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53"/>
            <p:cNvSpPr/>
            <p:nvPr/>
          </p:nvSpPr>
          <p:spPr>
            <a:xfrm>
              <a:off x="5860394" y="3110288"/>
              <a:ext cx="477809" cy="20479"/>
            </a:xfrm>
            <a:custGeom>
              <a:avLst/>
              <a:gdLst/>
              <a:ahLst/>
              <a:cxnLst/>
              <a:rect l="l" t="t" r="r" b="b"/>
              <a:pathLst>
                <a:path w="9221" h="391" extrusionOk="0">
                  <a:moveTo>
                    <a:pt x="196" y="391"/>
                  </a:moveTo>
                  <a:cubicBezTo>
                    <a:pt x="98" y="391"/>
                    <a:pt x="1" y="318"/>
                    <a:pt x="1" y="196"/>
                  </a:cubicBezTo>
                  <a:cubicBezTo>
                    <a:pt x="1" y="74"/>
                    <a:pt x="98" y="1"/>
                    <a:pt x="196" y="1"/>
                  </a:cubicBezTo>
                  <a:lnTo>
                    <a:pt x="7976" y="1"/>
                  </a:lnTo>
                  <a:cubicBezTo>
                    <a:pt x="8074" y="1"/>
                    <a:pt x="8171" y="74"/>
                    <a:pt x="8171" y="196"/>
                  </a:cubicBezTo>
                  <a:cubicBezTo>
                    <a:pt x="8171" y="293"/>
                    <a:pt x="8074" y="391"/>
                    <a:pt x="7976" y="391"/>
                  </a:cubicBezTo>
                  <a:close/>
                  <a:moveTo>
                    <a:pt x="8684" y="391"/>
                  </a:moveTo>
                  <a:cubicBezTo>
                    <a:pt x="8562" y="391"/>
                    <a:pt x="8464" y="293"/>
                    <a:pt x="8464" y="196"/>
                  </a:cubicBezTo>
                  <a:cubicBezTo>
                    <a:pt x="8464" y="74"/>
                    <a:pt x="8562" y="1"/>
                    <a:pt x="8684" y="1"/>
                  </a:cubicBezTo>
                  <a:lnTo>
                    <a:pt x="9025" y="1"/>
                  </a:lnTo>
                  <a:cubicBezTo>
                    <a:pt x="9123" y="1"/>
                    <a:pt x="9220" y="74"/>
                    <a:pt x="9220" y="196"/>
                  </a:cubicBezTo>
                  <a:cubicBezTo>
                    <a:pt x="9220" y="293"/>
                    <a:pt x="9123" y="391"/>
                    <a:pt x="9025" y="39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53"/>
            <p:cNvSpPr/>
            <p:nvPr/>
          </p:nvSpPr>
          <p:spPr>
            <a:xfrm>
              <a:off x="4959430" y="3172874"/>
              <a:ext cx="259139" cy="117582"/>
            </a:xfrm>
            <a:custGeom>
              <a:avLst/>
              <a:gdLst/>
              <a:ahLst/>
              <a:cxnLst/>
              <a:rect l="l" t="t" r="r" b="b"/>
              <a:pathLst>
                <a:path w="5001" h="2245" extrusionOk="0">
                  <a:moveTo>
                    <a:pt x="5001" y="2244"/>
                  </a:moveTo>
                  <a:lnTo>
                    <a:pt x="5001" y="1440"/>
                  </a:lnTo>
                  <a:cubicBezTo>
                    <a:pt x="2611" y="1440"/>
                    <a:pt x="2147" y="1440"/>
                    <a:pt x="1" y="1"/>
                  </a:cubicBezTo>
                  <a:lnTo>
                    <a:pt x="1" y="805"/>
                  </a:lnTo>
                  <a:lnTo>
                    <a:pt x="1" y="805"/>
                  </a:lnTo>
                  <a:cubicBezTo>
                    <a:pt x="2147" y="2244"/>
                    <a:pt x="2611" y="2244"/>
                    <a:pt x="5001" y="2244"/>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53"/>
            <p:cNvSpPr/>
            <p:nvPr/>
          </p:nvSpPr>
          <p:spPr>
            <a:xfrm>
              <a:off x="5233657" y="3248239"/>
              <a:ext cx="570044" cy="42214"/>
            </a:xfrm>
            <a:custGeom>
              <a:avLst/>
              <a:gdLst/>
              <a:ahLst/>
              <a:cxnLst/>
              <a:rect l="l" t="t" r="r" b="b"/>
              <a:pathLst>
                <a:path w="11001" h="806" extrusionOk="0">
                  <a:moveTo>
                    <a:pt x="1" y="1"/>
                  </a:moveTo>
                  <a:lnTo>
                    <a:pt x="1" y="805"/>
                  </a:lnTo>
                  <a:lnTo>
                    <a:pt x="11000" y="805"/>
                  </a:lnTo>
                  <a:lnTo>
                    <a:pt x="11000" y="1"/>
                  </a:ln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53"/>
            <p:cNvSpPr/>
            <p:nvPr/>
          </p:nvSpPr>
          <p:spPr>
            <a:xfrm>
              <a:off x="5818688" y="3170308"/>
              <a:ext cx="877167" cy="120148"/>
            </a:xfrm>
            <a:custGeom>
              <a:avLst/>
              <a:gdLst/>
              <a:ahLst/>
              <a:cxnLst/>
              <a:rect l="l" t="t" r="r" b="b"/>
              <a:pathLst>
                <a:path w="16928" h="2294" extrusionOk="0">
                  <a:moveTo>
                    <a:pt x="1" y="1489"/>
                  </a:moveTo>
                  <a:lnTo>
                    <a:pt x="1" y="2293"/>
                  </a:lnTo>
                  <a:lnTo>
                    <a:pt x="15025" y="2293"/>
                  </a:lnTo>
                  <a:cubicBezTo>
                    <a:pt x="16074" y="2293"/>
                    <a:pt x="16927" y="1440"/>
                    <a:pt x="16927" y="415"/>
                  </a:cubicBezTo>
                  <a:cubicBezTo>
                    <a:pt x="16927" y="269"/>
                    <a:pt x="16903" y="123"/>
                    <a:pt x="16879" y="1"/>
                  </a:cubicBezTo>
                  <a:cubicBezTo>
                    <a:pt x="16684" y="879"/>
                    <a:pt x="15927" y="1489"/>
                    <a:pt x="15025" y="1489"/>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3" name="Google Shape;1323;p53"/>
          <p:cNvGrpSpPr/>
          <p:nvPr/>
        </p:nvGrpSpPr>
        <p:grpSpPr>
          <a:xfrm>
            <a:off x="4739136" y="1600325"/>
            <a:ext cx="1682152" cy="1253177"/>
            <a:chOff x="4830699" y="1600325"/>
            <a:chExt cx="1682152" cy="1253177"/>
          </a:xfrm>
        </p:grpSpPr>
        <p:sp>
          <p:nvSpPr>
            <p:cNvPr id="1324" name="Google Shape;1324;p53"/>
            <p:cNvSpPr/>
            <p:nvPr/>
          </p:nvSpPr>
          <p:spPr>
            <a:xfrm>
              <a:off x="4830699" y="1600325"/>
              <a:ext cx="1682152" cy="1253177"/>
            </a:xfrm>
            <a:custGeom>
              <a:avLst/>
              <a:gdLst/>
              <a:ahLst/>
              <a:cxnLst/>
              <a:rect l="l" t="t" r="r" b="b"/>
              <a:pathLst>
                <a:path w="32463" h="23927" extrusionOk="0">
                  <a:moveTo>
                    <a:pt x="2610" y="0"/>
                  </a:moveTo>
                  <a:lnTo>
                    <a:pt x="29853" y="0"/>
                  </a:lnTo>
                  <a:cubicBezTo>
                    <a:pt x="31292" y="25"/>
                    <a:pt x="32438" y="1171"/>
                    <a:pt x="32463" y="2610"/>
                  </a:cubicBezTo>
                  <a:lnTo>
                    <a:pt x="32463" y="21341"/>
                  </a:lnTo>
                  <a:cubicBezTo>
                    <a:pt x="32463" y="21512"/>
                    <a:pt x="32438" y="21683"/>
                    <a:pt x="32390" y="21853"/>
                  </a:cubicBezTo>
                  <a:lnTo>
                    <a:pt x="32390" y="21853"/>
                  </a:lnTo>
                  <a:cubicBezTo>
                    <a:pt x="32146" y="23073"/>
                    <a:pt x="31073" y="23927"/>
                    <a:pt x="29853" y="23927"/>
                  </a:cubicBezTo>
                  <a:lnTo>
                    <a:pt x="2610" y="23927"/>
                  </a:lnTo>
                  <a:cubicBezTo>
                    <a:pt x="1366" y="23927"/>
                    <a:pt x="317" y="23073"/>
                    <a:pt x="49" y="21853"/>
                  </a:cubicBezTo>
                  <a:lnTo>
                    <a:pt x="49" y="21853"/>
                  </a:lnTo>
                  <a:cubicBezTo>
                    <a:pt x="24" y="21683"/>
                    <a:pt x="0" y="21512"/>
                    <a:pt x="0" y="21341"/>
                  </a:cubicBezTo>
                  <a:lnTo>
                    <a:pt x="0" y="2610"/>
                  </a:lnTo>
                  <a:cubicBezTo>
                    <a:pt x="0" y="1171"/>
                    <a:pt x="1171" y="25"/>
                    <a:pt x="26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53"/>
            <p:cNvSpPr/>
            <p:nvPr/>
          </p:nvSpPr>
          <p:spPr>
            <a:xfrm>
              <a:off x="4850904" y="1622008"/>
              <a:ext cx="1640490" cy="1111398"/>
            </a:xfrm>
            <a:custGeom>
              <a:avLst/>
              <a:gdLst/>
              <a:ahLst/>
              <a:cxnLst/>
              <a:rect l="l" t="t" r="r" b="b"/>
              <a:pathLst>
                <a:path w="31659" h="21220" extrusionOk="0">
                  <a:moveTo>
                    <a:pt x="24097" y="1318"/>
                  </a:moveTo>
                  <a:lnTo>
                    <a:pt x="29463" y="1318"/>
                  </a:lnTo>
                  <a:cubicBezTo>
                    <a:pt x="30219" y="1318"/>
                    <a:pt x="30853" y="1952"/>
                    <a:pt x="30853" y="2708"/>
                  </a:cubicBezTo>
                  <a:lnTo>
                    <a:pt x="30853" y="18805"/>
                  </a:lnTo>
                  <a:cubicBezTo>
                    <a:pt x="30853" y="19561"/>
                    <a:pt x="30219" y="20196"/>
                    <a:pt x="29463" y="20196"/>
                  </a:cubicBezTo>
                  <a:lnTo>
                    <a:pt x="2220" y="20196"/>
                  </a:lnTo>
                  <a:cubicBezTo>
                    <a:pt x="1439" y="20196"/>
                    <a:pt x="829" y="19561"/>
                    <a:pt x="829" y="18805"/>
                  </a:cubicBezTo>
                  <a:lnTo>
                    <a:pt x="829" y="2708"/>
                  </a:lnTo>
                  <a:cubicBezTo>
                    <a:pt x="829" y="1952"/>
                    <a:pt x="1439" y="1318"/>
                    <a:pt x="2220" y="1318"/>
                  </a:cubicBezTo>
                  <a:lnTo>
                    <a:pt x="24073" y="1318"/>
                  </a:lnTo>
                  <a:close/>
                  <a:moveTo>
                    <a:pt x="25" y="21220"/>
                  </a:moveTo>
                  <a:lnTo>
                    <a:pt x="31658" y="21220"/>
                  </a:lnTo>
                  <a:cubicBezTo>
                    <a:pt x="31658" y="21122"/>
                    <a:pt x="31658" y="21000"/>
                    <a:pt x="31658" y="20903"/>
                  </a:cubicBezTo>
                  <a:lnTo>
                    <a:pt x="31658" y="2196"/>
                  </a:lnTo>
                  <a:cubicBezTo>
                    <a:pt x="31658" y="976"/>
                    <a:pt x="30683" y="1"/>
                    <a:pt x="29463" y="1"/>
                  </a:cubicBezTo>
                  <a:lnTo>
                    <a:pt x="2220" y="1"/>
                  </a:lnTo>
                  <a:cubicBezTo>
                    <a:pt x="1000" y="1"/>
                    <a:pt x="0" y="976"/>
                    <a:pt x="0" y="2196"/>
                  </a:cubicBezTo>
                  <a:lnTo>
                    <a:pt x="0" y="20927"/>
                  </a:lnTo>
                  <a:cubicBezTo>
                    <a:pt x="0" y="21025"/>
                    <a:pt x="25" y="21122"/>
                    <a:pt x="25" y="2122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53"/>
            <p:cNvSpPr/>
            <p:nvPr/>
          </p:nvSpPr>
          <p:spPr>
            <a:xfrm>
              <a:off x="5251442" y="1706329"/>
              <a:ext cx="840480" cy="254281"/>
            </a:xfrm>
            <a:custGeom>
              <a:avLst/>
              <a:gdLst/>
              <a:ahLst/>
              <a:cxnLst/>
              <a:rect l="l" t="t" r="r" b="b"/>
              <a:pathLst>
                <a:path w="16220" h="4855" extrusionOk="0">
                  <a:moveTo>
                    <a:pt x="16220" y="2440"/>
                  </a:moveTo>
                  <a:lnTo>
                    <a:pt x="16220" y="1"/>
                  </a:lnTo>
                  <a:lnTo>
                    <a:pt x="1" y="1"/>
                  </a:lnTo>
                  <a:lnTo>
                    <a:pt x="1" y="2440"/>
                  </a:lnTo>
                  <a:lnTo>
                    <a:pt x="1" y="4854"/>
                  </a:lnTo>
                  <a:lnTo>
                    <a:pt x="16220" y="4854"/>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53"/>
            <p:cNvSpPr/>
            <p:nvPr/>
          </p:nvSpPr>
          <p:spPr>
            <a:xfrm>
              <a:off x="4909035" y="1706329"/>
              <a:ext cx="327383" cy="118839"/>
            </a:xfrm>
            <a:custGeom>
              <a:avLst/>
              <a:gdLst/>
              <a:ahLst/>
              <a:cxnLst/>
              <a:rect l="l" t="t" r="r" b="b"/>
              <a:pathLst>
                <a:path w="6318" h="2269" extrusionOk="0">
                  <a:moveTo>
                    <a:pt x="6317" y="2269"/>
                  </a:moveTo>
                  <a:lnTo>
                    <a:pt x="6317" y="1"/>
                  </a:lnTo>
                  <a:lnTo>
                    <a:pt x="1098" y="1"/>
                  </a:lnTo>
                  <a:cubicBezTo>
                    <a:pt x="805" y="1"/>
                    <a:pt x="512" y="123"/>
                    <a:pt x="317" y="342"/>
                  </a:cubicBezTo>
                  <a:cubicBezTo>
                    <a:pt x="122" y="537"/>
                    <a:pt x="0" y="805"/>
                    <a:pt x="25" y="1098"/>
                  </a:cubicBezTo>
                  <a:lnTo>
                    <a:pt x="25" y="2269"/>
                  </a:lnTo>
                  <a:lnTo>
                    <a:pt x="1195" y="2269"/>
                  </a:lnTo>
                  <a:cubicBezTo>
                    <a:pt x="1220" y="2196"/>
                    <a:pt x="1268" y="2098"/>
                    <a:pt x="1342" y="2049"/>
                  </a:cubicBezTo>
                  <a:cubicBezTo>
                    <a:pt x="1439" y="1927"/>
                    <a:pt x="1585" y="1879"/>
                    <a:pt x="1732" y="1879"/>
                  </a:cubicBezTo>
                  <a:lnTo>
                    <a:pt x="4463" y="1879"/>
                  </a:lnTo>
                  <a:cubicBezTo>
                    <a:pt x="4610" y="1879"/>
                    <a:pt x="4756" y="1927"/>
                    <a:pt x="4854" y="2049"/>
                  </a:cubicBezTo>
                  <a:cubicBezTo>
                    <a:pt x="4927" y="2098"/>
                    <a:pt x="4976" y="2196"/>
                    <a:pt x="5000" y="226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53"/>
            <p:cNvSpPr/>
            <p:nvPr/>
          </p:nvSpPr>
          <p:spPr>
            <a:xfrm>
              <a:off x="4910278" y="1841714"/>
              <a:ext cx="326139" cy="118891"/>
            </a:xfrm>
            <a:custGeom>
              <a:avLst/>
              <a:gdLst/>
              <a:ahLst/>
              <a:cxnLst/>
              <a:rect l="l" t="t" r="r" b="b"/>
              <a:pathLst>
                <a:path w="6294" h="2270" extrusionOk="0">
                  <a:moveTo>
                    <a:pt x="6293" y="1"/>
                  </a:moveTo>
                  <a:lnTo>
                    <a:pt x="4976" y="1"/>
                  </a:lnTo>
                  <a:cubicBezTo>
                    <a:pt x="4952" y="74"/>
                    <a:pt x="4903" y="172"/>
                    <a:pt x="4830" y="220"/>
                  </a:cubicBezTo>
                  <a:cubicBezTo>
                    <a:pt x="4732" y="342"/>
                    <a:pt x="4586" y="391"/>
                    <a:pt x="4439" y="391"/>
                  </a:cubicBezTo>
                  <a:lnTo>
                    <a:pt x="1708" y="391"/>
                  </a:lnTo>
                  <a:cubicBezTo>
                    <a:pt x="1561" y="391"/>
                    <a:pt x="1415" y="342"/>
                    <a:pt x="1318" y="220"/>
                  </a:cubicBezTo>
                  <a:cubicBezTo>
                    <a:pt x="1244" y="172"/>
                    <a:pt x="1196" y="74"/>
                    <a:pt x="1171" y="1"/>
                  </a:cubicBezTo>
                  <a:lnTo>
                    <a:pt x="1" y="1"/>
                  </a:lnTo>
                  <a:lnTo>
                    <a:pt x="1" y="2269"/>
                  </a:lnTo>
                  <a:lnTo>
                    <a:pt x="6293" y="2269"/>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53"/>
            <p:cNvSpPr/>
            <p:nvPr/>
          </p:nvSpPr>
          <p:spPr>
            <a:xfrm>
              <a:off x="4984832" y="1820032"/>
              <a:ext cx="168148" cy="26868"/>
            </a:xfrm>
            <a:custGeom>
              <a:avLst/>
              <a:gdLst/>
              <a:ahLst/>
              <a:cxnLst/>
              <a:rect l="l" t="t" r="r" b="b"/>
              <a:pathLst>
                <a:path w="3245" h="513" extrusionOk="0">
                  <a:moveTo>
                    <a:pt x="3171" y="439"/>
                  </a:moveTo>
                  <a:cubicBezTo>
                    <a:pt x="3220" y="390"/>
                    <a:pt x="3244" y="317"/>
                    <a:pt x="3244" y="269"/>
                  </a:cubicBezTo>
                  <a:lnTo>
                    <a:pt x="3244" y="269"/>
                  </a:lnTo>
                  <a:cubicBezTo>
                    <a:pt x="3244" y="195"/>
                    <a:pt x="3220" y="122"/>
                    <a:pt x="3171" y="73"/>
                  </a:cubicBezTo>
                  <a:cubicBezTo>
                    <a:pt x="3122" y="25"/>
                    <a:pt x="3074" y="0"/>
                    <a:pt x="3000" y="0"/>
                  </a:cubicBezTo>
                  <a:lnTo>
                    <a:pt x="269" y="0"/>
                  </a:lnTo>
                  <a:cubicBezTo>
                    <a:pt x="122" y="0"/>
                    <a:pt x="1" y="122"/>
                    <a:pt x="1" y="244"/>
                  </a:cubicBezTo>
                  <a:cubicBezTo>
                    <a:pt x="1" y="317"/>
                    <a:pt x="25" y="390"/>
                    <a:pt x="74" y="439"/>
                  </a:cubicBezTo>
                  <a:cubicBezTo>
                    <a:pt x="122" y="488"/>
                    <a:pt x="196" y="512"/>
                    <a:pt x="269" y="512"/>
                  </a:cubicBezTo>
                  <a:lnTo>
                    <a:pt x="3000" y="512"/>
                  </a:lnTo>
                  <a:cubicBezTo>
                    <a:pt x="3074" y="512"/>
                    <a:pt x="3122" y="488"/>
                    <a:pt x="3171" y="4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53"/>
            <p:cNvSpPr/>
            <p:nvPr/>
          </p:nvSpPr>
          <p:spPr>
            <a:xfrm>
              <a:off x="6189036" y="1820032"/>
              <a:ext cx="169443" cy="26868"/>
            </a:xfrm>
            <a:custGeom>
              <a:avLst/>
              <a:gdLst/>
              <a:ahLst/>
              <a:cxnLst/>
              <a:rect l="l" t="t" r="r" b="b"/>
              <a:pathLst>
                <a:path w="3270" h="513" extrusionOk="0">
                  <a:moveTo>
                    <a:pt x="99" y="73"/>
                  </a:moveTo>
                  <a:cubicBezTo>
                    <a:pt x="50" y="122"/>
                    <a:pt x="25" y="195"/>
                    <a:pt x="25" y="269"/>
                  </a:cubicBezTo>
                  <a:lnTo>
                    <a:pt x="25" y="269"/>
                  </a:lnTo>
                  <a:cubicBezTo>
                    <a:pt x="1" y="317"/>
                    <a:pt x="50" y="390"/>
                    <a:pt x="99" y="439"/>
                  </a:cubicBezTo>
                  <a:cubicBezTo>
                    <a:pt x="123" y="488"/>
                    <a:pt x="196" y="512"/>
                    <a:pt x="269" y="512"/>
                  </a:cubicBezTo>
                  <a:lnTo>
                    <a:pt x="3001" y="512"/>
                  </a:lnTo>
                  <a:cubicBezTo>
                    <a:pt x="3074" y="512"/>
                    <a:pt x="3147" y="488"/>
                    <a:pt x="3196" y="439"/>
                  </a:cubicBezTo>
                  <a:cubicBezTo>
                    <a:pt x="3220" y="390"/>
                    <a:pt x="3269" y="317"/>
                    <a:pt x="3269" y="244"/>
                  </a:cubicBezTo>
                  <a:cubicBezTo>
                    <a:pt x="3269" y="122"/>
                    <a:pt x="3147" y="0"/>
                    <a:pt x="3001" y="0"/>
                  </a:cubicBezTo>
                  <a:lnTo>
                    <a:pt x="269" y="0"/>
                  </a:lnTo>
                  <a:cubicBezTo>
                    <a:pt x="196" y="0"/>
                    <a:pt x="123" y="25"/>
                    <a:pt x="99" y="7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53"/>
            <p:cNvSpPr/>
            <p:nvPr/>
          </p:nvSpPr>
          <p:spPr>
            <a:xfrm>
              <a:off x="6106918" y="1841714"/>
              <a:ext cx="327383" cy="118891"/>
            </a:xfrm>
            <a:custGeom>
              <a:avLst/>
              <a:gdLst/>
              <a:ahLst/>
              <a:cxnLst/>
              <a:rect l="l" t="t" r="r" b="b"/>
              <a:pathLst>
                <a:path w="6318" h="2270" extrusionOk="0">
                  <a:moveTo>
                    <a:pt x="1854" y="391"/>
                  </a:moveTo>
                  <a:cubicBezTo>
                    <a:pt x="1708" y="391"/>
                    <a:pt x="1562" y="342"/>
                    <a:pt x="1464" y="245"/>
                  </a:cubicBezTo>
                  <a:cubicBezTo>
                    <a:pt x="1391" y="172"/>
                    <a:pt x="1342" y="74"/>
                    <a:pt x="1318" y="1"/>
                  </a:cubicBezTo>
                  <a:lnTo>
                    <a:pt x="1" y="1"/>
                  </a:lnTo>
                  <a:lnTo>
                    <a:pt x="1" y="2269"/>
                  </a:lnTo>
                  <a:lnTo>
                    <a:pt x="6318" y="2269"/>
                  </a:lnTo>
                  <a:lnTo>
                    <a:pt x="6318" y="1"/>
                  </a:lnTo>
                  <a:lnTo>
                    <a:pt x="5147" y="1"/>
                  </a:lnTo>
                  <a:cubicBezTo>
                    <a:pt x="5122" y="74"/>
                    <a:pt x="5074" y="172"/>
                    <a:pt x="5001" y="245"/>
                  </a:cubicBezTo>
                  <a:cubicBezTo>
                    <a:pt x="4903" y="342"/>
                    <a:pt x="4757" y="391"/>
                    <a:pt x="4610" y="39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53"/>
            <p:cNvSpPr/>
            <p:nvPr/>
          </p:nvSpPr>
          <p:spPr>
            <a:xfrm>
              <a:off x="6106918" y="1706329"/>
              <a:ext cx="327383" cy="118839"/>
            </a:xfrm>
            <a:custGeom>
              <a:avLst/>
              <a:gdLst/>
              <a:ahLst/>
              <a:cxnLst/>
              <a:rect l="l" t="t" r="r" b="b"/>
              <a:pathLst>
                <a:path w="6318" h="2269" extrusionOk="0">
                  <a:moveTo>
                    <a:pt x="1464" y="2049"/>
                  </a:moveTo>
                  <a:cubicBezTo>
                    <a:pt x="1562" y="1927"/>
                    <a:pt x="1708" y="1879"/>
                    <a:pt x="1854" y="1879"/>
                  </a:cubicBezTo>
                  <a:lnTo>
                    <a:pt x="4586" y="1879"/>
                  </a:lnTo>
                  <a:cubicBezTo>
                    <a:pt x="4732" y="1879"/>
                    <a:pt x="4879" y="1927"/>
                    <a:pt x="4976" y="2049"/>
                  </a:cubicBezTo>
                  <a:cubicBezTo>
                    <a:pt x="5049" y="2098"/>
                    <a:pt x="5098" y="2196"/>
                    <a:pt x="5122" y="2269"/>
                  </a:cubicBezTo>
                  <a:lnTo>
                    <a:pt x="6318" y="2269"/>
                  </a:lnTo>
                  <a:lnTo>
                    <a:pt x="6318" y="1098"/>
                  </a:lnTo>
                  <a:cubicBezTo>
                    <a:pt x="6318" y="488"/>
                    <a:pt x="5830" y="25"/>
                    <a:pt x="5244" y="1"/>
                  </a:cubicBezTo>
                  <a:lnTo>
                    <a:pt x="1" y="1"/>
                  </a:lnTo>
                  <a:lnTo>
                    <a:pt x="1" y="2269"/>
                  </a:lnTo>
                  <a:lnTo>
                    <a:pt x="1318" y="2269"/>
                  </a:lnTo>
                  <a:cubicBezTo>
                    <a:pt x="1342" y="2196"/>
                    <a:pt x="1391" y="2098"/>
                    <a:pt x="1464" y="204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53"/>
            <p:cNvSpPr/>
            <p:nvPr/>
          </p:nvSpPr>
          <p:spPr>
            <a:xfrm>
              <a:off x="4909035" y="1975843"/>
              <a:ext cx="1525455" cy="688574"/>
            </a:xfrm>
            <a:custGeom>
              <a:avLst/>
              <a:gdLst/>
              <a:ahLst/>
              <a:cxnLst/>
              <a:rect l="l" t="t" r="r" b="b"/>
              <a:pathLst>
                <a:path w="29439" h="13147" extrusionOk="0">
                  <a:moveTo>
                    <a:pt x="29439" y="1"/>
                  </a:moveTo>
                  <a:lnTo>
                    <a:pt x="0" y="1"/>
                  </a:lnTo>
                  <a:lnTo>
                    <a:pt x="0" y="12049"/>
                  </a:lnTo>
                  <a:cubicBezTo>
                    <a:pt x="0" y="12659"/>
                    <a:pt x="488" y="13147"/>
                    <a:pt x="1098" y="13147"/>
                  </a:cubicBezTo>
                  <a:lnTo>
                    <a:pt x="28341" y="13147"/>
                  </a:lnTo>
                  <a:cubicBezTo>
                    <a:pt x="28634" y="13147"/>
                    <a:pt x="28902" y="13025"/>
                    <a:pt x="29121" y="12830"/>
                  </a:cubicBezTo>
                  <a:cubicBezTo>
                    <a:pt x="29317" y="12635"/>
                    <a:pt x="29439" y="12366"/>
                    <a:pt x="29439" y="1207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53"/>
            <p:cNvSpPr/>
            <p:nvPr/>
          </p:nvSpPr>
          <p:spPr>
            <a:xfrm>
              <a:off x="4857225" y="2753798"/>
              <a:ext cx="1629090" cy="80500"/>
            </a:xfrm>
            <a:custGeom>
              <a:avLst/>
              <a:gdLst/>
              <a:ahLst/>
              <a:cxnLst/>
              <a:rect l="l" t="t" r="r" b="b"/>
              <a:pathLst>
                <a:path w="31439" h="1537" extrusionOk="0">
                  <a:moveTo>
                    <a:pt x="31439" y="0"/>
                  </a:moveTo>
                  <a:lnTo>
                    <a:pt x="0" y="0"/>
                  </a:lnTo>
                  <a:cubicBezTo>
                    <a:pt x="293" y="903"/>
                    <a:pt x="1147" y="1537"/>
                    <a:pt x="2098" y="1537"/>
                  </a:cubicBezTo>
                  <a:lnTo>
                    <a:pt x="29341" y="1537"/>
                  </a:lnTo>
                  <a:cubicBezTo>
                    <a:pt x="29926" y="1537"/>
                    <a:pt x="30487" y="1293"/>
                    <a:pt x="30902" y="878"/>
                  </a:cubicBezTo>
                  <a:cubicBezTo>
                    <a:pt x="31146" y="634"/>
                    <a:pt x="31317" y="342"/>
                    <a:pt x="31439" y="25"/>
                  </a:cubicBezTo>
                  <a:close/>
                  <a:moveTo>
                    <a:pt x="23975" y="756"/>
                  </a:moveTo>
                  <a:cubicBezTo>
                    <a:pt x="23951" y="464"/>
                    <a:pt x="24317" y="293"/>
                    <a:pt x="24512" y="512"/>
                  </a:cubicBezTo>
                  <a:cubicBezTo>
                    <a:pt x="24731" y="707"/>
                    <a:pt x="24585" y="1049"/>
                    <a:pt x="24292" y="1049"/>
                  </a:cubicBezTo>
                  <a:cubicBezTo>
                    <a:pt x="24122" y="1073"/>
                    <a:pt x="23975" y="927"/>
                    <a:pt x="23975" y="756"/>
                  </a:cubicBezTo>
                  <a:close/>
                  <a:moveTo>
                    <a:pt x="25244" y="756"/>
                  </a:moveTo>
                  <a:cubicBezTo>
                    <a:pt x="25244" y="488"/>
                    <a:pt x="25561" y="342"/>
                    <a:pt x="25756" y="537"/>
                  </a:cubicBezTo>
                  <a:cubicBezTo>
                    <a:pt x="25951" y="732"/>
                    <a:pt x="25805" y="1049"/>
                    <a:pt x="25536" y="1049"/>
                  </a:cubicBezTo>
                  <a:cubicBezTo>
                    <a:pt x="25365" y="1049"/>
                    <a:pt x="25244" y="927"/>
                    <a:pt x="25244" y="756"/>
                  </a:cubicBezTo>
                  <a:close/>
                  <a:moveTo>
                    <a:pt x="26487" y="756"/>
                  </a:moveTo>
                  <a:cubicBezTo>
                    <a:pt x="26487" y="488"/>
                    <a:pt x="26829" y="342"/>
                    <a:pt x="27000" y="537"/>
                  </a:cubicBezTo>
                  <a:cubicBezTo>
                    <a:pt x="27195" y="732"/>
                    <a:pt x="27073" y="1049"/>
                    <a:pt x="26804" y="1049"/>
                  </a:cubicBezTo>
                  <a:cubicBezTo>
                    <a:pt x="26634" y="1049"/>
                    <a:pt x="26487" y="927"/>
                    <a:pt x="26487" y="756"/>
                  </a:cubicBezTo>
                  <a:close/>
                  <a:moveTo>
                    <a:pt x="27756" y="756"/>
                  </a:moveTo>
                  <a:cubicBezTo>
                    <a:pt x="27756" y="317"/>
                    <a:pt x="28390" y="317"/>
                    <a:pt x="28390" y="756"/>
                  </a:cubicBezTo>
                  <a:cubicBezTo>
                    <a:pt x="28390" y="1171"/>
                    <a:pt x="27756" y="1171"/>
                    <a:pt x="27756" y="75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53"/>
            <p:cNvSpPr/>
            <p:nvPr/>
          </p:nvSpPr>
          <p:spPr>
            <a:xfrm>
              <a:off x="4830699" y="1600325"/>
              <a:ext cx="1682152" cy="1253177"/>
            </a:xfrm>
            <a:custGeom>
              <a:avLst/>
              <a:gdLst/>
              <a:ahLst/>
              <a:cxnLst/>
              <a:rect l="l" t="t" r="r" b="b"/>
              <a:pathLst>
                <a:path w="32463" h="23927" extrusionOk="0">
                  <a:moveTo>
                    <a:pt x="2610" y="0"/>
                  </a:moveTo>
                  <a:lnTo>
                    <a:pt x="29853" y="0"/>
                  </a:lnTo>
                  <a:cubicBezTo>
                    <a:pt x="31292" y="25"/>
                    <a:pt x="32438" y="1171"/>
                    <a:pt x="32463" y="2610"/>
                  </a:cubicBezTo>
                  <a:lnTo>
                    <a:pt x="32463" y="21341"/>
                  </a:lnTo>
                  <a:cubicBezTo>
                    <a:pt x="32463" y="21512"/>
                    <a:pt x="32438" y="21683"/>
                    <a:pt x="32390" y="21853"/>
                  </a:cubicBezTo>
                  <a:lnTo>
                    <a:pt x="32390" y="21853"/>
                  </a:lnTo>
                  <a:cubicBezTo>
                    <a:pt x="32146" y="23073"/>
                    <a:pt x="31073" y="23927"/>
                    <a:pt x="29853" y="23927"/>
                  </a:cubicBezTo>
                  <a:lnTo>
                    <a:pt x="2610" y="23927"/>
                  </a:lnTo>
                  <a:cubicBezTo>
                    <a:pt x="1366" y="23927"/>
                    <a:pt x="317" y="23073"/>
                    <a:pt x="49" y="21853"/>
                  </a:cubicBezTo>
                  <a:lnTo>
                    <a:pt x="49" y="21853"/>
                  </a:lnTo>
                  <a:cubicBezTo>
                    <a:pt x="24" y="21683"/>
                    <a:pt x="0" y="21512"/>
                    <a:pt x="0" y="21341"/>
                  </a:cubicBezTo>
                  <a:lnTo>
                    <a:pt x="0" y="2610"/>
                  </a:lnTo>
                  <a:cubicBezTo>
                    <a:pt x="0" y="1171"/>
                    <a:pt x="1171" y="25"/>
                    <a:pt x="2610" y="0"/>
                  </a:cubicBezTo>
                  <a:close/>
                  <a:moveTo>
                    <a:pt x="28585" y="22463"/>
                  </a:moveTo>
                  <a:cubicBezTo>
                    <a:pt x="28146" y="22463"/>
                    <a:pt x="28146" y="23097"/>
                    <a:pt x="28585" y="23097"/>
                  </a:cubicBezTo>
                  <a:cubicBezTo>
                    <a:pt x="28999" y="23097"/>
                    <a:pt x="28999" y="22463"/>
                    <a:pt x="28585" y="22463"/>
                  </a:cubicBezTo>
                  <a:close/>
                  <a:moveTo>
                    <a:pt x="27316" y="22463"/>
                  </a:moveTo>
                  <a:cubicBezTo>
                    <a:pt x="27048" y="22463"/>
                    <a:pt x="26902" y="22780"/>
                    <a:pt x="27097" y="22975"/>
                  </a:cubicBezTo>
                  <a:cubicBezTo>
                    <a:pt x="27268" y="23170"/>
                    <a:pt x="27609" y="23048"/>
                    <a:pt x="27609" y="22780"/>
                  </a:cubicBezTo>
                  <a:cubicBezTo>
                    <a:pt x="27634" y="22609"/>
                    <a:pt x="27487" y="22463"/>
                    <a:pt x="27316" y="22463"/>
                  </a:cubicBezTo>
                  <a:close/>
                  <a:moveTo>
                    <a:pt x="26048" y="22463"/>
                  </a:moveTo>
                  <a:cubicBezTo>
                    <a:pt x="25780" y="22463"/>
                    <a:pt x="25658" y="22780"/>
                    <a:pt x="25829" y="22975"/>
                  </a:cubicBezTo>
                  <a:cubicBezTo>
                    <a:pt x="26024" y="23170"/>
                    <a:pt x="26341" y="23048"/>
                    <a:pt x="26365" y="22780"/>
                  </a:cubicBezTo>
                  <a:cubicBezTo>
                    <a:pt x="26365" y="22609"/>
                    <a:pt x="26243" y="22463"/>
                    <a:pt x="26048" y="22463"/>
                  </a:cubicBezTo>
                  <a:close/>
                  <a:moveTo>
                    <a:pt x="24804" y="22463"/>
                  </a:moveTo>
                  <a:cubicBezTo>
                    <a:pt x="24536" y="22463"/>
                    <a:pt x="24390" y="22780"/>
                    <a:pt x="24585" y="22975"/>
                  </a:cubicBezTo>
                  <a:cubicBezTo>
                    <a:pt x="24756" y="23170"/>
                    <a:pt x="25097" y="23048"/>
                    <a:pt x="25097" y="22780"/>
                  </a:cubicBezTo>
                  <a:cubicBezTo>
                    <a:pt x="25121" y="22609"/>
                    <a:pt x="24975" y="22463"/>
                    <a:pt x="24804" y="22463"/>
                  </a:cubicBezTo>
                  <a:close/>
                  <a:moveTo>
                    <a:pt x="415" y="21634"/>
                  </a:moveTo>
                  <a:lnTo>
                    <a:pt x="32024" y="21634"/>
                  </a:lnTo>
                  <a:cubicBezTo>
                    <a:pt x="32048" y="21536"/>
                    <a:pt x="32048" y="21414"/>
                    <a:pt x="32048" y="21317"/>
                  </a:cubicBezTo>
                  <a:lnTo>
                    <a:pt x="32048" y="2610"/>
                  </a:lnTo>
                  <a:cubicBezTo>
                    <a:pt x="32048" y="1390"/>
                    <a:pt x="31048" y="415"/>
                    <a:pt x="29853" y="415"/>
                  </a:cubicBezTo>
                  <a:lnTo>
                    <a:pt x="2610" y="415"/>
                  </a:lnTo>
                  <a:cubicBezTo>
                    <a:pt x="1390" y="415"/>
                    <a:pt x="390" y="1390"/>
                    <a:pt x="390" y="2610"/>
                  </a:cubicBezTo>
                  <a:lnTo>
                    <a:pt x="390" y="21341"/>
                  </a:lnTo>
                  <a:cubicBezTo>
                    <a:pt x="390" y="21439"/>
                    <a:pt x="390" y="21536"/>
                    <a:pt x="415" y="21634"/>
                  </a:cubicBezTo>
                  <a:close/>
                  <a:moveTo>
                    <a:pt x="31926" y="22024"/>
                  </a:moveTo>
                  <a:lnTo>
                    <a:pt x="512" y="22024"/>
                  </a:lnTo>
                  <a:cubicBezTo>
                    <a:pt x="805" y="22927"/>
                    <a:pt x="1659" y="23561"/>
                    <a:pt x="2610" y="23561"/>
                  </a:cubicBezTo>
                  <a:lnTo>
                    <a:pt x="29853" y="23561"/>
                  </a:lnTo>
                  <a:cubicBezTo>
                    <a:pt x="30438" y="23561"/>
                    <a:pt x="30999" y="23317"/>
                    <a:pt x="31414" y="22902"/>
                  </a:cubicBezTo>
                  <a:cubicBezTo>
                    <a:pt x="31658" y="22658"/>
                    <a:pt x="31829" y="22366"/>
                    <a:pt x="31951" y="22049"/>
                  </a:cubicBezTo>
                  <a:close/>
                  <a:moveTo>
                    <a:pt x="24609" y="4293"/>
                  </a:moveTo>
                  <a:lnTo>
                    <a:pt x="25951" y="4293"/>
                  </a:lnTo>
                  <a:cubicBezTo>
                    <a:pt x="25975" y="4220"/>
                    <a:pt x="26024" y="4122"/>
                    <a:pt x="26097" y="4073"/>
                  </a:cubicBezTo>
                  <a:cubicBezTo>
                    <a:pt x="26195" y="3951"/>
                    <a:pt x="26317" y="3903"/>
                    <a:pt x="26463" y="3903"/>
                  </a:cubicBezTo>
                  <a:lnTo>
                    <a:pt x="29219" y="3903"/>
                  </a:lnTo>
                  <a:cubicBezTo>
                    <a:pt x="29365" y="3903"/>
                    <a:pt x="29512" y="3951"/>
                    <a:pt x="29609" y="4073"/>
                  </a:cubicBezTo>
                  <a:cubicBezTo>
                    <a:pt x="29682" y="4122"/>
                    <a:pt x="29731" y="4220"/>
                    <a:pt x="29755" y="4293"/>
                  </a:cubicBezTo>
                  <a:lnTo>
                    <a:pt x="30951" y="4293"/>
                  </a:lnTo>
                  <a:lnTo>
                    <a:pt x="30951" y="3122"/>
                  </a:lnTo>
                  <a:cubicBezTo>
                    <a:pt x="30951" y="2512"/>
                    <a:pt x="30463" y="2049"/>
                    <a:pt x="29877" y="2025"/>
                  </a:cubicBezTo>
                  <a:lnTo>
                    <a:pt x="24634" y="2025"/>
                  </a:lnTo>
                  <a:lnTo>
                    <a:pt x="24634" y="4293"/>
                  </a:lnTo>
                  <a:close/>
                  <a:moveTo>
                    <a:pt x="25951" y="4610"/>
                  </a:moveTo>
                  <a:lnTo>
                    <a:pt x="24609" y="4610"/>
                  </a:lnTo>
                  <a:lnTo>
                    <a:pt x="24609" y="6878"/>
                  </a:lnTo>
                  <a:lnTo>
                    <a:pt x="30951" y="6878"/>
                  </a:lnTo>
                  <a:lnTo>
                    <a:pt x="30951" y="4610"/>
                  </a:lnTo>
                  <a:lnTo>
                    <a:pt x="29780" y="4610"/>
                  </a:lnTo>
                  <a:cubicBezTo>
                    <a:pt x="29755" y="4707"/>
                    <a:pt x="29707" y="4781"/>
                    <a:pt x="29634" y="4854"/>
                  </a:cubicBezTo>
                  <a:cubicBezTo>
                    <a:pt x="29536" y="4951"/>
                    <a:pt x="29390" y="5000"/>
                    <a:pt x="29243" y="5000"/>
                  </a:cubicBezTo>
                  <a:lnTo>
                    <a:pt x="26512" y="5000"/>
                  </a:lnTo>
                  <a:cubicBezTo>
                    <a:pt x="26365" y="5000"/>
                    <a:pt x="26219" y="4951"/>
                    <a:pt x="26121" y="4854"/>
                  </a:cubicBezTo>
                  <a:cubicBezTo>
                    <a:pt x="26048" y="4781"/>
                    <a:pt x="25999" y="4707"/>
                    <a:pt x="25975" y="4610"/>
                  </a:cubicBezTo>
                  <a:close/>
                  <a:moveTo>
                    <a:pt x="24317" y="6878"/>
                  </a:moveTo>
                  <a:lnTo>
                    <a:pt x="24317" y="2025"/>
                  </a:lnTo>
                  <a:lnTo>
                    <a:pt x="8122" y="2025"/>
                  </a:lnTo>
                  <a:lnTo>
                    <a:pt x="8122" y="6878"/>
                  </a:lnTo>
                  <a:close/>
                  <a:moveTo>
                    <a:pt x="29219" y="4220"/>
                  </a:moveTo>
                  <a:lnTo>
                    <a:pt x="26487" y="4220"/>
                  </a:lnTo>
                  <a:cubicBezTo>
                    <a:pt x="26414" y="4220"/>
                    <a:pt x="26341" y="4244"/>
                    <a:pt x="26317" y="4293"/>
                  </a:cubicBezTo>
                  <a:cubicBezTo>
                    <a:pt x="26268" y="4317"/>
                    <a:pt x="26243" y="4390"/>
                    <a:pt x="26243" y="4464"/>
                  </a:cubicBezTo>
                  <a:lnTo>
                    <a:pt x="26243" y="4464"/>
                  </a:lnTo>
                  <a:cubicBezTo>
                    <a:pt x="26219" y="4512"/>
                    <a:pt x="26268" y="4585"/>
                    <a:pt x="26317" y="4634"/>
                  </a:cubicBezTo>
                  <a:cubicBezTo>
                    <a:pt x="26341" y="4683"/>
                    <a:pt x="26414" y="4707"/>
                    <a:pt x="26487" y="4707"/>
                  </a:cubicBezTo>
                  <a:lnTo>
                    <a:pt x="29219" y="4707"/>
                  </a:lnTo>
                  <a:cubicBezTo>
                    <a:pt x="29292" y="4707"/>
                    <a:pt x="29365" y="4683"/>
                    <a:pt x="29414" y="4634"/>
                  </a:cubicBezTo>
                  <a:cubicBezTo>
                    <a:pt x="29438" y="4585"/>
                    <a:pt x="29487" y="4512"/>
                    <a:pt x="29487" y="4464"/>
                  </a:cubicBezTo>
                  <a:lnTo>
                    <a:pt x="29487" y="4464"/>
                  </a:lnTo>
                  <a:cubicBezTo>
                    <a:pt x="29487" y="4317"/>
                    <a:pt x="29365" y="4195"/>
                    <a:pt x="29219" y="4195"/>
                  </a:cubicBezTo>
                  <a:close/>
                  <a:moveTo>
                    <a:pt x="7829" y="4610"/>
                  </a:moveTo>
                  <a:lnTo>
                    <a:pt x="6488" y="4610"/>
                  </a:lnTo>
                  <a:cubicBezTo>
                    <a:pt x="6463" y="4707"/>
                    <a:pt x="6414" y="4781"/>
                    <a:pt x="6366" y="4854"/>
                  </a:cubicBezTo>
                  <a:cubicBezTo>
                    <a:pt x="6244" y="4951"/>
                    <a:pt x="6122" y="5000"/>
                    <a:pt x="5975" y="5000"/>
                  </a:cubicBezTo>
                  <a:lnTo>
                    <a:pt x="3219" y="5000"/>
                  </a:lnTo>
                  <a:cubicBezTo>
                    <a:pt x="3073" y="5000"/>
                    <a:pt x="2927" y="4951"/>
                    <a:pt x="2829" y="4854"/>
                  </a:cubicBezTo>
                  <a:cubicBezTo>
                    <a:pt x="2780" y="4781"/>
                    <a:pt x="2707" y="4707"/>
                    <a:pt x="2683" y="4610"/>
                  </a:cubicBezTo>
                  <a:lnTo>
                    <a:pt x="1512" y="4610"/>
                  </a:lnTo>
                  <a:lnTo>
                    <a:pt x="1512" y="6878"/>
                  </a:lnTo>
                  <a:lnTo>
                    <a:pt x="7829" y="6878"/>
                  </a:lnTo>
                  <a:lnTo>
                    <a:pt x="7829" y="4610"/>
                  </a:lnTo>
                  <a:close/>
                  <a:moveTo>
                    <a:pt x="6488" y="4293"/>
                  </a:moveTo>
                  <a:lnTo>
                    <a:pt x="7829" y="4293"/>
                  </a:lnTo>
                  <a:lnTo>
                    <a:pt x="7829" y="2025"/>
                  </a:lnTo>
                  <a:lnTo>
                    <a:pt x="2610" y="2025"/>
                  </a:lnTo>
                  <a:cubicBezTo>
                    <a:pt x="2317" y="2025"/>
                    <a:pt x="2024" y="2147"/>
                    <a:pt x="1829" y="2366"/>
                  </a:cubicBezTo>
                  <a:cubicBezTo>
                    <a:pt x="1634" y="2561"/>
                    <a:pt x="1512" y="2829"/>
                    <a:pt x="1537" y="3122"/>
                  </a:cubicBezTo>
                  <a:lnTo>
                    <a:pt x="1537" y="4293"/>
                  </a:lnTo>
                  <a:lnTo>
                    <a:pt x="2707" y="4293"/>
                  </a:lnTo>
                  <a:cubicBezTo>
                    <a:pt x="2732" y="4220"/>
                    <a:pt x="2780" y="4122"/>
                    <a:pt x="2854" y="4073"/>
                  </a:cubicBezTo>
                  <a:cubicBezTo>
                    <a:pt x="2951" y="3951"/>
                    <a:pt x="3097" y="3903"/>
                    <a:pt x="3244" y="3903"/>
                  </a:cubicBezTo>
                  <a:lnTo>
                    <a:pt x="5975" y="3903"/>
                  </a:lnTo>
                  <a:cubicBezTo>
                    <a:pt x="6122" y="3903"/>
                    <a:pt x="6268" y="3951"/>
                    <a:pt x="6366" y="4073"/>
                  </a:cubicBezTo>
                  <a:cubicBezTo>
                    <a:pt x="6439" y="4122"/>
                    <a:pt x="6488" y="4220"/>
                    <a:pt x="6512" y="4293"/>
                  </a:cubicBezTo>
                  <a:close/>
                  <a:moveTo>
                    <a:pt x="5975" y="4195"/>
                  </a:moveTo>
                  <a:lnTo>
                    <a:pt x="3219" y="4195"/>
                  </a:lnTo>
                  <a:cubicBezTo>
                    <a:pt x="3073" y="4195"/>
                    <a:pt x="2976" y="4317"/>
                    <a:pt x="2976" y="4439"/>
                  </a:cubicBezTo>
                  <a:lnTo>
                    <a:pt x="2976" y="4439"/>
                  </a:lnTo>
                  <a:cubicBezTo>
                    <a:pt x="2976" y="4512"/>
                    <a:pt x="3000" y="4585"/>
                    <a:pt x="3049" y="4634"/>
                  </a:cubicBezTo>
                  <a:cubicBezTo>
                    <a:pt x="3097" y="4683"/>
                    <a:pt x="3146" y="4707"/>
                    <a:pt x="3219" y="4707"/>
                  </a:cubicBezTo>
                  <a:lnTo>
                    <a:pt x="5975" y="4707"/>
                  </a:lnTo>
                  <a:cubicBezTo>
                    <a:pt x="6024" y="4707"/>
                    <a:pt x="6097" y="4683"/>
                    <a:pt x="6146" y="4634"/>
                  </a:cubicBezTo>
                  <a:cubicBezTo>
                    <a:pt x="6195" y="4585"/>
                    <a:pt x="6219" y="4512"/>
                    <a:pt x="6219" y="4464"/>
                  </a:cubicBezTo>
                  <a:lnTo>
                    <a:pt x="6219" y="4464"/>
                  </a:lnTo>
                  <a:cubicBezTo>
                    <a:pt x="6219" y="4390"/>
                    <a:pt x="6195" y="4317"/>
                    <a:pt x="6146" y="4268"/>
                  </a:cubicBezTo>
                  <a:cubicBezTo>
                    <a:pt x="6097" y="4220"/>
                    <a:pt x="6024" y="4195"/>
                    <a:pt x="5975" y="4195"/>
                  </a:cubicBezTo>
                  <a:close/>
                  <a:moveTo>
                    <a:pt x="30951" y="7171"/>
                  </a:moveTo>
                  <a:lnTo>
                    <a:pt x="1512" y="7171"/>
                  </a:lnTo>
                  <a:lnTo>
                    <a:pt x="1512" y="19219"/>
                  </a:lnTo>
                  <a:cubicBezTo>
                    <a:pt x="1512" y="19829"/>
                    <a:pt x="2000" y="20317"/>
                    <a:pt x="2610" y="20317"/>
                  </a:cubicBezTo>
                  <a:lnTo>
                    <a:pt x="29853" y="20317"/>
                  </a:lnTo>
                  <a:cubicBezTo>
                    <a:pt x="30146" y="20317"/>
                    <a:pt x="30414" y="20195"/>
                    <a:pt x="30633" y="20000"/>
                  </a:cubicBezTo>
                  <a:cubicBezTo>
                    <a:pt x="30829" y="19805"/>
                    <a:pt x="30951" y="19536"/>
                    <a:pt x="30951" y="19244"/>
                  </a:cubicBezTo>
                  <a:lnTo>
                    <a:pt x="30951" y="7171"/>
                  </a:lnTo>
                  <a:close/>
                  <a:moveTo>
                    <a:pt x="1634" y="2147"/>
                  </a:moveTo>
                  <a:cubicBezTo>
                    <a:pt x="1390" y="2390"/>
                    <a:pt x="1244" y="2756"/>
                    <a:pt x="1244" y="3122"/>
                  </a:cubicBezTo>
                  <a:lnTo>
                    <a:pt x="1244" y="19219"/>
                  </a:lnTo>
                  <a:cubicBezTo>
                    <a:pt x="1244" y="19975"/>
                    <a:pt x="1854" y="20610"/>
                    <a:pt x="2610" y="20610"/>
                  </a:cubicBezTo>
                  <a:lnTo>
                    <a:pt x="29877" y="20610"/>
                  </a:lnTo>
                  <a:cubicBezTo>
                    <a:pt x="30633" y="20610"/>
                    <a:pt x="31243" y="19975"/>
                    <a:pt x="31243" y="19219"/>
                  </a:cubicBezTo>
                  <a:lnTo>
                    <a:pt x="31243" y="3122"/>
                  </a:lnTo>
                  <a:cubicBezTo>
                    <a:pt x="31243" y="2366"/>
                    <a:pt x="30633" y="1732"/>
                    <a:pt x="29877" y="1732"/>
                  </a:cubicBezTo>
                  <a:lnTo>
                    <a:pt x="2610" y="1732"/>
                  </a:lnTo>
                  <a:cubicBezTo>
                    <a:pt x="2244" y="1732"/>
                    <a:pt x="1878" y="1878"/>
                    <a:pt x="1634" y="21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53"/>
            <p:cNvSpPr/>
            <p:nvPr/>
          </p:nvSpPr>
          <p:spPr>
            <a:xfrm>
              <a:off x="5571158" y="1735710"/>
              <a:ext cx="441122" cy="20479"/>
            </a:xfrm>
            <a:custGeom>
              <a:avLst/>
              <a:gdLst/>
              <a:ahLst/>
              <a:cxnLst/>
              <a:rect l="l" t="t" r="r" b="b"/>
              <a:pathLst>
                <a:path w="8513" h="391" extrusionOk="0">
                  <a:moveTo>
                    <a:pt x="195" y="391"/>
                  </a:moveTo>
                  <a:cubicBezTo>
                    <a:pt x="98" y="391"/>
                    <a:pt x="0" y="293"/>
                    <a:pt x="0" y="196"/>
                  </a:cubicBezTo>
                  <a:cubicBezTo>
                    <a:pt x="0" y="74"/>
                    <a:pt x="98" y="1"/>
                    <a:pt x="195" y="1"/>
                  </a:cubicBezTo>
                  <a:lnTo>
                    <a:pt x="7366" y="1"/>
                  </a:lnTo>
                  <a:cubicBezTo>
                    <a:pt x="7464" y="1"/>
                    <a:pt x="7561" y="74"/>
                    <a:pt x="7561" y="196"/>
                  </a:cubicBezTo>
                  <a:cubicBezTo>
                    <a:pt x="7561" y="293"/>
                    <a:pt x="7464" y="391"/>
                    <a:pt x="7366" y="391"/>
                  </a:cubicBezTo>
                  <a:close/>
                  <a:moveTo>
                    <a:pt x="8000" y="391"/>
                  </a:moveTo>
                  <a:cubicBezTo>
                    <a:pt x="7903" y="391"/>
                    <a:pt x="7805" y="293"/>
                    <a:pt x="7805" y="196"/>
                  </a:cubicBezTo>
                  <a:cubicBezTo>
                    <a:pt x="7805" y="74"/>
                    <a:pt x="7903" y="1"/>
                    <a:pt x="8000" y="1"/>
                  </a:cubicBezTo>
                  <a:lnTo>
                    <a:pt x="8317" y="1"/>
                  </a:lnTo>
                  <a:cubicBezTo>
                    <a:pt x="8415" y="1"/>
                    <a:pt x="8512" y="74"/>
                    <a:pt x="8512" y="196"/>
                  </a:cubicBezTo>
                  <a:cubicBezTo>
                    <a:pt x="8512" y="293"/>
                    <a:pt x="8415" y="391"/>
                    <a:pt x="8317" y="39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53"/>
            <p:cNvSpPr/>
            <p:nvPr/>
          </p:nvSpPr>
          <p:spPr>
            <a:xfrm>
              <a:off x="5945169" y="2003967"/>
              <a:ext cx="441122" cy="21736"/>
            </a:xfrm>
            <a:custGeom>
              <a:avLst/>
              <a:gdLst/>
              <a:ahLst/>
              <a:cxnLst/>
              <a:rect l="l" t="t" r="r" b="b"/>
              <a:pathLst>
                <a:path w="8513" h="415" extrusionOk="0">
                  <a:moveTo>
                    <a:pt x="196" y="415"/>
                  </a:moveTo>
                  <a:cubicBezTo>
                    <a:pt x="74" y="415"/>
                    <a:pt x="1" y="317"/>
                    <a:pt x="1" y="195"/>
                  </a:cubicBezTo>
                  <a:cubicBezTo>
                    <a:pt x="1" y="98"/>
                    <a:pt x="74" y="0"/>
                    <a:pt x="196" y="0"/>
                  </a:cubicBezTo>
                  <a:lnTo>
                    <a:pt x="7366" y="0"/>
                  </a:lnTo>
                  <a:cubicBezTo>
                    <a:pt x="7464" y="0"/>
                    <a:pt x="7562" y="98"/>
                    <a:pt x="7562" y="195"/>
                  </a:cubicBezTo>
                  <a:cubicBezTo>
                    <a:pt x="7562" y="317"/>
                    <a:pt x="7464" y="415"/>
                    <a:pt x="7366" y="415"/>
                  </a:cubicBezTo>
                  <a:close/>
                  <a:moveTo>
                    <a:pt x="8001" y="415"/>
                  </a:moveTo>
                  <a:cubicBezTo>
                    <a:pt x="7879" y="415"/>
                    <a:pt x="7805" y="317"/>
                    <a:pt x="7805" y="195"/>
                  </a:cubicBezTo>
                  <a:cubicBezTo>
                    <a:pt x="7805" y="98"/>
                    <a:pt x="7879" y="0"/>
                    <a:pt x="8001" y="0"/>
                  </a:cubicBezTo>
                  <a:lnTo>
                    <a:pt x="8293" y="0"/>
                  </a:lnTo>
                  <a:cubicBezTo>
                    <a:pt x="8415" y="0"/>
                    <a:pt x="8513" y="98"/>
                    <a:pt x="8513" y="195"/>
                  </a:cubicBezTo>
                  <a:cubicBezTo>
                    <a:pt x="8513" y="317"/>
                    <a:pt x="8415" y="415"/>
                    <a:pt x="8293" y="41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53"/>
            <p:cNvSpPr/>
            <p:nvPr/>
          </p:nvSpPr>
          <p:spPr>
            <a:xfrm>
              <a:off x="4912817" y="1975843"/>
              <a:ext cx="1521673" cy="687317"/>
            </a:xfrm>
            <a:custGeom>
              <a:avLst/>
              <a:gdLst/>
              <a:ahLst/>
              <a:cxnLst/>
              <a:rect l="l" t="t" r="r" b="b"/>
              <a:pathLst>
                <a:path w="29366" h="13123" extrusionOk="0">
                  <a:moveTo>
                    <a:pt x="28805" y="1"/>
                  </a:moveTo>
                  <a:lnTo>
                    <a:pt x="28805" y="11464"/>
                  </a:lnTo>
                  <a:cubicBezTo>
                    <a:pt x="28780" y="12049"/>
                    <a:pt x="28317" y="12537"/>
                    <a:pt x="27707" y="12561"/>
                  </a:cubicBezTo>
                  <a:lnTo>
                    <a:pt x="464" y="12561"/>
                  </a:lnTo>
                  <a:cubicBezTo>
                    <a:pt x="293" y="12537"/>
                    <a:pt x="147" y="12513"/>
                    <a:pt x="0" y="12440"/>
                  </a:cubicBezTo>
                  <a:cubicBezTo>
                    <a:pt x="74" y="12586"/>
                    <a:pt x="147" y="12708"/>
                    <a:pt x="244" y="12830"/>
                  </a:cubicBezTo>
                  <a:cubicBezTo>
                    <a:pt x="464" y="13025"/>
                    <a:pt x="732" y="13122"/>
                    <a:pt x="1025" y="13122"/>
                  </a:cubicBezTo>
                  <a:lnTo>
                    <a:pt x="28268" y="13122"/>
                  </a:lnTo>
                  <a:cubicBezTo>
                    <a:pt x="28561" y="13122"/>
                    <a:pt x="28829" y="13025"/>
                    <a:pt x="29024" y="12830"/>
                  </a:cubicBezTo>
                  <a:cubicBezTo>
                    <a:pt x="29244" y="12610"/>
                    <a:pt x="29366" y="12342"/>
                    <a:pt x="29366" y="12049"/>
                  </a:cubicBezTo>
                  <a:lnTo>
                    <a:pt x="29366" y="1"/>
                  </a:ln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9" name="Google Shape;1339;p53"/>
          <p:cNvGrpSpPr/>
          <p:nvPr/>
        </p:nvGrpSpPr>
        <p:grpSpPr>
          <a:xfrm>
            <a:off x="6725434" y="1600325"/>
            <a:ext cx="302145" cy="1828813"/>
            <a:chOff x="6771213" y="1525500"/>
            <a:chExt cx="302145" cy="1828813"/>
          </a:xfrm>
        </p:grpSpPr>
        <p:sp>
          <p:nvSpPr>
            <p:cNvPr id="1340" name="Google Shape;1340;p53"/>
            <p:cNvSpPr/>
            <p:nvPr/>
          </p:nvSpPr>
          <p:spPr>
            <a:xfrm>
              <a:off x="6771213" y="1525500"/>
              <a:ext cx="302145" cy="1828813"/>
            </a:xfrm>
            <a:custGeom>
              <a:avLst/>
              <a:gdLst/>
              <a:ahLst/>
              <a:cxnLst/>
              <a:rect l="l" t="t" r="r" b="b"/>
              <a:pathLst>
                <a:path w="7025" h="41902" extrusionOk="0">
                  <a:moveTo>
                    <a:pt x="879" y="0"/>
                  </a:moveTo>
                  <a:lnTo>
                    <a:pt x="6171" y="0"/>
                  </a:lnTo>
                  <a:cubicBezTo>
                    <a:pt x="6635" y="0"/>
                    <a:pt x="7025" y="390"/>
                    <a:pt x="7025" y="878"/>
                  </a:cubicBezTo>
                  <a:lnTo>
                    <a:pt x="7025" y="41048"/>
                  </a:lnTo>
                  <a:cubicBezTo>
                    <a:pt x="7025" y="41511"/>
                    <a:pt x="6635" y="41902"/>
                    <a:pt x="6171" y="41902"/>
                  </a:cubicBezTo>
                  <a:lnTo>
                    <a:pt x="879" y="41902"/>
                  </a:lnTo>
                  <a:cubicBezTo>
                    <a:pt x="391" y="41902"/>
                    <a:pt x="1" y="41511"/>
                    <a:pt x="1" y="41048"/>
                  </a:cubicBezTo>
                  <a:lnTo>
                    <a:pt x="1" y="878"/>
                  </a:lnTo>
                  <a:cubicBezTo>
                    <a:pt x="1" y="390"/>
                    <a:pt x="391" y="25"/>
                    <a:pt x="8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53"/>
            <p:cNvSpPr/>
            <p:nvPr/>
          </p:nvSpPr>
          <p:spPr>
            <a:xfrm>
              <a:off x="6836245" y="1543569"/>
              <a:ext cx="219308" cy="1793722"/>
            </a:xfrm>
            <a:custGeom>
              <a:avLst/>
              <a:gdLst/>
              <a:ahLst/>
              <a:cxnLst/>
              <a:rect l="l" t="t" r="r" b="b"/>
              <a:pathLst>
                <a:path w="5099" h="41098" extrusionOk="0">
                  <a:moveTo>
                    <a:pt x="586" y="26415"/>
                  </a:moveTo>
                  <a:lnTo>
                    <a:pt x="1" y="26415"/>
                  </a:lnTo>
                  <a:lnTo>
                    <a:pt x="1" y="27903"/>
                  </a:lnTo>
                  <a:lnTo>
                    <a:pt x="586" y="27903"/>
                  </a:lnTo>
                  <a:cubicBezTo>
                    <a:pt x="684" y="27878"/>
                    <a:pt x="781" y="27976"/>
                    <a:pt x="781" y="28098"/>
                  </a:cubicBezTo>
                  <a:cubicBezTo>
                    <a:pt x="781" y="28195"/>
                    <a:pt x="684" y="28293"/>
                    <a:pt x="586" y="28293"/>
                  </a:cubicBezTo>
                  <a:lnTo>
                    <a:pt x="1" y="28293"/>
                  </a:lnTo>
                  <a:lnTo>
                    <a:pt x="1" y="29781"/>
                  </a:lnTo>
                  <a:lnTo>
                    <a:pt x="586" y="29781"/>
                  </a:lnTo>
                  <a:cubicBezTo>
                    <a:pt x="684" y="29781"/>
                    <a:pt x="781" y="29854"/>
                    <a:pt x="781" y="29976"/>
                  </a:cubicBezTo>
                  <a:cubicBezTo>
                    <a:pt x="781" y="30073"/>
                    <a:pt x="684" y="30171"/>
                    <a:pt x="586" y="30171"/>
                  </a:cubicBezTo>
                  <a:lnTo>
                    <a:pt x="1" y="30171"/>
                  </a:lnTo>
                  <a:lnTo>
                    <a:pt x="1" y="31659"/>
                  </a:lnTo>
                  <a:lnTo>
                    <a:pt x="586" y="31659"/>
                  </a:lnTo>
                  <a:cubicBezTo>
                    <a:pt x="684" y="31659"/>
                    <a:pt x="781" y="31732"/>
                    <a:pt x="781" y="31854"/>
                  </a:cubicBezTo>
                  <a:cubicBezTo>
                    <a:pt x="781" y="31951"/>
                    <a:pt x="684" y="32049"/>
                    <a:pt x="586" y="32049"/>
                  </a:cubicBezTo>
                  <a:lnTo>
                    <a:pt x="1" y="32049"/>
                  </a:lnTo>
                  <a:lnTo>
                    <a:pt x="1" y="33537"/>
                  </a:lnTo>
                  <a:lnTo>
                    <a:pt x="586" y="33537"/>
                  </a:lnTo>
                  <a:cubicBezTo>
                    <a:pt x="830" y="33537"/>
                    <a:pt x="830" y="33927"/>
                    <a:pt x="586" y="33927"/>
                  </a:cubicBezTo>
                  <a:lnTo>
                    <a:pt x="1" y="33927"/>
                  </a:lnTo>
                  <a:lnTo>
                    <a:pt x="1" y="35415"/>
                  </a:lnTo>
                  <a:lnTo>
                    <a:pt x="586" y="35415"/>
                  </a:lnTo>
                  <a:cubicBezTo>
                    <a:pt x="684" y="35415"/>
                    <a:pt x="781" y="35512"/>
                    <a:pt x="781" y="35634"/>
                  </a:cubicBezTo>
                  <a:cubicBezTo>
                    <a:pt x="781" y="35732"/>
                    <a:pt x="684" y="35829"/>
                    <a:pt x="586" y="35829"/>
                  </a:cubicBezTo>
                  <a:lnTo>
                    <a:pt x="1" y="35829"/>
                  </a:lnTo>
                  <a:lnTo>
                    <a:pt x="1" y="37317"/>
                  </a:lnTo>
                  <a:lnTo>
                    <a:pt x="586" y="37317"/>
                  </a:lnTo>
                  <a:cubicBezTo>
                    <a:pt x="684" y="37317"/>
                    <a:pt x="781" y="37390"/>
                    <a:pt x="781" y="37512"/>
                  </a:cubicBezTo>
                  <a:cubicBezTo>
                    <a:pt x="781" y="37610"/>
                    <a:pt x="684" y="37707"/>
                    <a:pt x="586" y="37707"/>
                  </a:cubicBezTo>
                  <a:lnTo>
                    <a:pt x="1" y="37707"/>
                  </a:lnTo>
                  <a:lnTo>
                    <a:pt x="1" y="39195"/>
                  </a:lnTo>
                  <a:lnTo>
                    <a:pt x="586" y="39195"/>
                  </a:lnTo>
                  <a:cubicBezTo>
                    <a:pt x="684" y="39195"/>
                    <a:pt x="781" y="39293"/>
                    <a:pt x="781" y="39390"/>
                  </a:cubicBezTo>
                  <a:cubicBezTo>
                    <a:pt x="781" y="39512"/>
                    <a:pt x="684" y="39585"/>
                    <a:pt x="586" y="39585"/>
                  </a:cubicBezTo>
                  <a:lnTo>
                    <a:pt x="1" y="39585"/>
                  </a:lnTo>
                  <a:lnTo>
                    <a:pt x="1" y="41097"/>
                  </a:lnTo>
                  <a:lnTo>
                    <a:pt x="4635" y="41097"/>
                  </a:lnTo>
                  <a:cubicBezTo>
                    <a:pt x="4879" y="41097"/>
                    <a:pt x="5098" y="40902"/>
                    <a:pt x="5098" y="40634"/>
                  </a:cubicBezTo>
                  <a:lnTo>
                    <a:pt x="5098" y="464"/>
                  </a:lnTo>
                  <a:cubicBezTo>
                    <a:pt x="5098" y="342"/>
                    <a:pt x="5049" y="220"/>
                    <a:pt x="4952" y="123"/>
                  </a:cubicBezTo>
                  <a:cubicBezTo>
                    <a:pt x="4879" y="50"/>
                    <a:pt x="4757" y="1"/>
                    <a:pt x="4610" y="1"/>
                  </a:cubicBezTo>
                  <a:lnTo>
                    <a:pt x="25" y="1"/>
                  </a:lnTo>
                  <a:lnTo>
                    <a:pt x="25" y="1489"/>
                  </a:lnTo>
                  <a:lnTo>
                    <a:pt x="586" y="1489"/>
                  </a:lnTo>
                  <a:cubicBezTo>
                    <a:pt x="684" y="1489"/>
                    <a:pt x="781" y="1562"/>
                    <a:pt x="781" y="1684"/>
                  </a:cubicBezTo>
                  <a:cubicBezTo>
                    <a:pt x="781" y="1781"/>
                    <a:pt x="684" y="1879"/>
                    <a:pt x="586" y="1879"/>
                  </a:cubicBezTo>
                  <a:lnTo>
                    <a:pt x="1" y="1879"/>
                  </a:lnTo>
                  <a:lnTo>
                    <a:pt x="1" y="3367"/>
                  </a:lnTo>
                  <a:lnTo>
                    <a:pt x="586" y="3367"/>
                  </a:lnTo>
                  <a:cubicBezTo>
                    <a:pt x="830" y="3367"/>
                    <a:pt x="830" y="3757"/>
                    <a:pt x="586" y="3757"/>
                  </a:cubicBezTo>
                  <a:lnTo>
                    <a:pt x="1" y="3757"/>
                  </a:lnTo>
                  <a:lnTo>
                    <a:pt x="1" y="5245"/>
                  </a:lnTo>
                  <a:lnTo>
                    <a:pt x="586" y="5245"/>
                  </a:lnTo>
                  <a:cubicBezTo>
                    <a:pt x="806" y="5293"/>
                    <a:pt x="806" y="5635"/>
                    <a:pt x="586" y="5659"/>
                  </a:cubicBezTo>
                  <a:lnTo>
                    <a:pt x="1" y="5659"/>
                  </a:lnTo>
                  <a:lnTo>
                    <a:pt x="1" y="7147"/>
                  </a:lnTo>
                  <a:lnTo>
                    <a:pt x="586" y="7147"/>
                  </a:lnTo>
                  <a:cubicBezTo>
                    <a:pt x="806" y="7171"/>
                    <a:pt x="806" y="7513"/>
                    <a:pt x="586" y="7537"/>
                  </a:cubicBezTo>
                  <a:lnTo>
                    <a:pt x="1" y="7537"/>
                  </a:lnTo>
                  <a:lnTo>
                    <a:pt x="1" y="9025"/>
                  </a:lnTo>
                  <a:lnTo>
                    <a:pt x="586" y="9025"/>
                  </a:lnTo>
                  <a:cubicBezTo>
                    <a:pt x="830" y="9025"/>
                    <a:pt x="830" y="9415"/>
                    <a:pt x="586" y="9415"/>
                  </a:cubicBezTo>
                  <a:lnTo>
                    <a:pt x="1" y="9415"/>
                  </a:lnTo>
                  <a:lnTo>
                    <a:pt x="1" y="10927"/>
                  </a:lnTo>
                  <a:lnTo>
                    <a:pt x="586" y="10927"/>
                  </a:lnTo>
                  <a:cubicBezTo>
                    <a:pt x="684" y="10927"/>
                    <a:pt x="781" y="11001"/>
                    <a:pt x="781" y="11123"/>
                  </a:cubicBezTo>
                  <a:cubicBezTo>
                    <a:pt x="781" y="11220"/>
                    <a:pt x="684" y="11318"/>
                    <a:pt x="586" y="11318"/>
                  </a:cubicBezTo>
                  <a:lnTo>
                    <a:pt x="1" y="11318"/>
                  </a:lnTo>
                  <a:lnTo>
                    <a:pt x="1" y="12805"/>
                  </a:lnTo>
                  <a:lnTo>
                    <a:pt x="586" y="12805"/>
                  </a:lnTo>
                  <a:cubicBezTo>
                    <a:pt x="806" y="12830"/>
                    <a:pt x="806" y="13171"/>
                    <a:pt x="586" y="13196"/>
                  </a:cubicBezTo>
                  <a:lnTo>
                    <a:pt x="1" y="13196"/>
                  </a:lnTo>
                  <a:lnTo>
                    <a:pt x="1" y="14683"/>
                  </a:lnTo>
                  <a:lnTo>
                    <a:pt x="586" y="14683"/>
                  </a:lnTo>
                  <a:cubicBezTo>
                    <a:pt x="684" y="14683"/>
                    <a:pt x="781" y="14781"/>
                    <a:pt x="781" y="14903"/>
                  </a:cubicBezTo>
                  <a:cubicBezTo>
                    <a:pt x="781" y="15001"/>
                    <a:pt x="684" y="15098"/>
                    <a:pt x="586" y="15098"/>
                  </a:cubicBezTo>
                  <a:lnTo>
                    <a:pt x="1" y="15098"/>
                  </a:lnTo>
                  <a:lnTo>
                    <a:pt x="1" y="16586"/>
                  </a:lnTo>
                  <a:lnTo>
                    <a:pt x="586" y="16586"/>
                  </a:lnTo>
                  <a:cubicBezTo>
                    <a:pt x="684" y="16586"/>
                    <a:pt x="781" y="16659"/>
                    <a:pt x="781" y="16781"/>
                  </a:cubicBezTo>
                  <a:cubicBezTo>
                    <a:pt x="781" y="16879"/>
                    <a:pt x="684" y="16976"/>
                    <a:pt x="586" y="16976"/>
                  </a:cubicBezTo>
                  <a:lnTo>
                    <a:pt x="1" y="16976"/>
                  </a:lnTo>
                  <a:lnTo>
                    <a:pt x="1" y="18464"/>
                  </a:lnTo>
                  <a:lnTo>
                    <a:pt x="586" y="18464"/>
                  </a:lnTo>
                  <a:cubicBezTo>
                    <a:pt x="806" y="18488"/>
                    <a:pt x="806" y="18830"/>
                    <a:pt x="586" y="18854"/>
                  </a:cubicBezTo>
                  <a:lnTo>
                    <a:pt x="1" y="18854"/>
                  </a:lnTo>
                  <a:lnTo>
                    <a:pt x="1" y="20342"/>
                  </a:lnTo>
                  <a:lnTo>
                    <a:pt x="586" y="20342"/>
                  </a:lnTo>
                  <a:cubicBezTo>
                    <a:pt x="684" y="20342"/>
                    <a:pt x="781" y="20439"/>
                    <a:pt x="781" y="20561"/>
                  </a:cubicBezTo>
                  <a:cubicBezTo>
                    <a:pt x="781" y="20659"/>
                    <a:pt x="684" y="20756"/>
                    <a:pt x="586" y="20756"/>
                  </a:cubicBezTo>
                  <a:lnTo>
                    <a:pt x="1" y="20756"/>
                  </a:lnTo>
                  <a:lnTo>
                    <a:pt x="1" y="22244"/>
                  </a:lnTo>
                  <a:lnTo>
                    <a:pt x="586" y="22244"/>
                  </a:lnTo>
                  <a:cubicBezTo>
                    <a:pt x="684" y="22244"/>
                    <a:pt x="781" y="22317"/>
                    <a:pt x="781" y="22439"/>
                  </a:cubicBezTo>
                  <a:cubicBezTo>
                    <a:pt x="781" y="22537"/>
                    <a:pt x="684" y="22634"/>
                    <a:pt x="586" y="22634"/>
                  </a:cubicBezTo>
                  <a:lnTo>
                    <a:pt x="1" y="22634"/>
                  </a:lnTo>
                  <a:lnTo>
                    <a:pt x="1" y="24122"/>
                  </a:lnTo>
                  <a:lnTo>
                    <a:pt x="586" y="24122"/>
                  </a:lnTo>
                  <a:cubicBezTo>
                    <a:pt x="806" y="24147"/>
                    <a:pt x="806" y="24488"/>
                    <a:pt x="586" y="24512"/>
                  </a:cubicBezTo>
                  <a:lnTo>
                    <a:pt x="1" y="24512"/>
                  </a:lnTo>
                  <a:lnTo>
                    <a:pt x="1" y="26000"/>
                  </a:lnTo>
                  <a:lnTo>
                    <a:pt x="586" y="26000"/>
                  </a:lnTo>
                  <a:cubicBezTo>
                    <a:pt x="684" y="26000"/>
                    <a:pt x="781" y="26098"/>
                    <a:pt x="781" y="26220"/>
                  </a:cubicBezTo>
                  <a:cubicBezTo>
                    <a:pt x="781" y="26317"/>
                    <a:pt x="684" y="26390"/>
                    <a:pt x="586" y="2641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53"/>
            <p:cNvSpPr/>
            <p:nvPr/>
          </p:nvSpPr>
          <p:spPr>
            <a:xfrm>
              <a:off x="6787987" y="1543569"/>
              <a:ext cx="32559" cy="1793722"/>
            </a:xfrm>
            <a:custGeom>
              <a:avLst/>
              <a:gdLst/>
              <a:ahLst/>
              <a:cxnLst/>
              <a:rect l="l" t="t" r="r" b="b"/>
              <a:pathLst>
                <a:path w="757" h="41098" extrusionOk="0">
                  <a:moveTo>
                    <a:pt x="733" y="29976"/>
                  </a:moveTo>
                  <a:lnTo>
                    <a:pt x="733" y="1"/>
                  </a:lnTo>
                  <a:lnTo>
                    <a:pt x="489" y="1"/>
                  </a:lnTo>
                  <a:cubicBezTo>
                    <a:pt x="367" y="1"/>
                    <a:pt x="245" y="50"/>
                    <a:pt x="147" y="123"/>
                  </a:cubicBezTo>
                  <a:cubicBezTo>
                    <a:pt x="50" y="220"/>
                    <a:pt x="1" y="342"/>
                    <a:pt x="1" y="464"/>
                  </a:cubicBezTo>
                  <a:lnTo>
                    <a:pt x="1" y="40634"/>
                  </a:lnTo>
                  <a:cubicBezTo>
                    <a:pt x="1" y="40756"/>
                    <a:pt x="50" y="40854"/>
                    <a:pt x="147" y="40951"/>
                  </a:cubicBezTo>
                  <a:cubicBezTo>
                    <a:pt x="245" y="41049"/>
                    <a:pt x="342" y="41097"/>
                    <a:pt x="489" y="41097"/>
                  </a:cubicBezTo>
                  <a:lnTo>
                    <a:pt x="757" y="41097"/>
                  </a:lnTo>
                  <a:lnTo>
                    <a:pt x="757" y="29976"/>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53"/>
            <p:cNvSpPr/>
            <p:nvPr/>
          </p:nvSpPr>
          <p:spPr>
            <a:xfrm>
              <a:off x="6771213" y="1525500"/>
              <a:ext cx="302145" cy="1828813"/>
            </a:xfrm>
            <a:custGeom>
              <a:avLst/>
              <a:gdLst/>
              <a:ahLst/>
              <a:cxnLst/>
              <a:rect l="l" t="t" r="r" b="b"/>
              <a:pathLst>
                <a:path w="7025" h="41902" extrusionOk="0">
                  <a:moveTo>
                    <a:pt x="879" y="0"/>
                  </a:moveTo>
                  <a:lnTo>
                    <a:pt x="6171" y="0"/>
                  </a:lnTo>
                  <a:cubicBezTo>
                    <a:pt x="6635" y="0"/>
                    <a:pt x="7025" y="390"/>
                    <a:pt x="7025" y="878"/>
                  </a:cubicBezTo>
                  <a:lnTo>
                    <a:pt x="7025" y="41048"/>
                  </a:lnTo>
                  <a:cubicBezTo>
                    <a:pt x="7025" y="41511"/>
                    <a:pt x="6635" y="41902"/>
                    <a:pt x="6171" y="41902"/>
                  </a:cubicBezTo>
                  <a:lnTo>
                    <a:pt x="879" y="41902"/>
                  </a:lnTo>
                  <a:cubicBezTo>
                    <a:pt x="391" y="41902"/>
                    <a:pt x="1" y="41511"/>
                    <a:pt x="1" y="41048"/>
                  </a:cubicBezTo>
                  <a:lnTo>
                    <a:pt x="1" y="878"/>
                  </a:lnTo>
                  <a:cubicBezTo>
                    <a:pt x="1" y="390"/>
                    <a:pt x="391" y="25"/>
                    <a:pt x="879" y="0"/>
                  </a:cubicBezTo>
                  <a:close/>
                  <a:moveTo>
                    <a:pt x="1537" y="39633"/>
                  </a:moveTo>
                  <a:lnTo>
                    <a:pt x="2098" y="39633"/>
                  </a:lnTo>
                  <a:cubicBezTo>
                    <a:pt x="2196" y="39609"/>
                    <a:pt x="2293" y="39707"/>
                    <a:pt x="2293" y="39829"/>
                  </a:cubicBezTo>
                  <a:cubicBezTo>
                    <a:pt x="2293" y="39926"/>
                    <a:pt x="2196" y="40024"/>
                    <a:pt x="2098" y="40024"/>
                  </a:cubicBezTo>
                  <a:lnTo>
                    <a:pt x="1513" y="40024"/>
                  </a:lnTo>
                  <a:lnTo>
                    <a:pt x="1513" y="41511"/>
                  </a:lnTo>
                  <a:lnTo>
                    <a:pt x="6147" y="41511"/>
                  </a:lnTo>
                  <a:cubicBezTo>
                    <a:pt x="6391" y="41511"/>
                    <a:pt x="6610" y="41316"/>
                    <a:pt x="6610" y="41048"/>
                  </a:cubicBezTo>
                  <a:lnTo>
                    <a:pt x="6610" y="878"/>
                  </a:lnTo>
                  <a:cubicBezTo>
                    <a:pt x="6610" y="756"/>
                    <a:pt x="6561" y="634"/>
                    <a:pt x="6464" y="537"/>
                  </a:cubicBezTo>
                  <a:cubicBezTo>
                    <a:pt x="6391" y="464"/>
                    <a:pt x="6269" y="415"/>
                    <a:pt x="6122" y="415"/>
                  </a:cubicBezTo>
                  <a:lnTo>
                    <a:pt x="1537" y="415"/>
                  </a:lnTo>
                  <a:lnTo>
                    <a:pt x="1537" y="1903"/>
                  </a:lnTo>
                  <a:lnTo>
                    <a:pt x="2098" y="1903"/>
                  </a:lnTo>
                  <a:cubicBezTo>
                    <a:pt x="2196" y="1903"/>
                    <a:pt x="2293" y="1976"/>
                    <a:pt x="2293" y="2098"/>
                  </a:cubicBezTo>
                  <a:cubicBezTo>
                    <a:pt x="2293" y="2195"/>
                    <a:pt x="2196" y="2293"/>
                    <a:pt x="2098" y="2293"/>
                  </a:cubicBezTo>
                  <a:lnTo>
                    <a:pt x="1513" y="2293"/>
                  </a:lnTo>
                  <a:lnTo>
                    <a:pt x="1513" y="3781"/>
                  </a:lnTo>
                  <a:lnTo>
                    <a:pt x="2098" y="3781"/>
                  </a:lnTo>
                  <a:cubicBezTo>
                    <a:pt x="2342" y="3781"/>
                    <a:pt x="2342" y="4171"/>
                    <a:pt x="2098" y="4171"/>
                  </a:cubicBezTo>
                  <a:lnTo>
                    <a:pt x="1513" y="4171"/>
                  </a:lnTo>
                  <a:lnTo>
                    <a:pt x="1513" y="5659"/>
                  </a:lnTo>
                  <a:lnTo>
                    <a:pt x="2098" y="5659"/>
                  </a:lnTo>
                  <a:cubicBezTo>
                    <a:pt x="2318" y="5707"/>
                    <a:pt x="2318" y="6049"/>
                    <a:pt x="2098" y="6073"/>
                  </a:cubicBezTo>
                  <a:lnTo>
                    <a:pt x="1513" y="6073"/>
                  </a:lnTo>
                  <a:lnTo>
                    <a:pt x="1513" y="7561"/>
                  </a:lnTo>
                  <a:lnTo>
                    <a:pt x="2098" y="7561"/>
                  </a:lnTo>
                  <a:cubicBezTo>
                    <a:pt x="2318" y="7585"/>
                    <a:pt x="2318" y="7927"/>
                    <a:pt x="2098" y="7951"/>
                  </a:cubicBezTo>
                  <a:lnTo>
                    <a:pt x="1513" y="7951"/>
                  </a:lnTo>
                  <a:lnTo>
                    <a:pt x="1513" y="9439"/>
                  </a:lnTo>
                  <a:lnTo>
                    <a:pt x="2098" y="9439"/>
                  </a:lnTo>
                  <a:cubicBezTo>
                    <a:pt x="2342" y="9439"/>
                    <a:pt x="2342" y="9829"/>
                    <a:pt x="2098" y="9829"/>
                  </a:cubicBezTo>
                  <a:lnTo>
                    <a:pt x="1513" y="9829"/>
                  </a:lnTo>
                  <a:lnTo>
                    <a:pt x="1513" y="11341"/>
                  </a:lnTo>
                  <a:lnTo>
                    <a:pt x="2098" y="11341"/>
                  </a:lnTo>
                  <a:cubicBezTo>
                    <a:pt x="2196" y="11341"/>
                    <a:pt x="2293" y="11415"/>
                    <a:pt x="2293" y="11537"/>
                  </a:cubicBezTo>
                  <a:cubicBezTo>
                    <a:pt x="2293" y="11634"/>
                    <a:pt x="2196" y="11732"/>
                    <a:pt x="2098" y="11732"/>
                  </a:cubicBezTo>
                  <a:lnTo>
                    <a:pt x="1513" y="11732"/>
                  </a:lnTo>
                  <a:lnTo>
                    <a:pt x="1513" y="13219"/>
                  </a:lnTo>
                  <a:lnTo>
                    <a:pt x="2098" y="13219"/>
                  </a:lnTo>
                  <a:cubicBezTo>
                    <a:pt x="2318" y="13244"/>
                    <a:pt x="2318" y="13585"/>
                    <a:pt x="2098" y="13610"/>
                  </a:cubicBezTo>
                  <a:lnTo>
                    <a:pt x="1513" y="13610"/>
                  </a:lnTo>
                  <a:lnTo>
                    <a:pt x="1513" y="15097"/>
                  </a:lnTo>
                  <a:lnTo>
                    <a:pt x="2098" y="15097"/>
                  </a:lnTo>
                  <a:cubicBezTo>
                    <a:pt x="2196" y="15097"/>
                    <a:pt x="2293" y="15195"/>
                    <a:pt x="2293" y="15317"/>
                  </a:cubicBezTo>
                  <a:cubicBezTo>
                    <a:pt x="2293" y="15415"/>
                    <a:pt x="2196" y="15512"/>
                    <a:pt x="2098" y="15512"/>
                  </a:cubicBezTo>
                  <a:lnTo>
                    <a:pt x="1513" y="15512"/>
                  </a:lnTo>
                  <a:lnTo>
                    <a:pt x="1513" y="17000"/>
                  </a:lnTo>
                  <a:lnTo>
                    <a:pt x="2098" y="17000"/>
                  </a:lnTo>
                  <a:cubicBezTo>
                    <a:pt x="2196" y="17000"/>
                    <a:pt x="2293" y="17073"/>
                    <a:pt x="2293" y="17195"/>
                  </a:cubicBezTo>
                  <a:cubicBezTo>
                    <a:pt x="2293" y="17293"/>
                    <a:pt x="2196" y="17390"/>
                    <a:pt x="2098" y="17390"/>
                  </a:cubicBezTo>
                  <a:lnTo>
                    <a:pt x="1513" y="17390"/>
                  </a:lnTo>
                  <a:lnTo>
                    <a:pt x="1513" y="18878"/>
                  </a:lnTo>
                  <a:lnTo>
                    <a:pt x="2098" y="18878"/>
                  </a:lnTo>
                  <a:cubicBezTo>
                    <a:pt x="2318" y="18902"/>
                    <a:pt x="2318" y="19244"/>
                    <a:pt x="2098" y="19268"/>
                  </a:cubicBezTo>
                  <a:lnTo>
                    <a:pt x="1513" y="19268"/>
                  </a:lnTo>
                  <a:lnTo>
                    <a:pt x="1513" y="20756"/>
                  </a:lnTo>
                  <a:lnTo>
                    <a:pt x="2098" y="20756"/>
                  </a:lnTo>
                  <a:cubicBezTo>
                    <a:pt x="2196" y="20756"/>
                    <a:pt x="2293" y="20853"/>
                    <a:pt x="2293" y="20975"/>
                  </a:cubicBezTo>
                  <a:cubicBezTo>
                    <a:pt x="2293" y="21073"/>
                    <a:pt x="2196" y="21170"/>
                    <a:pt x="2098" y="21170"/>
                  </a:cubicBezTo>
                  <a:lnTo>
                    <a:pt x="1513" y="21170"/>
                  </a:lnTo>
                  <a:lnTo>
                    <a:pt x="1513" y="22658"/>
                  </a:lnTo>
                  <a:lnTo>
                    <a:pt x="2098" y="22658"/>
                  </a:lnTo>
                  <a:cubicBezTo>
                    <a:pt x="2196" y="22658"/>
                    <a:pt x="2293" y="22731"/>
                    <a:pt x="2293" y="22853"/>
                  </a:cubicBezTo>
                  <a:cubicBezTo>
                    <a:pt x="2293" y="22951"/>
                    <a:pt x="2196" y="23048"/>
                    <a:pt x="2098" y="23048"/>
                  </a:cubicBezTo>
                  <a:lnTo>
                    <a:pt x="1513" y="23048"/>
                  </a:lnTo>
                  <a:lnTo>
                    <a:pt x="1513" y="24536"/>
                  </a:lnTo>
                  <a:lnTo>
                    <a:pt x="2098" y="24536"/>
                  </a:lnTo>
                  <a:cubicBezTo>
                    <a:pt x="2318" y="24561"/>
                    <a:pt x="2318" y="24902"/>
                    <a:pt x="2098" y="24926"/>
                  </a:cubicBezTo>
                  <a:lnTo>
                    <a:pt x="1513" y="24926"/>
                  </a:lnTo>
                  <a:lnTo>
                    <a:pt x="1513" y="26414"/>
                  </a:lnTo>
                  <a:lnTo>
                    <a:pt x="2098" y="26414"/>
                  </a:lnTo>
                  <a:cubicBezTo>
                    <a:pt x="2196" y="26414"/>
                    <a:pt x="2293" y="26512"/>
                    <a:pt x="2293" y="26634"/>
                  </a:cubicBezTo>
                  <a:cubicBezTo>
                    <a:pt x="2293" y="26731"/>
                    <a:pt x="2196" y="26829"/>
                    <a:pt x="2098" y="26829"/>
                  </a:cubicBezTo>
                  <a:lnTo>
                    <a:pt x="1513" y="26829"/>
                  </a:lnTo>
                  <a:lnTo>
                    <a:pt x="1513" y="28317"/>
                  </a:lnTo>
                  <a:lnTo>
                    <a:pt x="2098" y="28317"/>
                  </a:lnTo>
                  <a:cubicBezTo>
                    <a:pt x="2196" y="28317"/>
                    <a:pt x="2293" y="28390"/>
                    <a:pt x="2293" y="28512"/>
                  </a:cubicBezTo>
                  <a:cubicBezTo>
                    <a:pt x="2293" y="28609"/>
                    <a:pt x="2196" y="28707"/>
                    <a:pt x="2098" y="28707"/>
                  </a:cubicBezTo>
                  <a:lnTo>
                    <a:pt x="1513" y="28707"/>
                  </a:lnTo>
                  <a:lnTo>
                    <a:pt x="1513" y="30195"/>
                  </a:lnTo>
                  <a:lnTo>
                    <a:pt x="2098" y="30195"/>
                  </a:lnTo>
                  <a:cubicBezTo>
                    <a:pt x="2196" y="30195"/>
                    <a:pt x="2293" y="30292"/>
                    <a:pt x="2293" y="30390"/>
                  </a:cubicBezTo>
                  <a:cubicBezTo>
                    <a:pt x="2293" y="30512"/>
                    <a:pt x="2196" y="30585"/>
                    <a:pt x="2098" y="30585"/>
                  </a:cubicBezTo>
                  <a:lnTo>
                    <a:pt x="1513" y="30585"/>
                  </a:lnTo>
                  <a:lnTo>
                    <a:pt x="1513" y="32073"/>
                  </a:lnTo>
                  <a:lnTo>
                    <a:pt x="2098" y="32073"/>
                  </a:lnTo>
                  <a:cubicBezTo>
                    <a:pt x="2196" y="32073"/>
                    <a:pt x="2293" y="32146"/>
                    <a:pt x="2293" y="32268"/>
                  </a:cubicBezTo>
                  <a:cubicBezTo>
                    <a:pt x="2293" y="32365"/>
                    <a:pt x="2196" y="32463"/>
                    <a:pt x="2098" y="32463"/>
                  </a:cubicBezTo>
                  <a:lnTo>
                    <a:pt x="1513" y="32463"/>
                  </a:lnTo>
                  <a:lnTo>
                    <a:pt x="1513" y="33951"/>
                  </a:lnTo>
                  <a:lnTo>
                    <a:pt x="2098" y="33951"/>
                  </a:lnTo>
                  <a:cubicBezTo>
                    <a:pt x="2342" y="33951"/>
                    <a:pt x="2342" y="34341"/>
                    <a:pt x="2098" y="34341"/>
                  </a:cubicBezTo>
                  <a:lnTo>
                    <a:pt x="1513" y="34341"/>
                  </a:lnTo>
                  <a:lnTo>
                    <a:pt x="1513" y="35829"/>
                  </a:lnTo>
                  <a:lnTo>
                    <a:pt x="2098" y="35829"/>
                  </a:lnTo>
                  <a:cubicBezTo>
                    <a:pt x="2196" y="35829"/>
                    <a:pt x="2293" y="35926"/>
                    <a:pt x="2293" y="36048"/>
                  </a:cubicBezTo>
                  <a:cubicBezTo>
                    <a:pt x="2293" y="36146"/>
                    <a:pt x="2196" y="36243"/>
                    <a:pt x="2098" y="36243"/>
                  </a:cubicBezTo>
                  <a:lnTo>
                    <a:pt x="1513" y="36243"/>
                  </a:lnTo>
                  <a:lnTo>
                    <a:pt x="1513" y="37731"/>
                  </a:lnTo>
                  <a:lnTo>
                    <a:pt x="2098" y="37731"/>
                  </a:lnTo>
                  <a:cubicBezTo>
                    <a:pt x="2196" y="37731"/>
                    <a:pt x="2293" y="37804"/>
                    <a:pt x="2293" y="37926"/>
                  </a:cubicBezTo>
                  <a:cubicBezTo>
                    <a:pt x="2293" y="38024"/>
                    <a:pt x="2196" y="38121"/>
                    <a:pt x="2098" y="38121"/>
                  </a:cubicBezTo>
                  <a:lnTo>
                    <a:pt x="1513" y="38121"/>
                  </a:lnTo>
                  <a:lnTo>
                    <a:pt x="1513" y="39609"/>
                  </a:lnTo>
                  <a:close/>
                  <a:moveTo>
                    <a:pt x="1123" y="41511"/>
                  </a:moveTo>
                  <a:lnTo>
                    <a:pt x="1123" y="415"/>
                  </a:lnTo>
                  <a:lnTo>
                    <a:pt x="879" y="415"/>
                  </a:lnTo>
                  <a:cubicBezTo>
                    <a:pt x="757" y="415"/>
                    <a:pt x="635" y="464"/>
                    <a:pt x="537" y="537"/>
                  </a:cubicBezTo>
                  <a:cubicBezTo>
                    <a:pt x="440" y="634"/>
                    <a:pt x="391" y="756"/>
                    <a:pt x="391" y="878"/>
                  </a:cubicBezTo>
                  <a:lnTo>
                    <a:pt x="391" y="41048"/>
                  </a:lnTo>
                  <a:cubicBezTo>
                    <a:pt x="391" y="41170"/>
                    <a:pt x="440" y="41268"/>
                    <a:pt x="537" y="41365"/>
                  </a:cubicBezTo>
                  <a:cubicBezTo>
                    <a:pt x="635" y="41463"/>
                    <a:pt x="732" y="41511"/>
                    <a:pt x="879" y="4151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53"/>
            <p:cNvSpPr/>
            <p:nvPr/>
          </p:nvSpPr>
          <p:spPr>
            <a:xfrm>
              <a:off x="6892890" y="1573378"/>
              <a:ext cx="17892" cy="552546"/>
            </a:xfrm>
            <a:custGeom>
              <a:avLst/>
              <a:gdLst/>
              <a:ahLst/>
              <a:cxnLst/>
              <a:rect l="l" t="t" r="r" b="b"/>
              <a:pathLst>
                <a:path w="416" h="12660" extrusionOk="0">
                  <a:moveTo>
                    <a:pt x="1" y="196"/>
                  </a:moveTo>
                  <a:cubicBezTo>
                    <a:pt x="1" y="98"/>
                    <a:pt x="98" y="1"/>
                    <a:pt x="220" y="1"/>
                  </a:cubicBezTo>
                  <a:cubicBezTo>
                    <a:pt x="318" y="1"/>
                    <a:pt x="415" y="98"/>
                    <a:pt x="415" y="196"/>
                  </a:cubicBezTo>
                  <a:lnTo>
                    <a:pt x="415" y="732"/>
                  </a:lnTo>
                  <a:cubicBezTo>
                    <a:pt x="415" y="854"/>
                    <a:pt x="318" y="928"/>
                    <a:pt x="220" y="928"/>
                  </a:cubicBezTo>
                  <a:cubicBezTo>
                    <a:pt x="98" y="928"/>
                    <a:pt x="1" y="854"/>
                    <a:pt x="1" y="732"/>
                  </a:cubicBezTo>
                  <a:close/>
                  <a:moveTo>
                    <a:pt x="1" y="1854"/>
                  </a:moveTo>
                  <a:cubicBezTo>
                    <a:pt x="1" y="1757"/>
                    <a:pt x="98" y="1659"/>
                    <a:pt x="220" y="1659"/>
                  </a:cubicBezTo>
                  <a:cubicBezTo>
                    <a:pt x="318" y="1659"/>
                    <a:pt x="415" y="1757"/>
                    <a:pt x="415" y="1854"/>
                  </a:cubicBezTo>
                  <a:lnTo>
                    <a:pt x="415" y="12440"/>
                  </a:lnTo>
                  <a:cubicBezTo>
                    <a:pt x="415" y="12561"/>
                    <a:pt x="318" y="12659"/>
                    <a:pt x="220" y="12659"/>
                  </a:cubicBezTo>
                  <a:cubicBezTo>
                    <a:pt x="98" y="12659"/>
                    <a:pt x="1" y="12561"/>
                    <a:pt x="1" y="1244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53"/>
            <p:cNvSpPr/>
            <p:nvPr/>
          </p:nvSpPr>
          <p:spPr>
            <a:xfrm>
              <a:off x="6837320" y="1543569"/>
              <a:ext cx="218233" cy="1793722"/>
            </a:xfrm>
            <a:custGeom>
              <a:avLst/>
              <a:gdLst/>
              <a:ahLst/>
              <a:cxnLst/>
              <a:rect l="l" t="t" r="r" b="b"/>
              <a:pathLst>
                <a:path w="5074" h="41098" extrusionOk="0">
                  <a:moveTo>
                    <a:pt x="4073" y="40146"/>
                  </a:moveTo>
                  <a:cubicBezTo>
                    <a:pt x="4000" y="40244"/>
                    <a:pt x="3878" y="40293"/>
                    <a:pt x="3756" y="40293"/>
                  </a:cubicBezTo>
                  <a:lnTo>
                    <a:pt x="0" y="40293"/>
                  </a:lnTo>
                  <a:lnTo>
                    <a:pt x="0" y="41097"/>
                  </a:lnTo>
                  <a:lnTo>
                    <a:pt x="4610" y="41097"/>
                  </a:lnTo>
                  <a:cubicBezTo>
                    <a:pt x="4878" y="41097"/>
                    <a:pt x="5073" y="40902"/>
                    <a:pt x="5073" y="40634"/>
                  </a:cubicBezTo>
                  <a:lnTo>
                    <a:pt x="5073" y="464"/>
                  </a:lnTo>
                  <a:cubicBezTo>
                    <a:pt x="5073" y="342"/>
                    <a:pt x="5024" y="220"/>
                    <a:pt x="4951" y="123"/>
                  </a:cubicBezTo>
                  <a:cubicBezTo>
                    <a:pt x="4854" y="50"/>
                    <a:pt x="4732" y="1"/>
                    <a:pt x="4610" y="1"/>
                  </a:cubicBezTo>
                  <a:lnTo>
                    <a:pt x="4220" y="1"/>
                  </a:lnTo>
                  <a:lnTo>
                    <a:pt x="4220" y="39829"/>
                  </a:lnTo>
                  <a:cubicBezTo>
                    <a:pt x="4220" y="39951"/>
                    <a:pt x="4171" y="40073"/>
                    <a:pt x="4073" y="40146"/>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6" name="Google Shape;1346;p53"/>
          <p:cNvGrpSpPr/>
          <p:nvPr/>
        </p:nvGrpSpPr>
        <p:grpSpPr>
          <a:xfrm>
            <a:off x="7034132" y="3744083"/>
            <a:ext cx="1394886" cy="681020"/>
            <a:chOff x="4887449" y="3733884"/>
            <a:chExt cx="1394886" cy="681020"/>
          </a:xfrm>
        </p:grpSpPr>
        <p:sp>
          <p:nvSpPr>
            <p:cNvPr id="1347" name="Google Shape;1347;p53"/>
            <p:cNvSpPr/>
            <p:nvPr/>
          </p:nvSpPr>
          <p:spPr>
            <a:xfrm>
              <a:off x="4887449" y="3733884"/>
              <a:ext cx="1394886" cy="681020"/>
            </a:xfrm>
            <a:custGeom>
              <a:avLst/>
              <a:gdLst/>
              <a:ahLst/>
              <a:cxnLst/>
              <a:rect l="l" t="t" r="r" b="b"/>
              <a:pathLst>
                <a:path w="30025" h="14659" extrusionOk="0">
                  <a:moveTo>
                    <a:pt x="1781" y="1"/>
                  </a:moveTo>
                  <a:cubicBezTo>
                    <a:pt x="781" y="1"/>
                    <a:pt x="1" y="806"/>
                    <a:pt x="1" y="1781"/>
                  </a:cubicBezTo>
                  <a:lnTo>
                    <a:pt x="1" y="12878"/>
                  </a:lnTo>
                  <a:cubicBezTo>
                    <a:pt x="1" y="13878"/>
                    <a:pt x="781" y="14659"/>
                    <a:pt x="1781" y="14659"/>
                  </a:cubicBezTo>
                  <a:lnTo>
                    <a:pt x="28244" y="14659"/>
                  </a:lnTo>
                  <a:cubicBezTo>
                    <a:pt x="29244" y="14659"/>
                    <a:pt x="30025" y="13878"/>
                    <a:pt x="30025" y="12878"/>
                  </a:cubicBezTo>
                  <a:lnTo>
                    <a:pt x="30025" y="1781"/>
                  </a:lnTo>
                  <a:cubicBezTo>
                    <a:pt x="30025" y="806"/>
                    <a:pt x="29244" y="1"/>
                    <a:pt x="28244" y="1"/>
                  </a:cubicBezTo>
                  <a:close/>
                </a:path>
              </a:pathLst>
            </a:cu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53"/>
            <p:cNvSpPr/>
            <p:nvPr/>
          </p:nvSpPr>
          <p:spPr>
            <a:xfrm>
              <a:off x="4953279" y="3826056"/>
              <a:ext cx="1273447" cy="510707"/>
            </a:xfrm>
            <a:custGeom>
              <a:avLst/>
              <a:gdLst/>
              <a:ahLst/>
              <a:cxnLst/>
              <a:rect l="l" t="t" r="r" b="b"/>
              <a:pathLst>
                <a:path w="27411" h="10993" extrusionOk="0">
                  <a:moveTo>
                    <a:pt x="1287" y="0"/>
                  </a:moveTo>
                  <a:cubicBezTo>
                    <a:pt x="397" y="0"/>
                    <a:pt x="0" y="1451"/>
                    <a:pt x="1072" y="1773"/>
                  </a:cubicBezTo>
                  <a:lnTo>
                    <a:pt x="11145" y="5504"/>
                  </a:lnTo>
                  <a:lnTo>
                    <a:pt x="1047" y="9260"/>
                  </a:lnTo>
                  <a:cubicBezTo>
                    <a:pt x="121" y="9602"/>
                    <a:pt x="364" y="10992"/>
                    <a:pt x="1364" y="10992"/>
                  </a:cubicBezTo>
                  <a:cubicBezTo>
                    <a:pt x="1462" y="10992"/>
                    <a:pt x="1560" y="10968"/>
                    <a:pt x="1657" y="10943"/>
                  </a:cubicBezTo>
                  <a:lnTo>
                    <a:pt x="13681" y="6456"/>
                  </a:lnTo>
                  <a:lnTo>
                    <a:pt x="25705" y="10943"/>
                  </a:lnTo>
                  <a:cubicBezTo>
                    <a:pt x="25803" y="10972"/>
                    <a:pt x="25897" y="10985"/>
                    <a:pt x="25985" y="10985"/>
                  </a:cubicBezTo>
                  <a:cubicBezTo>
                    <a:pt x="26872" y="10985"/>
                    <a:pt x="27268" y="9659"/>
                    <a:pt x="26315" y="9260"/>
                  </a:cubicBezTo>
                  <a:lnTo>
                    <a:pt x="26339" y="9260"/>
                  </a:lnTo>
                  <a:lnTo>
                    <a:pt x="16242" y="5504"/>
                  </a:lnTo>
                  <a:lnTo>
                    <a:pt x="26339" y="1773"/>
                  </a:lnTo>
                  <a:cubicBezTo>
                    <a:pt x="27411" y="1451"/>
                    <a:pt x="27014" y="0"/>
                    <a:pt x="26124" y="0"/>
                  </a:cubicBezTo>
                  <a:cubicBezTo>
                    <a:pt x="26001" y="0"/>
                    <a:pt x="25869" y="28"/>
                    <a:pt x="25730" y="90"/>
                  </a:cubicBezTo>
                  <a:lnTo>
                    <a:pt x="13706" y="4578"/>
                  </a:lnTo>
                  <a:lnTo>
                    <a:pt x="1681" y="90"/>
                  </a:lnTo>
                  <a:cubicBezTo>
                    <a:pt x="1542" y="28"/>
                    <a:pt x="1410" y="0"/>
                    <a:pt x="1287"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9" name="Google Shape;1349;p53"/>
          <p:cNvGrpSpPr/>
          <p:nvPr/>
        </p:nvGrpSpPr>
        <p:grpSpPr>
          <a:xfrm>
            <a:off x="5891434" y="3931799"/>
            <a:ext cx="493304" cy="493304"/>
            <a:chOff x="6221117" y="3926992"/>
            <a:chExt cx="493304" cy="493304"/>
          </a:xfrm>
        </p:grpSpPr>
        <p:sp>
          <p:nvSpPr>
            <p:cNvPr id="1350" name="Google Shape;1350;p53"/>
            <p:cNvSpPr/>
            <p:nvPr/>
          </p:nvSpPr>
          <p:spPr>
            <a:xfrm>
              <a:off x="6221117" y="3926992"/>
              <a:ext cx="493304" cy="493304"/>
            </a:xfrm>
            <a:custGeom>
              <a:avLst/>
              <a:gdLst/>
              <a:ahLst/>
              <a:cxnLst/>
              <a:rect l="l" t="t" r="r" b="b"/>
              <a:pathLst>
                <a:path w="14952" h="14952" extrusionOk="0">
                  <a:moveTo>
                    <a:pt x="1220" y="0"/>
                  </a:moveTo>
                  <a:cubicBezTo>
                    <a:pt x="562" y="0"/>
                    <a:pt x="1" y="561"/>
                    <a:pt x="1" y="1220"/>
                  </a:cubicBezTo>
                  <a:lnTo>
                    <a:pt x="1" y="13732"/>
                  </a:lnTo>
                  <a:cubicBezTo>
                    <a:pt x="1" y="14415"/>
                    <a:pt x="562" y="14951"/>
                    <a:pt x="1220" y="14951"/>
                  </a:cubicBezTo>
                  <a:lnTo>
                    <a:pt x="13732" y="14951"/>
                  </a:lnTo>
                  <a:cubicBezTo>
                    <a:pt x="14391" y="14951"/>
                    <a:pt x="14952" y="14415"/>
                    <a:pt x="14952" y="13732"/>
                  </a:cubicBezTo>
                  <a:lnTo>
                    <a:pt x="14952" y="1220"/>
                  </a:lnTo>
                  <a:cubicBezTo>
                    <a:pt x="14952" y="561"/>
                    <a:pt x="14391" y="0"/>
                    <a:pt x="13732" y="0"/>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53"/>
            <p:cNvSpPr/>
            <p:nvPr/>
          </p:nvSpPr>
          <p:spPr>
            <a:xfrm>
              <a:off x="6307745" y="4013620"/>
              <a:ext cx="320046" cy="320046"/>
            </a:xfrm>
            <a:custGeom>
              <a:avLst/>
              <a:gdLst/>
              <a:ahLst/>
              <a:cxnLst/>
              <a:rect l="l" t="t" r="r" b="b"/>
              <a:pathLst>
                <a:path w="8513" h="8513" extrusionOk="0">
                  <a:moveTo>
                    <a:pt x="4268" y="3172"/>
                  </a:moveTo>
                  <a:cubicBezTo>
                    <a:pt x="5219" y="3172"/>
                    <a:pt x="5707" y="4342"/>
                    <a:pt x="5024" y="5025"/>
                  </a:cubicBezTo>
                  <a:cubicBezTo>
                    <a:pt x="4804" y="5246"/>
                    <a:pt x="4532" y="5344"/>
                    <a:pt x="4265" y="5344"/>
                  </a:cubicBezTo>
                  <a:cubicBezTo>
                    <a:pt x="3707" y="5344"/>
                    <a:pt x="3171" y="4913"/>
                    <a:pt x="3171" y="4269"/>
                  </a:cubicBezTo>
                  <a:cubicBezTo>
                    <a:pt x="3171" y="3659"/>
                    <a:pt x="3659" y="3172"/>
                    <a:pt x="4268" y="3172"/>
                  </a:cubicBezTo>
                  <a:close/>
                  <a:moveTo>
                    <a:pt x="4707" y="1"/>
                  </a:moveTo>
                  <a:lnTo>
                    <a:pt x="4634" y="757"/>
                  </a:lnTo>
                  <a:cubicBezTo>
                    <a:pt x="4512" y="757"/>
                    <a:pt x="4390" y="733"/>
                    <a:pt x="4268" y="733"/>
                  </a:cubicBezTo>
                  <a:cubicBezTo>
                    <a:pt x="4000" y="733"/>
                    <a:pt x="3756" y="781"/>
                    <a:pt x="3488" y="830"/>
                  </a:cubicBezTo>
                  <a:lnTo>
                    <a:pt x="3317" y="74"/>
                  </a:lnTo>
                  <a:cubicBezTo>
                    <a:pt x="2537" y="269"/>
                    <a:pt x="1805" y="659"/>
                    <a:pt x="1220" y="1245"/>
                  </a:cubicBezTo>
                  <a:lnTo>
                    <a:pt x="1781" y="1781"/>
                  </a:lnTo>
                  <a:cubicBezTo>
                    <a:pt x="1512" y="2074"/>
                    <a:pt x="1293" y="2367"/>
                    <a:pt x="1122" y="2732"/>
                  </a:cubicBezTo>
                  <a:lnTo>
                    <a:pt x="415" y="2391"/>
                  </a:lnTo>
                  <a:cubicBezTo>
                    <a:pt x="146" y="2976"/>
                    <a:pt x="0" y="3611"/>
                    <a:pt x="0" y="4245"/>
                  </a:cubicBezTo>
                  <a:cubicBezTo>
                    <a:pt x="0" y="4415"/>
                    <a:pt x="0" y="4586"/>
                    <a:pt x="24" y="4757"/>
                  </a:cubicBezTo>
                  <a:lnTo>
                    <a:pt x="781" y="4659"/>
                  </a:lnTo>
                  <a:cubicBezTo>
                    <a:pt x="829" y="5050"/>
                    <a:pt x="951" y="5415"/>
                    <a:pt x="1122" y="5757"/>
                  </a:cubicBezTo>
                  <a:lnTo>
                    <a:pt x="415" y="6098"/>
                  </a:lnTo>
                  <a:cubicBezTo>
                    <a:pt x="781" y="6830"/>
                    <a:pt x="1317" y="7440"/>
                    <a:pt x="2024" y="7879"/>
                  </a:cubicBezTo>
                  <a:lnTo>
                    <a:pt x="2439" y="7220"/>
                  </a:lnTo>
                  <a:cubicBezTo>
                    <a:pt x="2756" y="7415"/>
                    <a:pt x="3098" y="7562"/>
                    <a:pt x="3488" y="7659"/>
                  </a:cubicBezTo>
                  <a:lnTo>
                    <a:pt x="3317" y="8415"/>
                  </a:lnTo>
                  <a:cubicBezTo>
                    <a:pt x="3610" y="8464"/>
                    <a:pt x="3951" y="8513"/>
                    <a:pt x="4268" y="8513"/>
                  </a:cubicBezTo>
                  <a:cubicBezTo>
                    <a:pt x="4756" y="8513"/>
                    <a:pt x="5244" y="8415"/>
                    <a:pt x="5707" y="8269"/>
                  </a:cubicBezTo>
                  <a:lnTo>
                    <a:pt x="5439" y="7537"/>
                  </a:lnTo>
                  <a:cubicBezTo>
                    <a:pt x="5805" y="7415"/>
                    <a:pt x="6146" y="7220"/>
                    <a:pt x="6439" y="7001"/>
                  </a:cubicBezTo>
                  <a:lnTo>
                    <a:pt x="6927" y="7610"/>
                  </a:lnTo>
                  <a:cubicBezTo>
                    <a:pt x="7561" y="7098"/>
                    <a:pt x="8024" y="6415"/>
                    <a:pt x="8293" y="5635"/>
                  </a:cubicBezTo>
                  <a:lnTo>
                    <a:pt x="7585" y="5391"/>
                  </a:lnTo>
                  <a:cubicBezTo>
                    <a:pt x="7707" y="5025"/>
                    <a:pt x="7756" y="4659"/>
                    <a:pt x="7780" y="4269"/>
                  </a:cubicBezTo>
                  <a:lnTo>
                    <a:pt x="7976" y="4269"/>
                  </a:lnTo>
                  <a:lnTo>
                    <a:pt x="8512" y="4318"/>
                  </a:lnTo>
                  <a:lnTo>
                    <a:pt x="8512" y="4269"/>
                  </a:lnTo>
                  <a:cubicBezTo>
                    <a:pt x="8512" y="3440"/>
                    <a:pt x="8293" y="2635"/>
                    <a:pt x="7854" y="1952"/>
                  </a:cubicBezTo>
                  <a:lnTo>
                    <a:pt x="7219" y="2367"/>
                  </a:lnTo>
                  <a:cubicBezTo>
                    <a:pt x="7000" y="2050"/>
                    <a:pt x="6756" y="1757"/>
                    <a:pt x="6463" y="1537"/>
                  </a:cubicBezTo>
                  <a:lnTo>
                    <a:pt x="6927" y="928"/>
                  </a:lnTo>
                  <a:cubicBezTo>
                    <a:pt x="6293" y="391"/>
                    <a:pt x="5512" y="74"/>
                    <a:pt x="470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2" name="Google Shape;1352;p53"/>
          <p:cNvGrpSpPr/>
          <p:nvPr/>
        </p:nvGrpSpPr>
        <p:grpSpPr>
          <a:xfrm>
            <a:off x="4739136" y="3922200"/>
            <a:ext cx="502903" cy="502903"/>
            <a:chOff x="5527763" y="4002275"/>
            <a:chExt cx="502903" cy="502903"/>
          </a:xfrm>
        </p:grpSpPr>
        <p:sp>
          <p:nvSpPr>
            <p:cNvPr id="1353" name="Google Shape;1353;p53"/>
            <p:cNvSpPr/>
            <p:nvPr/>
          </p:nvSpPr>
          <p:spPr>
            <a:xfrm>
              <a:off x="5527763" y="4002275"/>
              <a:ext cx="502903" cy="502903"/>
            </a:xfrm>
            <a:custGeom>
              <a:avLst/>
              <a:gdLst/>
              <a:ahLst/>
              <a:cxnLst/>
              <a:rect l="l" t="t" r="r" b="b"/>
              <a:pathLst>
                <a:path w="14708" h="14708" extrusionOk="0">
                  <a:moveTo>
                    <a:pt x="2123" y="0"/>
                  </a:moveTo>
                  <a:cubicBezTo>
                    <a:pt x="952" y="0"/>
                    <a:pt x="1" y="951"/>
                    <a:pt x="1" y="2122"/>
                  </a:cubicBezTo>
                  <a:lnTo>
                    <a:pt x="1" y="12585"/>
                  </a:lnTo>
                  <a:cubicBezTo>
                    <a:pt x="1" y="13780"/>
                    <a:pt x="952" y="14707"/>
                    <a:pt x="2123" y="14707"/>
                  </a:cubicBezTo>
                  <a:lnTo>
                    <a:pt x="12586" y="14707"/>
                  </a:lnTo>
                  <a:cubicBezTo>
                    <a:pt x="13756" y="14707"/>
                    <a:pt x="14708" y="13780"/>
                    <a:pt x="14708" y="12585"/>
                  </a:cubicBezTo>
                  <a:lnTo>
                    <a:pt x="14708" y="2122"/>
                  </a:lnTo>
                  <a:cubicBezTo>
                    <a:pt x="14708" y="951"/>
                    <a:pt x="13756" y="0"/>
                    <a:pt x="12586"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53"/>
            <p:cNvSpPr/>
            <p:nvPr/>
          </p:nvSpPr>
          <p:spPr>
            <a:xfrm>
              <a:off x="5619196" y="4093708"/>
              <a:ext cx="320037" cy="320038"/>
            </a:xfrm>
            <a:custGeom>
              <a:avLst/>
              <a:gdLst/>
              <a:ahLst/>
              <a:cxnLst/>
              <a:rect l="l" t="t" r="r" b="b"/>
              <a:pathLst>
                <a:path w="4805" h="4610" extrusionOk="0">
                  <a:moveTo>
                    <a:pt x="3537" y="0"/>
                  </a:moveTo>
                  <a:lnTo>
                    <a:pt x="1707" y="2415"/>
                  </a:lnTo>
                  <a:lnTo>
                    <a:pt x="927" y="1878"/>
                  </a:lnTo>
                  <a:lnTo>
                    <a:pt x="0" y="3171"/>
                  </a:lnTo>
                  <a:lnTo>
                    <a:pt x="2049" y="4610"/>
                  </a:lnTo>
                  <a:lnTo>
                    <a:pt x="4805" y="976"/>
                  </a:lnTo>
                  <a:lnTo>
                    <a:pt x="3537" y="0"/>
                  </a:lnTo>
                  <a:close/>
                </a:path>
              </a:pathLst>
            </a:cu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Soft Colors UI Design for Agencies by Slidesgo">
  <a:themeElements>
    <a:clrScheme name="Simple Light">
      <a:dk1>
        <a:srgbClr val="000000"/>
      </a:dk1>
      <a:lt1>
        <a:srgbClr val="FCF6E8"/>
      </a:lt1>
      <a:dk2>
        <a:srgbClr val="DBCFC3"/>
      </a:dk2>
      <a:lt2>
        <a:srgbClr val="EFC4B9"/>
      </a:lt2>
      <a:accent1>
        <a:srgbClr val="FDBC96"/>
      </a:accent1>
      <a:accent2>
        <a:srgbClr val="DAC2CF"/>
      </a:accent2>
      <a:accent3>
        <a:srgbClr val="D3E3D6"/>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121</TotalTime>
  <Words>712</Words>
  <Application>Microsoft Office PowerPoint</Application>
  <PresentationFormat>On-screen Show (16:9)</PresentationFormat>
  <Paragraphs>54</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Rubik Black</vt:lpstr>
      <vt:lpstr>Karla</vt:lpstr>
      <vt:lpstr>Bebas Neue</vt:lpstr>
      <vt:lpstr>Soft Colors UI Design for Agencies by Slidesgo</vt:lpstr>
      <vt:lpstr>WEBSITE BẢO TRÌ DỊCH VỤ THIẾT BỊ   (XE NÂNG)</vt:lpstr>
      <vt:lpstr>TÍNH CẦN THIẾT ĐỀ TÀI</vt:lpstr>
      <vt:lpstr>LÝ DO CHỌN ĐỀ TÀI?</vt:lpstr>
      <vt:lpstr>MÔ TẢ ĐỀ TÀI</vt:lpstr>
      <vt:lpstr>MÔ TẢ ĐỀ TÀI</vt:lpstr>
      <vt:lpstr>Phân Quyền</vt:lpstr>
      <vt:lpstr>Sơ đồ usecase</vt:lpstr>
      <vt:lpstr>PowerPoint Presentation</vt:lpstr>
      <vt:lpstr>Kết quả đạt được</vt:lpstr>
      <vt:lpstr>Kết quả đạt được</vt:lpstr>
      <vt:lpstr>Hạn Chế Và Hướng Phát Triển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WEBSITE BẢO TRÌ DỊCH VỤ THIẾT BỊ (XE NÂNG)</dc:title>
  <dc:creator>Nhựt Lưu Minh</dc:creator>
  <cp:lastModifiedBy>Nhựt Lưu Minh</cp:lastModifiedBy>
  <cp:revision>15</cp:revision>
  <dcterms:modified xsi:type="dcterms:W3CDTF">2023-05-09T11:15:12Z</dcterms:modified>
</cp:coreProperties>
</file>