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3" r:id="rId3"/>
    <p:sldId id="265" r:id="rId4"/>
    <p:sldId id="258" r:id="rId5"/>
    <p:sldId id="259" r:id="rId6"/>
    <p:sldId id="260" r:id="rId7"/>
    <p:sldId id="261" r:id="rId8"/>
    <p:sldId id="262" r:id="rId9"/>
    <p:sldId id="257" r:id="rId10"/>
    <p:sldId id="264" r:id="rId11"/>
  </p:sldIdLst>
  <p:sldSz cx="9144000" cy="6858000" type="screen4x3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6DC20-48B2-4652-9026-AE778686BB1B}" type="datetimeFigureOut">
              <a:rPr lang="vi-VN" smtClean="0"/>
              <a:t>25/11/2018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290C3-8DED-4627-86E0-D613E609211B}" type="slidenum">
              <a:rPr lang="vi-VN" smtClean="0"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6DC20-48B2-4652-9026-AE778686BB1B}" type="datetimeFigureOut">
              <a:rPr lang="vi-VN" smtClean="0"/>
              <a:t>25/11/2018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290C3-8DED-4627-86E0-D613E609211B}" type="slidenum">
              <a:rPr lang="vi-VN" smtClean="0"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6DC20-48B2-4652-9026-AE778686BB1B}" type="datetimeFigureOut">
              <a:rPr lang="vi-VN" smtClean="0"/>
              <a:t>25/11/2018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290C3-8DED-4627-86E0-D613E609211B}" type="slidenum">
              <a:rPr lang="vi-VN" smtClean="0"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6DC20-48B2-4652-9026-AE778686BB1B}" type="datetimeFigureOut">
              <a:rPr lang="vi-VN" smtClean="0"/>
              <a:t>25/11/2018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290C3-8DED-4627-86E0-D613E609211B}" type="slidenum">
              <a:rPr lang="vi-VN" smtClean="0"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6DC20-48B2-4652-9026-AE778686BB1B}" type="datetimeFigureOut">
              <a:rPr lang="vi-VN" smtClean="0"/>
              <a:t>25/11/2018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290C3-8DED-4627-86E0-D613E609211B}" type="slidenum">
              <a:rPr lang="vi-VN" smtClean="0"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6DC20-48B2-4652-9026-AE778686BB1B}" type="datetimeFigureOut">
              <a:rPr lang="vi-VN" smtClean="0"/>
              <a:t>25/11/2018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290C3-8DED-4627-86E0-D613E609211B}" type="slidenum">
              <a:rPr lang="vi-VN" smtClean="0"/>
              <a:t>‹#›</a:t>
            </a:fld>
            <a:endParaRPr lang="vi-V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6DC20-48B2-4652-9026-AE778686BB1B}" type="datetimeFigureOut">
              <a:rPr lang="vi-VN" smtClean="0"/>
              <a:t>25/11/2018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290C3-8DED-4627-86E0-D613E609211B}" type="slidenum">
              <a:rPr lang="vi-VN" smtClean="0"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6DC20-48B2-4652-9026-AE778686BB1B}" type="datetimeFigureOut">
              <a:rPr lang="vi-VN" smtClean="0"/>
              <a:t>25/11/2018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290C3-8DED-4627-86E0-D613E609211B}" type="slidenum">
              <a:rPr lang="vi-VN" smtClean="0"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6DC20-48B2-4652-9026-AE778686BB1B}" type="datetimeFigureOut">
              <a:rPr lang="vi-VN" smtClean="0"/>
              <a:t>25/11/2018</a:t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290C3-8DED-4627-86E0-D613E609211B}" type="slidenum">
              <a:rPr lang="vi-VN" smtClean="0"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6DC20-48B2-4652-9026-AE778686BB1B}" type="datetimeFigureOut">
              <a:rPr lang="vi-VN" smtClean="0"/>
              <a:t>25/11/2018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5C290C3-8DED-4627-86E0-D613E609211B}" type="slidenum">
              <a:rPr lang="vi-VN" smtClean="0"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6DC20-48B2-4652-9026-AE778686BB1B}" type="datetimeFigureOut">
              <a:rPr lang="vi-VN" smtClean="0"/>
              <a:t>25/11/2018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290C3-8DED-4627-86E0-D613E609211B}" type="slidenum">
              <a:rPr lang="vi-VN" smtClean="0"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0E46DC20-48B2-4652-9026-AE778686BB1B}" type="datetimeFigureOut">
              <a:rPr lang="vi-VN" smtClean="0"/>
              <a:t>25/11/2018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35C290C3-8DED-4627-86E0-D613E609211B}" type="slidenum">
              <a:rPr lang="vi-VN" smtClean="0"/>
              <a:t>‹#›</a:t>
            </a:fld>
            <a:endParaRPr lang="vi-V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</a:rPr>
              <a:t>THUYẾT TRÌNH BÀI </a:t>
            </a:r>
            <a:r>
              <a:rPr lang="en-US" b="1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</a:rPr>
              <a:t>TẬP </a:t>
            </a:r>
            <a:r>
              <a:rPr lang="en-US" b="1" smtClean="0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</a:rPr>
              <a:t>LỚN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13016">
            <a:off x="1726004" y="2818482"/>
            <a:ext cx="6400800" cy="643880"/>
          </a:xfrm>
        </p:spPr>
        <p:txBody>
          <a:bodyPr/>
          <a:lstStyle/>
          <a:p>
            <a:r>
              <a:rPr lang="en-US" i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Môn: Lập Trình Hướng </a:t>
            </a:r>
            <a:r>
              <a:rPr lang="en-US" i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Đối </a:t>
            </a:r>
            <a:r>
              <a:rPr lang="en-US" i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Tượng</a:t>
            </a:r>
            <a:endParaRPr lang="en-US" i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355976" y="4240904"/>
            <a:ext cx="48965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Danh sách thành viên:</a:t>
            </a:r>
            <a:endParaRPr lang="vi-VN" sz="200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0344649"/>
              </p:ext>
            </p:extLst>
          </p:nvPr>
        </p:nvGraphicFramePr>
        <p:xfrm>
          <a:off x="4292129" y="4747200"/>
          <a:ext cx="5276265" cy="154352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519577"/>
                <a:gridCol w="1756688"/>
              </a:tblGrid>
              <a:tr h="514509">
                <a:tc>
                  <a:txBody>
                    <a:bodyPr/>
                    <a:lstStyle/>
                    <a:p>
                      <a:pPr marL="90170">
                        <a:lnSpc>
                          <a:spcPct val="107000"/>
                        </a:lnSpc>
                        <a:spcAft>
                          <a:spcPts val="1000"/>
                        </a:spcAft>
                        <a:tabLst>
                          <a:tab pos="2671445" algn="l"/>
                        </a:tabLst>
                      </a:pPr>
                      <a:r>
                        <a:rPr lang="en-US" sz="2000" b="0">
                          <a:solidFill>
                            <a:sysClr val="windowText" lastClr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Nguyễn Linh </a:t>
                      </a:r>
                      <a:r>
                        <a:rPr lang="en-US" sz="2000" b="0">
                          <a:solidFill>
                            <a:sysClr val="windowText" lastClr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Đăng </a:t>
                      </a:r>
                      <a:r>
                        <a:rPr lang="en-US" sz="2000" b="0" smtClean="0">
                          <a:solidFill>
                            <a:sysClr val="windowText" lastClr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Minh</a:t>
                      </a:r>
                      <a:endParaRPr lang="vi-VN" sz="2000" b="0">
                        <a:solidFill>
                          <a:sysClr val="windowText" lastClr="000000"/>
                        </a:solidFill>
                        <a:effectLst/>
                        <a:latin typeface="Times New Roman" pitchFamily="18" charset="0"/>
                        <a:ea typeface="Arial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7000"/>
                        </a:lnSpc>
                        <a:spcAft>
                          <a:spcPts val="1000"/>
                        </a:spcAft>
                        <a:tabLst>
                          <a:tab pos="2671445" algn="l"/>
                        </a:tabLst>
                      </a:pPr>
                      <a:r>
                        <a:rPr lang="en-US" sz="2000" b="0">
                          <a:solidFill>
                            <a:sysClr val="windowText" lastClr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1712177</a:t>
                      </a:r>
                      <a:endParaRPr lang="vi-VN" sz="2000" b="0">
                        <a:solidFill>
                          <a:sysClr val="windowText" lastClr="000000"/>
                        </a:solidFill>
                        <a:effectLst/>
                        <a:latin typeface="Times New Roman" pitchFamily="18" charset="0"/>
                        <a:ea typeface="Arial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14509">
                <a:tc>
                  <a:txBody>
                    <a:bodyPr/>
                    <a:lstStyle/>
                    <a:p>
                      <a:pPr marL="90170">
                        <a:lnSpc>
                          <a:spcPct val="107000"/>
                        </a:lnSpc>
                        <a:spcAft>
                          <a:spcPts val="1000"/>
                        </a:spcAft>
                        <a:tabLst>
                          <a:tab pos="2671445" algn="l"/>
                        </a:tabLst>
                      </a:pPr>
                      <a:r>
                        <a:rPr lang="en-US" sz="2000" b="0">
                          <a:solidFill>
                            <a:sysClr val="windowText" lastClr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Trương Vĩnh Phúc</a:t>
                      </a:r>
                      <a:endParaRPr lang="vi-VN" sz="2000" b="0">
                        <a:solidFill>
                          <a:sysClr val="windowText" lastClr="000000"/>
                        </a:solidFill>
                        <a:effectLst/>
                        <a:latin typeface="Times New Roman" pitchFamily="18" charset="0"/>
                        <a:ea typeface="Arial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7000"/>
                        </a:lnSpc>
                        <a:spcAft>
                          <a:spcPts val="1000"/>
                        </a:spcAft>
                        <a:tabLst>
                          <a:tab pos="2671445" algn="l"/>
                        </a:tabLst>
                      </a:pPr>
                      <a:r>
                        <a:rPr lang="en-US" sz="2000" b="0">
                          <a:solidFill>
                            <a:sysClr val="windowText" lastClr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51303078</a:t>
                      </a:r>
                      <a:endParaRPr lang="vi-VN" sz="2000" b="0">
                        <a:solidFill>
                          <a:sysClr val="windowText" lastClr="000000"/>
                        </a:solidFill>
                        <a:effectLst/>
                        <a:latin typeface="Times New Roman" pitchFamily="18" charset="0"/>
                        <a:ea typeface="Arial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14509">
                <a:tc>
                  <a:txBody>
                    <a:bodyPr/>
                    <a:lstStyle/>
                    <a:p>
                      <a:pPr marL="90170">
                        <a:lnSpc>
                          <a:spcPct val="107000"/>
                        </a:lnSpc>
                        <a:spcAft>
                          <a:spcPts val="1000"/>
                        </a:spcAft>
                        <a:tabLst>
                          <a:tab pos="2671445" algn="l"/>
                        </a:tabLst>
                      </a:pPr>
                      <a:r>
                        <a:rPr lang="en-US" sz="2000" b="0">
                          <a:solidFill>
                            <a:sysClr val="windowText" lastClr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Trần Minh Phong </a:t>
                      </a:r>
                      <a:endParaRPr lang="vi-VN" sz="2000" b="0">
                        <a:solidFill>
                          <a:sysClr val="windowText" lastClr="000000"/>
                        </a:solidFill>
                        <a:effectLst/>
                        <a:latin typeface="Times New Roman" pitchFamily="18" charset="0"/>
                        <a:ea typeface="Arial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7000"/>
                        </a:lnSpc>
                        <a:spcAft>
                          <a:spcPts val="1000"/>
                        </a:spcAft>
                        <a:tabLst>
                          <a:tab pos="2671445" algn="l"/>
                        </a:tabLst>
                      </a:pPr>
                      <a:r>
                        <a:rPr lang="en-US" sz="2000" b="0">
                          <a:solidFill>
                            <a:sysClr val="windowText" lastClr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1710233</a:t>
                      </a:r>
                      <a:endParaRPr lang="vi-VN" sz="2000" b="0">
                        <a:solidFill>
                          <a:sysClr val="windowText" lastClr="000000"/>
                        </a:solidFill>
                        <a:effectLst/>
                        <a:latin typeface="Times New Roman" pitchFamily="18" charset="0"/>
                        <a:ea typeface="Arial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6" name="Picture 5" descr="C:\Users\Minh Quan\Pictures\images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32656"/>
            <a:ext cx="1885950" cy="192214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4365419" y="3697867"/>
            <a:ext cx="37804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b="1"/>
              <a:t>GVHD: Mai </a:t>
            </a:r>
            <a:r>
              <a:rPr lang="vi-VN" sz="2400" b="1"/>
              <a:t>Đức </a:t>
            </a:r>
            <a:r>
              <a:rPr lang="vi-VN" sz="2400" b="1" smtClean="0"/>
              <a:t>Trung</a:t>
            </a:r>
            <a:endParaRPr lang="vi-VN" sz="2400"/>
          </a:p>
        </p:txBody>
      </p:sp>
      <p:pic>
        <p:nvPicPr>
          <p:cNvPr id="1026" name="Picture 2" descr="C:\Users\phucloc\Downloads\kisspng-unity-3d-computer-graphics-video-games-augmented-r-5b8597ae9dafb7.3076071715354817746459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3089" y="5602396"/>
            <a:ext cx="1376662" cy="1376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phucloc\Downloads\kisspng-c-programming-language-computer-icons-computer-pr-programming-5acadc62277db6.6978009015232441301618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590420"/>
            <a:ext cx="999602" cy="999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88426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16020" y="2060848"/>
            <a:ext cx="7911961" cy="2308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b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Cảm ơn thầy và các bạn đã theo dõi</a:t>
            </a:r>
            <a:endParaRPr lang="en-US" sz="7200" b="1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324355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b="1">
                <a:latin typeface="Times New Roman" pitchFamily="18" charset="0"/>
                <a:cs typeface="Times New Roman" pitchFamily="18" charset="0"/>
              </a:rPr>
              <a:t>ĐỀ TÀI : GAME </a:t>
            </a:r>
            <a:r>
              <a:rPr lang="en-US" b="1">
                <a:latin typeface="Times New Roman" pitchFamily="18" charset="0"/>
                <a:cs typeface="Times New Roman" pitchFamily="18" charset="0"/>
              </a:rPr>
              <a:t>ANGRY BIRDS</a:t>
            </a:r>
            <a:endParaRPr lang="vi-V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3911" y="1596589"/>
            <a:ext cx="7520940" cy="3579849"/>
          </a:xfrm>
        </p:spPr>
        <p:txBody>
          <a:bodyPr/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	Ngôn ngữ lập trình: C#</a:t>
            </a:r>
          </a:p>
          <a:p>
            <a:endParaRPr lang="en-US" smtClean="0">
              <a:latin typeface="Times New Roman" pitchFamily="18" charset="0"/>
              <a:cs typeface="Times New Roman" pitchFamily="18" charset="0"/>
            </a:endParaRPr>
          </a:p>
          <a:p>
            <a:endParaRPr lang="en-US" smtClean="0">
              <a:latin typeface="Times New Roman" pitchFamily="18" charset="0"/>
              <a:cs typeface="Times New Roman" pitchFamily="18" charset="0"/>
            </a:endParaRPr>
          </a:p>
          <a:p>
            <a:endParaRPr lang="en-US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	    Công cụ: Unity</a:t>
            </a:r>
            <a:endParaRPr lang="vi-VN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2" descr="C:\Users\phucloc\Downloads\kisspng-unity-3d-computer-graphics-video-games-augmented-r-5b8597ae9dafb7.3076071715354817746459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8990" y="2639311"/>
            <a:ext cx="1376662" cy="1376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C:\Users\phucloc\Downloads\kisspng-c-programming-language-computer-icons-computer-pr-programming-5acadc62277db6.6978009015232441301618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7520" y="1480529"/>
            <a:ext cx="999602" cy="999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0171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Times New Roman" pitchFamily="18" charset="0"/>
                <a:cs typeface="Times New Roman" pitchFamily="18" charset="0"/>
              </a:rPr>
              <a:t>Cách chơi</a:t>
            </a:r>
            <a:endParaRPr lang="vi-VN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sz="3200" smtClean="0">
                <a:latin typeface="Times New Roman" pitchFamily="18" charset="0"/>
                <a:cs typeface="Times New Roman" pitchFamily="18" charset="0"/>
              </a:rPr>
              <a:t>Kéo thả quả bóng màu đỏ để bắn nó đến vị trí mong muốn</a:t>
            </a:r>
          </a:p>
          <a:p>
            <a:pPr>
              <a:buFont typeface="Arial" pitchFamily="34" charset="0"/>
              <a:buChar char="•"/>
            </a:pPr>
            <a:r>
              <a:rPr lang="en-US" sz="3200" smtClean="0">
                <a:latin typeface="Times New Roman" pitchFamily="18" charset="0"/>
                <a:cs typeface="Times New Roman" pitchFamily="18" charset="0"/>
              </a:rPr>
              <a:t>Bắn trúng những quả bóng xanh để tiêu diệt chúng</a:t>
            </a:r>
          </a:p>
          <a:p>
            <a:pPr>
              <a:buFont typeface="Arial" pitchFamily="34" charset="0"/>
              <a:buChar char="•"/>
            </a:pPr>
            <a:r>
              <a:rPr lang="en-US" sz="3200" smtClean="0">
                <a:latin typeface="Times New Roman" pitchFamily="18" charset="0"/>
                <a:cs typeface="Times New Roman" pitchFamily="18" charset="0"/>
              </a:rPr>
              <a:t>Làm đổ những khối gỗ có thể tiêu diệt được nhiều kẻ địch hơn</a:t>
            </a:r>
            <a:endParaRPr lang="vi-VN" sz="320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5243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Demo</a:t>
            </a:r>
            <a:endParaRPr lang="vi-VN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952500"/>
            <a:ext cx="62484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42404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0560" y="574156"/>
            <a:ext cx="7520940" cy="3579849"/>
          </a:xfrm>
        </p:spPr>
        <p:txBody>
          <a:bodyPr/>
          <a:lstStyle/>
          <a:p>
            <a:r>
              <a:rPr lang="en-US" smtClean="0"/>
              <a:t>Nhấn chuột vào trái banh màu đỏ, giữ và kéo về sau</a:t>
            </a:r>
            <a:endParaRPr lang="vi-VN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6825" y="1196752"/>
            <a:ext cx="6238875" cy="4933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90272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404664"/>
            <a:ext cx="7520940" cy="3579849"/>
          </a:xfrm>
        </p:spPr>
        <p:txBody>
          <a:bodyPr/>
          <a:lstStyle/>
          <a:p>
            <a:r>
              <a:rPr lang="en-US" smtClean="0"/>
              <a:t>Thả chuột ra, trái bóng đỏ sẽ bay về phía trước</a:t>
            </a:r>
            <a:endParaRPr lang="vi-VN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966788"/>
            <a:ext cx="6248400" cy="492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Arc 14"/>
          <p:cNvSpPr/>
          <p:nvPr/>
        </p:nvSpPr>
        <p:spPr>
          <a:xfrm rot="21213683">
            <a:off x="1816549" y="2564904"/>
            <a:ext cx="3960440" cy="2520280"/>
          </a:xfrm>
          <a:prstGeom prst="arc">
            <a:avLst>
              <a:gd name="adj1" fmla="val 11794423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6" name="Right Arrow 15"/>
          <p:cNvSpPr/>
          <p:nvPr/>
        </p:nvSpPr>
        <p:spPr>
          <a:xfrm rot="3053651">
            <a:off x="5328293" y="2951961"/>
            <a:ext cx="432048" cy="558400"/>
          </a:xfrm>
          <a:prstGeom prst="rightArrow">
            <a:avLst>
              <a:gd name="adj1" fmla="val 50000"/>
              <a:gd name="adj2" fmla="val 2738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50838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1613" y="1124744"/>
            <a:ext cx="6200775" cy="4914900"/>
          </a:xfrm>
          <a:prstGeom prst="rect">
            <a:avLst/>
          </a:prstGeom>
          <a:solidFill>
            <a:srgbClr val="FFC000">
              <a:alpha val="60000"/>
            </a:srgbClr>
          </a:solidFill>
          <a:ln>
            <a:noFill/>
          </a:ln>
          <a:effectLst/>
        </p:spPr>
      </p:pic>
      <p:sp>
        <p:nvSpPr>
          <p:cNvPr id="4" name="Explosion 1 3"/>
          <p:cNvSpPr/>
          <p:nvPr/>
        </p:nvSpPr>
        <p:spPr>
          <a:xfrm>
            <a:off x="5438386" y="3582194"/>
            <a:ext cx="429758" cy="477230"/>
          </a:xfrm>
          <a:prstGeom prst="irregularSeal1">
            <a:avLst/>
          </a:prstGeom>
          <a:solidFill>
            <a:srgbClr val="FFFF00">
              <a:alpha val="52000"/>
            </a:srgb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83568" y="548680"/>
            <a:ext cx="7520940" cy="3579849"/>
          </a:xfrm>
        </p:spPr>
        <p:txBody>
          <a:bodyPr/>
          <a:lstStyle/>
          <a:p>
            <a:r>
              <a:rPr lang="en-US" smtClean="0"/>
              <a:t>Bắn vào những khối xây sẽ làm đổ chúng.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322306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548680"/>
            <a:ext cx="7520940" cy="3579849"/>
          </a:xfrm>
        </p:spPr>
        <p:txBody>
          <a:bodyPr/>
          <a:lstStyle/>
          <a:p>
            <a:r>
              <a:rPr lang="en-US" smtClean="0"/>
              <a:t>Tiêu diệt quân địch</a:t>
            </a:r>
            <a:endParaRPr lang="vi-VN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3038" y="1052736"/>
            <a:ext cx="6257925" cy="4943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322057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Class diagram</a:t>
            </a:r>
            <a:endParaRPr lang="vi-VN"/>
          </a:p>
        </p:txBody>
      </p:sp>
      <p:pic>
        <p:nvPicPr>
          <p:cNvPr id="2050" name="Picture 2" descr="C:\Users\phucloc\Downloads\Untitled Diagram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9457" y="1100138"/>
            <a:ext cx="4707311" cy="3579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92185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303</TotalTime>
  <Words>132</Words>
  <Application>Microsoft Office PowerPoint</Application>
  <PresentationFormat>On-screen Show (4:3)</PresentationFormat>
  <Paragraphs>27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Angles</vt:lpstr>
      <vt:lpstr>THUYẾT TRÌNH BÀI TẬP LỚN</vt:lpstr>
      <vt:lpstr>ĐỀ TÀI : GAME ANGRY BIRDS</vt:lpstr>
      <vt:lpstr>Cách chơi</vt:lpstr>
      <vt:lpstr>Demo</vt:lpstr>
      <vt:lpstr>PowerPoint Presentation</vt:lpstr>
      <vt:lpstr>PowerPoint Presentation</vt:lpstr>
      <vt:lpstr>PowerPoint Presentation</vt:lpstr>
      <vt:lpstr>PowerPoint Presentation</vt:lpstr>
      <vt:lpstr>Class diagram</vt:lpstr>
      <vt:lpstr>PowerPoint Presentation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phucloc</dc:creator>
  <cp:lastModifiedBy>phucloc</cp:lastModifiedBy>
  <cp:revision>7</cp:revision>
  <dcterms:created xsi:type="dcterms:W3CDTF">2018-11-25T01:52:04Z</dcterms:created>
  <dcterms:modified xsi:type="dcterms:W3CDTF">2018-11-25T06:55:41Z</dcterms:modified>
</cp:coreProperties>
</file>