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72" r:id="rId7"/>
    <p:sldId id="273" r:id="rId8"/>
    <p:sldId id="260" r:id="rId9"/>
    <p:sldId id="270" r:id="rId10"/>
    <p:sldId id="271" r:id="rId11"/>
    <p:sldId id="269" r:id="rId12"/>
    <p:sldId id="274" r:id="rId13"/>
    <p:sldId id="27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  <p:guide pos="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03-12-2018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03-12-2018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7176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7365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63477"/>
            <a:ext cx="7342622" cy="35917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0423BC-0EEF-48A6-ACD7-83B7ED43E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8627" y="201235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75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23249D8-E68C-4BF7-8262-BBD14F753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678" y="1356997"/>
            <a:ext cx="5477310" cy="476122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A28EDCEA-34E1-401A-9FB9-5F166D86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6997"/>
            <a:ext cx="5477256" cy="47612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1768B9-95B1-4493-A0D0-9FA6CBBC3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798" y="105732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4124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F317B210-ADED-4DC5-B81D-6EBB453A5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177636"/>
            <a:ext cx="5478897" cy="394058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ACA914A5-6E4F-4764-9241-4C4D7050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376933"/>
            <a:ext cx="5478897" cy="8007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/>
            </a:lvl1pPr>
          </a:lstStyle>
          <a:p>
            <a:pPr marL="228600" lvl="0" indent="-228600">
              <a:lnSpc>
                <a:spcPct val="10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E475D6F4-89A9-4B2B-BAAE-C2A7B4AE7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6713" y="1376933"/>
            <a:ext cx="5475600" cy="8007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/>
            </a:lvl1pPr>
          </a:lstStyle>
          <a:p>
            <a:pPr marL="228600" lvl="0" indent="-228600">
              <a:lnSpc>
                <a:spcPct val="10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xmlns="" id="{8A58000C-F22C-45EF-887E-AEF79F8BF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6713" y="2228217"/>
            <a:ext cx="5475599" cy="389000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141A0F-CFD6-44A1-9D1D-1BE82D1EE9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798" y="130661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29B36BA-F39A-4AFD-86F9-1A944D85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8C7922D-7B45-4319-B716-3F960187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FA4BB3D9-C0D2-4FB2-8198-E2344394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647" y="1356997"/>
            <a:ext cx="7188741" cy="4801095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D3A98C45-4288-4455-BA18-052C1C01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678" y="1356997"/>
            <a:ext cx="3520419" cy="48010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3943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BF341F67-7A20-4F05-8DD5-C752BDDE1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15283" y="205484"/>
            <a:ext cx="5568891" cy="6423916"/>
          </a:xfrm>
          <a:custGeom>
            <a:avLst/>
            <a:gdLst>
              <a:gd name="connsiteX0" fmla="*/ 0 w 6391656"/>
              <a:gd name="connsiteY0" fmla="*/ 3197225 h 6394450"/>
              <a:gd name="connsiteX1" fmla="*/ 1597914 w 6391656"/>
              <a:gd name="connsiteY1" fmla="*/ 1 h 6394450"/>
              <a:gd name="connsiteX2" fmla="*/ 4793742 w 6391656"/>
              <a:gd name="connsiteY2" fmla="*/ 1 h 6394450"/>
              <a:gd name="connsiteX3" fmla="*/ 6391656 w 6391656"/>
              <a:gd name="connsiteY3" fmla="*/ 3197225 h 6394450"/>
              <a:gd name="connsiteX4" fmla="*/ 4793742 w 6391656"/>
              <a:gd name="connsiteY4" fmla="*/ 6394449 h 6394450"/>
              <a:gd name="connsiteX5" fmla="*/ 1597914 w 6391656"/>
              <a:gd name="connsiteY5" fmla="*/ 6394449 h 6394450"/>
              <a:gd name="connsiteX6" fmla="*/ 0 w 6391656"/>
              <a:gd name="connsiteY6" fmla="*/ 3197225 h 6394450"/>
              <a:gd name="connsiteX0" fmla="*/ 0 w 6391656"/>
              <a:gd name="connsiteY0" fmla="*/ 3207739 h 6404963"/>
              <a:gd name="connsiteX1" fmla="*/ 1597914 w 6391656"/>
              <a:gd name="connsiteY1" fmla="*/ 10515 h 6404963"/>
              <a:gd name="connsiteX2" fmla="*/ 3217824 w 6391656"/>
              <a:gd name="connsiteY2" fmla="*/ 0 h 6404963"/>
              <a:gd name="connsiteX3" fmla="*/ 4793742 w 6391656"/>
              <a:gd name="connsiteY3" fmla="*/ 10515 h 6404963"/>
              <a:gd name="connsiteX4" fmla="*/ 6391656 w 6391656"/>
              <a:gd name="connsiteY4" fmla="*/ 3207739 h 6404963"/>
              <a:gd name="connsiteX5" fmla="*/ 4793742 w 6391656"/>
              <a:gd name="connsiteY5" fmla="*/ 6404963 h 6404963"/>
              <a:gd name="connsiteX6" fmla="*/ 1597914 w 6391656"/>
              <a:gd name="connsiteY6" fmla="*/ 6404963 h 6404963"/>
              <a:gd name="connsiteX7" fmla="*/ 0 w 6391656"/>
              <a:gd name="connsiteY7" fmla="*/ 3207739 h 6404963"/>
              <a:gd name="connsiteX0" fmla="*/ 0 w 6391656"/>
              <a:gd name="connsiteY0" fmla="*/ 3207739 h 6404963"/>
              <a:gd name="connsiteX1" fmla="*/ 1597914 w 6391656"/>
              <a:gd name="connsiteY1" fmla="*/ 10515 h 6404963"/>
              <a:gd name="connsiteX2" fmla="*/ 3217824 w 6391656"/>
              <a:gd name="connsiteY2" fmla="*/ 0 h 6404963"/>
              <a:gd name="connsiteX3" fmla="*/ 4793742 w 6391656"/>
              <a:gd name="connsiteY3" fmla="*/ 10515 h 6404963"/>
              <a:gd name="connsiteX4" fmla="*/ 5574525 w 6391656"/>
              <a:gd name="connsiteY4" fmla="*/ 1602557 h 6404963"/>
              <a:gd name="connsiteX5" fmla="*/ 6391656 w 6391656"/>
              <a:gd name="connsiteY5" fmla="*/ 3207739 h 6404963"/>
              <a:gd name="connsiteX6" fmla="*/ 4793742 w 6391656"/>
              <a:gd name="connsiteY6" fmla="*/ 6404963 h 6404963"/>
              <a:gd name="connsiteX7" fmla="*/ 1597914 w 6391656"/>
              <a:gd name="connsiteY7" fmla="*/ 6404963 h 6404963"/>
              <a:gd name="connsiteX8" fmla="*/ 0 w 6391656"/>
              <a:gd name="connsiteY8" fmla="*/ 3207739 h 6404963"/>
              <a:gd name="connsiteX0" fmla="*/ 0 w 6391656"/>
              <a:gd name="connsiteY0" fmla="*/ 3207739 h 6404963"/>
              <a:gd name="connsiteX1" fmla="*/ 1597914 w 6391656"/>
              <a:gd name="connsiteY1" fmla="*/ 10515 h 6404963"/>
              <a:gd name="connsiteX2" fmla="*/ 3217824 w 6391656"/>
              <a:gd name="connsiteY2" fmla="*/ 0 h 6404963"/>
              <a:gd name="connsiteX3" fmla="*/ 4793742 w 6391656"/>
              <a:gd name="connsiteY3" fmla="*/ 10515 h 6404963"/>
              <a:gd name="connsiteX4" fmla="*/ 5574525 w 6391656"/>
              <a:gd name="connsiteY4" fmla="*/ 1602557 h 6404963"/>
              <a:gd name="connsiteX5" fmla="*/ 6391656 w 6391656"/>
              <a:gd name="connsiteY5" fmla="*/ 3207739 h 6404963"/>
              <a:gd name="connsiteX6" fmla="*/ 5583952 w 6391656"/>
              <a:gd name="connsiteY6" fmla="*/ 4826524 h 6404963"/>
              <a:gd name="connsiteX7" fmla="*/ 4793742 w 6391656"/>
              <a:gd name="connsiteY7" fmla="*/ 6404963 h 6404963"/>
              <a:gd name="connsiteX8" fmla="*/ 1597914 w 6391656"/>
              <a:gd name="connsiteY8" fmla="*/ 6404963 h 6404963"/>
              <a:gd name="connsiteX9" fmla="*/ 0 w 6391656"/>
              <a:gd name="connsiteY9" fmla="*/ 3207739 h 6404963"/>
              <a:gd name="connsiteX0" fmla="*/ 0 w 6391656"/>
              <a:gd name="connsiteY0" fmla="*/ 3207739 h 6404963"/>
              <a:gd name="connsiteX1" fmla="*/ 1597914 w 6391656"/>
              <a:gd name="connsiteY1" fmla="*/ 10515 h 6404963"/>
              <a:gd name="connsiteX2" fmla="*/ 3217824 w 6391656"/>
              <a:gd name="connsiteY2" fmla="*/ 0 h 6404963"/>
              <a:gd name="connsiteX3" fmla="*/ 4793742 w 6391656"/>
              <a:gd name="connsiteY3" fmla="*/ 10515 h 6404963"/>
              <a:gd name="connsiteX4" fmla="*/ 5574525 w 6391656"/>
              <a:gd name="connsiteY4" fmla="*/ 1602557 h 6404963"/>
              <a:gd name="connsiteX5" fmla="*/ 6391656 w 6391656"/>
              <a:gd name="connsiteY5" fmla="*/ 3207739 h 6404963"/>
              <a:gd name="connsiteX6" fmla="*/ 5583952 w 6391656"/>
              <a:gd name="connsiteY6" fmla="*/ 4826524 h 6404963"/>
              <a:gd name="connsiteX7" fmla="*/ 4793742 w 6391656"/>
              <a:gd name="connsiteY7" fmla="*/ 6404963 h 6404963"/>
              <a:gd name="connsiteX8" fmla="*/ 1597914 w 6391656"/>
              <a:gd name="connsiteY8" fmla="*/ 6404963 h 6404963"/>
              <a:gd name="connsiteX9" fmla="*/ 842269 w 6391656"/>
              <a:gd name="connsiteY9" fmla="*/ 4864232 h 6404963"/>
              <a:gd name="connsiteX10" fmla="*/ 0 w 6391656"/>
              <a:gd name="connsiteY10" fmla="*/ 3207739 h 6404963"/>
              <a:gd name="connsiteX0" fmla="*/ 0 w 6391656"/>
              <a:gd name="connsiteY0" fmla="*/ 3207739 h 6404963"/>
              <a:gd name="connsiteX1" fmla="*/ 823416 w 6391656"/>
              <a:gd name="connsiteY1" fmla="*/ 1602557 h 6404963"/>
              <a:gd name="connsiteX2" fmla="*/ 1597914 w 6391656"/>
              <a:gd name="connsiteY2" fmla="*/ 10515 h 6404963"/>
              <a:gd name="connsiteX3" fmla="*/ 3217824 w 6391656"/>
              <a:gd name="connsiteY3" fmla="*/ 0 h 6404963"/>
              <a:gd name="connsiteX4" fmla="*/ 4793742 w 6391656"/>
              <a:gd name="connsiteY4" fmla="*/ 10515 h 6404963"/>
              <a:gd name="connsiteX5" fmla="*/ 5574525 w 6391656"/>
              <a:gd name="connsiteY5" fmla="*/ 1602557 h 6404963"/>
              <a:gd name="connsiteX6" fmla="*/ 6391656 w 6391656"/>
              <a:gd name="connsiteY6" fmla="*/ 3207739 h 6404963"/>
              <a:gd name="connsiteX7" fmla="*/ 5583952 w 6391656"/>
              <a:gd name="connsiteY7" fmla="*/ 4826524 h 6404963"/>
              <a:gd name="connsiteX8" fmla="*/ 4793742 w 6391656"/>
              <a:gd name="connsiteY8" fmla="*/ 6404963 h 6404963"/>
              <a:gd name="connsiteX9" fmla="*/ 1597914 w 6391656"/>
              <a:gd name="connsiteY9" fmla="*/ 6404963 h 6404963"/>
              <a:gd name="connsiteX10" fmla="*/ 842269 w 6391656"/>
              <a:gd name="connsiteY10" fmla="*/ 4864232 h 6404963"/>
              <a:gd name="connsiteX11" fmla="*/ 0 w 6391656"/>
              <a:gd name="connsiteY11" fmla="*/ 3207739 h 6404963"/>
              <a:gd name="connsiteX0" fmla="*/ 0 w 6391656"/>
              <a:gd name="connsiteY0" fmla="*/ 3207739 h 6404963"/>
              <a:gd name="connsiteX1" fmla="*/ 417016 w 6391656"/>
              <a:gd name="connsiteY1" fmla="*/ 1399357 h 6404963"/>
              <a:gd name="connsiteX2" fmla="*/ 1597914 w 6391656"/>
              <a:gd name="connsiteY2" fmla="*/ 10515 h 6404963"/>
              <a:gd name="connsiteX3" fmla="*/ 3217824 w 6391656"/>
              <a:gd name="connsiteY3" fmla="*/ 0 h 6404963"/>
              <a:gd name="connsiteX4" fmla="*/ 4793742 w 6391656"/>
              <a:gd name="connsiteY4" fmla="*/ 10515 h 6404963"/>
              <a:gd name="connsiteX5" fmla="*/ 5574525 w 6391656"/>
              <a:gd name="connsiteY5" fmla="*/ 1602557 h 6404963"/>
              <a:gd name="connsiteX6" fmla="*/ 6391656 w 6391656"/>
              <a:gd name="connsiteY6" fmla="*/ 3207739 h 6404963"/>
              <a:gd name="connsiteX7" fmla="*/ 5583952 w 6391656"/>
              <a:gd name="connsiteY7" fmla="*/ 4826524 h 6404963"/>
              <a:gd name="connsiteX8" fmla="*/ 4793742 w 6391656"/>
              <a:gd name="connsiteY8" fmla="*/ 6404963 h 6404963"/>
              <a:gd name="connsiteX9" fmla="*/ 1597914 w 6391656"/>
              <a:gd name="connsiteY9" fmla="*/ 6404963 h 6404963"/>
              <a:gd name="connsiteX10" fmla="*/ 842269 w 6391656"/>
              <a:gd name="connsiteY10" fmla="*/ 4864232 h 6404963"/>
              <a:gd name="connsiteX11" fmla="*/ 0 w 6391656"/>
              <a:gd name="connsiteY11" fmla="*/ 3207739 h 6404963"/>
              <a:gd name="connsiteX0" fmla="*/ 0 w 6391656"/>
              <a:gd name="connsiteY0" fmla="*/ 3207739 h 6404963"/>
              <a:gd name="connsiteX1" fmla="*/ 417016 w 6391656"/>
              <a:gd name="connsiteY1" fmla="*/ 1399357 h 6404963"/>
              <a:gd name="connsiteX2" fmla="*/ 1597914 w 6391656"/>
              <a:gd name="connsiteY2" fmla="*/ 10515 h 6404963"/>
              <a:gd name="connsiteX3" fmla="*/ 3217824 w 6391656"/>
              <a:gd name="connsiteY3" fmla="*/ 0 h 6404963"/>
              <a:gd name="connsiteX4" fmla="*/ 4793742 w 6391656"/>
              <a:gd name="connsiteY4" fmla="*/ 10515 h 6404963"/>
              <a:gd name="connsiteX5" fmla="*/ 5978385 w 6391656"/>
              <a:gd name="connsiteY5" fmla="*/ 1389197 h 6404963"/>
              <a:gd name="connsiteX6" fmla="*/ 6391656 w 6391656"/>
              <a:gd name="connsiteY6" fmla="*/ 3207739 h 6404963"/>
              <a:gd name="connsiteX7" fmla="*/ 5583952 w 6391656"/>
              <a:gd name="connsiteY7" fmla="*/ 4826524 h 6404963"/>
              <a:gd name="connsiteX8" fmla="*/ 4793742 w 6391656"/>
              <a:gd name="connsiteY8" fmla="*/ 6404963 h 6404963"/>
              <a:gd name="connsiteX9" fmla="*/ 1597914 w 6391656"/>
              <a:gd name="connsiteY9" fmla="*/ 6404963 h 6404963"/>
              <a:gd name="connsiteX10" fmla="*/ 842269 w 6391656"/>
              <a:gd name="connsiteY10" fmla="*/ 4864232 h 6404963"/>
              <a:gd name="connsiteX11" fmla="*/ 0 w 6391656"/>
              <a:gd name="connsiteY11" fmla="*/ 3207739 h 6404963"/>
              <a:gd name="connsiteX0" fmla="*/ 0 w 6391656"/>
              <a:gd name="connsiteY0" fmla="*/ 3207739 h 6404963"/>
              <a:gd name="connsiteX1" fmla="*/ 417016 w 6391656"/>
              <a:gd name="connsiteY1" fmla="*/ 1399357 h 6404963"/>
              <a:gd name="connsiteX2" fmla="*/ 1597914 w 6391656"/>
              <a:gd name="connsiteY2" fmla="*/ 10515 h 6404963"/>
              <a:gd name="connsiteX3" fmla="*/ 3217824 w 6391656"/>
              <a:gd name="connsiteY3" fmla="*/ 0 h 6404963"/>
              <a:gd name="connsiteX4" fmla="*/ 4793742 w 6391656"/>
              <a:gd name="connsiteY4" fmla="*/ 10515 h 6404963"/>
              <a:gd name="connsiteX5" fmla="*/ 5978385 w 6391656"/>
              <a:gd name="connsiteY5" fmla="*/ 1389197 h 6404963"/>
              <a:gd name="connsiteX6" fmla="*/ 6391656 w 6391656"/>
              <a:gd name="connsiteY6" fmla="*/ 3207739 h 6404963"/>
              <a:gd name="connsiteX7" fmla="*/ 5980192 w 6391656"/>
              <a:gd name="connsiteY7" fmla="*/ 5022104 h 6404963"/>
              <a:gd name="connsiteX8" fmla="*/ 4793742 w 6391656"/>
              <a:gd name="connsiteY8" fmla="*/ 6404963 h 6404963"/>
              <a:gd name="connsiteX9" fmla="*/ 1597914 w 6391656"/>
              <a:gd name="connsiteY9" fmla="*/ 6404963 h 6404963"/>
              <a:gd name="connsiteX10" fmla="*/ 842269 w 6391656"/>
              <a:gd name="connsiteY10" fmla="*/ 4864232 h 6404963"/>
              <a:gd name="connsiteX11" fmla="*/ 0 w 6391656"/>
              <a:gd name="connsiteY11" fmla="*/ 3207739 h 6404963"/>
              <a:gd name="connsiteX0" fmla="*/ 0 w 6391656"/>
              <a:gd name="connsiteY0" fmla="*/ 3207739 h 6409311"/>
              <a:gd name="connsiteX1" fmla="*/ 417016 w 6391656"/>
              <a:gd name="connsiteY1" fmla="*/ 1399357 h 6409311"/>
              <a:gd name="connsiteX2" fmla="*/ 1597914 w 6391656"/>
              <a:gd name="connsiteY2" fmla="*/ 10515 h 6409311"/>
              <a:gd name="connsiteX3" fmla="*/ 3217824 w 6391656"/>
              <a:gd name="connsiteY3" fmla="*/ 0 h 6409311"/>
              <a:gd name="connsiteX4" fmla="*/ 4793742 w 6391656"/>
              <a:gd name="connsiteY4" fmla="*/ 10515 h 6409311"/>
              <a:gd name="connsiteX5" fmla="*/ 5978385 w 6391656"/>
              <a:gd name="connsiteY5" fmla="*/ 1389197 h 6409311"/>
              <a:gd name="connsiteX6" fmla="*/ 6391656 w 6391656"/>
              <a:gd name="connsiteY6" fmla="*/ 3207739 h 6409311"/>
              <a:gd name="connsiteX7" fmla="*/ 5980192 w 6391656"/>
              <a:gd name="connsiteY7" fmla="*/ 5022104 h 6409311"/>
              <a:gd name="connsiteX8" fmla="*/ 4793742 w 6391656"/>
              <a:gd name="connsiteY8" fmla="*/ 6404963 h 6409311"/>
              <a:gd name="connsiteX9" fmla="*/ 3170428 w 6391656"/>
              <a:gd name="connsiteY9" fmla="*/ 6409311 h 6409311"/>
              <a:gd name="connsiteX10" fmla="*/ 1597914 w 6391656"/>
              <a:gd name="connsiteY10" fmla="*/ 6404963 h 6409311"/>
              <a:gd name="connsiteX11" fmla="*/ 842269 w 6391656"/>
              <a:gd name="connsiteY11" fmla="*/ 4864232 h 6409311"/>
              <a:gd name="connsiteX12" fmla="*/ 0 w 6391656"/>
              <a:gd name="connsiteY12" fmla="*/ 3207739 h 6409311"/>
              <a:gd name="connsiteX0" fmla="*/ 0 w 6391656"/>
              <a:gd name="connsiteY0" fmla="*/ 3207739 h 6414391"/>
              <a:gd name="connsiteX1" fmla="*/ 417016 w 6391656"/>
              <a:gd name="connsiteY1" fmla="*/ 1399357 h 6414391"/>
              <a:gd name="connsiteX2" fmla="*/ 1597914 w 6391656"/>
              <a:gd name="connsiteY2" fmla="*/ 10515 h 6414391"/>
              <a:gd name="connsiteX3" fmla="*/ 3217824 w 6391656"/>
              <a:gd name="connsiteY3" fmla="*/ 0 h 6414391"/>
              <a:gd name="connsiteX4" fmla="*/ 4793742 w 6391656"/>
              <a:gd name="connsiteY4" fmla="*/ 10515 h 6414391"/>
              <a:gd name="connsiteX5" fmla="*/ 5978385 w 6391656"/>
              <a:gd name="connsiteY5" fmla="*/ 1389197 h 6414391"/>
              <a:gd name="connsiteX6" fmla="*/ 6391656 w 6391656"/>
              <a:gd name="connsiteY6" fmla="*/ 3207739 h 6414391"/>
              <a:gd name="connsiteX7" fmla="*/ 5980192 w 6391656"/>
              <a:gd name="connsiteY7" fmla="*/ 5022104 h 6414391"/>
              <a:gd name="connsiteX8" fmla="*/ 4793742 w 6391656"/>
              <a:gd name="connsiteY8" fmla="*/ 6404963 h 6414391"/>
              <a:gd name="connsiteX9" fmla="*/ 3203448 w 6391656"/>
              <a:gd name="connsiteY9" fmla="*/ 6414391 h 6414391"/>
              <a:gd name="connsiteX10" fmla="*/ 1597914 w 6391656"/>
              <a:gd name="connsiteY10" fmla="*/ 6404963 h 6414391"/>
              <a:gd name="connsiteX11" fmla="*/ 842269 w 6391656"/>
              <a:gd name="connsiteY11" fmla="*/ 4864232 h 6414391"/>
              <a:gd name="connsiteX12" fmla="*/ 0 w 6391656"/>
              <a:gd name="connsiteY12" fmla="*/ 3207739 h 6414391"/>
              <a:gd name="connsiteX0" fmla="*/ 0 w 6391656"/>
              <a:gd name="connsiteY0" fmla="*/ 3207739 h 6414391"/>
              <a:gd name="connsiteX1" fmla="*/ 417016 w 6391656"/>
              <a:gd name="connsiteY1" fmla="*/ 1399357 h 6414391"/>
              <a:gd name="connsiteX2" fmla="*/ 1597914 w 6391656"/>
              <a:gd name="connsiteY2" fmla="*/ 10515 h 6414391"/>
              <a:gd name="connsiteX3" fmla="*/ 3217824 w 6391656"/>
              <a:gd name="connsiteY3" fmla="*/ 0 h 6414391"/>
              <a:gd name="connsiteX4" fmla="*/ 4793742 w 6391656"/>
              <a:gd name="connsiteY4" fmla="*/ 10515 h 6414391"/>
              <a:gd name="connsiteX5" fmla="*/ 5978385 w 6391656"/>
              <a:gd name="connsiteY5" fmla="*/ 1389197 h 6414391"/>
              <a:gd name="connsiteX6" fmla="*/ 6391656 w 6391656"/>
              <a:gd name="connsiteY6" fmla="*/ 3207739 h 6414391"/>
              <a:gd name="connsiteX7" fmla="*/ 5980192 w 6391656"/>
              <a:gd name="connsiteY7" fmla="*/ 5022104 h 6414391"/>
              <a:gd name="connsiteX8" fmla="*/ 4793742 w 6391656"/>
              <a:gd name="connsiteY8" fmla="*/ 6404963 h 6414391"/>
              <a:gd name="connsiteX9" fmla="*/ 3203448 w 6391656"/>
              <a:gd name="connsiteY9" fmla="*/ 6414391 h 6414391"/>
              <a:gd name="connsiteX10" fmla="*/ 1597914 w 6391656"/>
              <a:gd name="connsiteY10" fmla="*/ 6404963 h 6414391"/>
              <a:gd name="connsiteX11" fmla="*/ 420629 w 6391656"/>
              <a:gd name="connsiteY11" fmla="*/ 5026792 h 6414391"/>
              <a:gd name="connsiteX12" fmla="*/ 0 w 6391656"/>
              <a:gd name="connsiteY12" fmla="*/ 3207739 h 6414391"/>
              <a:gd name="connsiteX0" fmla="*/ 0 w 6391656"/>
              <a:gd name="connsiteY0" fmla="*/ 3207739 h 6414391"/>
              <a:gd name="connsiteX1" fmla="*/ 417016 w 6391656"/>
              <a:gd name="connsiteY1" fmla="*/ 1399357 h 6414391"/>
              <a:gd name="connsiteX2" fmla="*/ 1597914 w 6391656"/>
              <a:gd name="connsiteY2" fmla="*/ 10515 h 6414391"/>
              <a:gd name="connsiteX3" fmla="*/ 3217824 w 6391656"/>
              <a:gd name="connsiteY3" fmla="*/ 0 h 6414391"/>
              <a:gd name="connsiteX4" fmla="*/ 4793742 w 6391656"/>
              <a:gd name="connsiteY4" fmla="*/ 10515 h 6414391"/>
              <a:gd name="connsiteX5" fmla="*/ 5978385 w 6391656"/>
              <a:gd name="connsiteY5" fmla="*/ 1389197 h 6414391"/>
              <a:gd name="connsiteX6" fmla="*/ 6391656 w 6391656"/>
              <a:gd name="connsiteY6" fmla="*/ 3207739 h 6414391"/>
              <a:gd name="connsiteX7" fmla="*/ 5980192 w 6391656"/>
              <a:gd name="connsiteY7" fmla="*/ 5022104 h 6414391"/>
              <a:gd name="connsiteX8" fmla="*/ 4793742 w 6391656"/>
              <a:gd name="connsiteY8" fmla="*/ 6404963 h 6414391"/>
              <a:gd name="connsiteX9" fmla="*/ 3203448 w 6391656"/>
              <a:gd name="connsiteY9" fmla="*/ 6414391 h 6414391"/>
              <a:gd name="connsiteX10" fmla="*/ 1597914 w 6391656"/>
              <a:gd name="connsiteY10" fmla="*/ 6404963 h 6414391"/>
              <a:gd name="connsiteX11" fmla="*/ 418089 w 6391656"/>
              <a:gd name="connsiteY11" fmla="*/ 5029332 h 6414391"/>
              <a:gd name="connsiteX12" fmla="*/ 0 w 6391656"/>
              <a:gd name="connsiteY12" fmla="*/ 3207739 h 6414391"/>
              <a:gd name="connsiteX0" fmla="*/ 0 w 6391656"/>
              <a:gd name="connsiteY0" fmla="*/ 3207739 h 6414391"/>
              <a:gd name="connsiteX1" fmla="*/ 417016 w 6391656"/>
              <a:gd name="connsiteY1" fmla="*/ 1399357 h 6414391"/>
              <a:gd name="connsiteX2" fmla="*/ 1597914 w 6391656"/>
              <a:gd name="connsiteY2" fmla="*/ 10515 h 6414391"/>
              <a:gd name="connsiteX3" fmla="*/ 3217824 w 6391656"/>
              <a:gd name="connsiteY3" fmla="*/ 0 h 6414391"/>
              <a:gd name="connsiteX4" fmla="*/ 4793742 w 6391656"/>
              <a:gd name="connsiteY4" fmla="*/ 10515 h 6414391"/>
              <a:gd name="connsiteX5" fmla="*/ 5978385 w 6391656"/>
              <a:gd name="connsiteY5" fmla="*/ 1389197 h 6414391"/>
              <a:gd name="connsiteX6" fmla="*/ 6391656 w 6391656"/>
              <a:gd name="connsiteY6" fmla="*/ 3207739 h 6414391"/>
              <a:gd name="connsiteX7" fmla="*/ 5980192 w 6391656"/>
              <a:gd name="connsiteY7" fmla="*/ 5022104 h 6414391"/>
              <a:gd name="connsiteX8" fmla="*/ 4793742 w 6391656"/>
              <a:gd name="connsiteY8" fmla="*/ 6404963 h 6414391"/>
              <a:gd name="connsiteX9" fmla="*/ 3203448 w 6391656"/>
              <a:gd name="connsiteY9" fmla="*/ 6414391 h 6414391"/>
              <a:gd name="connsiteX10" fmla="*/ 418089 w 6391656"/>
              <a:gd name="connsiteY10" fmla="*/ 5029332 h 6414391"/>
              <a:gd name="connsiteX11" fmla="*/ 0 w 6391656"/>
              <a:gd name="connsiteY11" fmla="*/ 3207739 h 6414391"/>
              <a:gd name="connsiteX0" fmla="*/ 0 w 6391656"/>
              <a:gd name="connsiteY0" fmla="*/ 3207739 h 6422011"/>
              <a:gd name="connsiteX1" fmla="*/ 417016 w 6391656"/>
              <a:gd name="connsiteY1" fmla="*/ 1399357 h 6422011"/>
              <a:gd name="connsiteX2" fmla="*/ 1597914 w 6391656"/>
              <a:gd name="connsiteY2" fmla="*/ 10515 h 6422011"/>
              <a:gd name="connsiteX3" fmla="*/ 3217824 w 6391656"/>
              <a:gd name="connsiteY3" fmla="*/ 0 h 6422011"/>
              <a:gd name="connsiteX4" fmla="*/ 4793742 w 6391656"/>
              <a:gd name="connsiteY4" fmla="*/ 10515 h 6422011"/>
              <a:gd name="connsiteX5" fmla="*/ 5978385 w 6391656"/>
              <a:gd name="connsiteY5" fmla="*/ 1389197 h 6422011"/>
              <a:gd name="connsiteX6" fmla="*/ 6391656 w 6391656"/>
              <a:gd name="connsiteY6" fmla="*/ 3207739 h 6422011"/>
              <a:gd name="connsiteX7" fmla="*/ 5980192 w 6391656"/>
              <a:gd name="connsiteY7" fmla="*/ 5022104 h 6422011"/>
              <a:gd name="connsiteX8" fmla="*/ 4793742 w 6391656"/>
              <a:gd name="connsiteY8" fmla="*/ 6404963 h 6422011"/>
              <a:gd name="connsiteX9" fmla="*/ 3197733 w 6391656"/>
              <a:gd name="connsiteY9" fmla="*/ 6422011 h 6422011"/>
              <a:gd name="connsiteX10" fmla="*/ 418089 w 6391656"/>
              <a:gd name="connsiteY10" fmla="*/ 5029332 h 6422011"/>
              <a:gd name="connsiteX11" fmla="*/ 0 w 6391656"/>
              <a:gd name="connsiteY11" fmla="*/ 3207739 h 6422011"/>
              <a:gd name="connsiteX0" fmla="*/ 0 w 6391656"/>
              <a:gd name="connsiteY0" fmla="*/ 3207739 h 6422011"/>
              <a:gd name="connsiteX1" fmla="*/ 417016 w 6391656"/>
              <a:gd name="connsiteY1" fmla="*/ 1399357 h 6422011"/>
              <a:gd name="connsiteX2" fmla="*/ 1597914 w 6391656"/>
              <a:gd name="connsiteY2" fmla="*/ 10515 h 6422011"/>
              <a:gd name="connsiteX3" fmla="*/ 3217824 w 6391656"/>
              <a:gd name="connsiteY3" fmla="*/ 0 h 6422011"/>
              <a:gd name="connsiteX4" fmla="*/ 4793742 w 6391656"/>
              <a:gd name="connsiteY4" fmla="*/ 10515 h 6422011"/>
              <a:gd name="connsiteX5" fmla="*/ 5978385 w 6391656"/>
              <a:gd name="connsiteY5" fmla="*/ 1389197 h 6422011"/>
              <a:gd name="connsiteX6" fmla="*/ 6391656 w 6391656"/>
              <a:gd name="connsiteY6" fmla="*/ 3207739 h 6422011"/>
              <a:gd name="connsiteX7" fmla="*/ 5980192 w 6391656"/>
              <a:gd name="connsiteY7" fmla="*/ 5022104 h 6422011"/>
              <a:gd name="connsiteX8" fmla="*/ 3197733 w 6391656"/>
              <a:gd name="connsiteY8" fmla="*/ 6422011 h 6422011"/>
              <a:gd name="connsiteX9" fmla="*/ 418089 w 6391656"/>
              <a:gd name="connsiteY9" fmla="*/ 5029332 h 6422011"/>
              <a:gd name="connsiteX10" fmla="*/ 0 w 6391656"/>
              <a:gd name="connsiteY10" fmla="*/ 3207739 h 6422011"/>
              <a:gd name="connsiteX0" fmla="*/ 0 w 6391656"/>
              <a:gd name="connsiteY0" fmla="*/ 3207739 h 6422011"/>
              <a:gd name="connsiteX1" fmla="*/ 417016 w 6391656"/>
              <a:gd name="connsiteY1" fmla="*/ 1399357 h 6422011"/>
              <a:gd name="connsiteX2" fmla="*/ 1597914 w 6391656"/>
              <a:gd name="connsiteY2" fmla="*/ 10515 h 6422011"/>
              <a:gd name="connsiteX3" fmla="*/ 3217824 w 6391656"/>
              <a:gd name="connsiteY3" fmla="*/ 0 h 6422011"/>
              <a:gd name="connsiteX4" fmla="*/ 4793742 w 6391656"/>
              <a:gd name="connsiteY4" fmla="*/ 10515 h 6422011"/>
              <a:gd name="connsiteX5" fmla="*/ 5978385 w 6391656"/>
              <a:gd name="connsiteY5" fmla="*/ 1389197 h 6422011"/>
              <a:gd name="connsiteX6" fmla="*/ 6391656 w 6391656"/>
              <a:gd name="connsiteY6" fmla="*/ 3207739 h 6422011"/>
              <a:gd name="connsiteX7" fmla="*/ 5984002 w 6391656"/>
              <a:gd name="connsiteY7" fmla="*/ 5024009 h 6422011"/>
              <a:gd name="connsiteX8" fmla="*/ 3197733 w 6391656"/>
              <a:gd name="connsiteY8" fmla="*/ 6422011 h 6422011"/>
              <a:gd name="connsiteX9" fmla="*/ 418089 w 6391656"/>
              <a:gd name="connsiteY9" fmla="*/ 5029332 h 6422011"/>
              <a:gd name="connsiteX10" fmla="*/ 0 w 6391656"/>
              <a:gd name="connsiteY10" fmla="*/ 3207739 h 6422011"/>
              <a:gd name="connsiteX0" fmla="*/ 0 w 5984002"/>
              <a:gd name="connsiteY0" fmla="*/ 3207739 h 6422011"/>
              <a:gd name="connsiteX1" fmla="*/ 417016 w 5984002"/>
              <a:gd name="connsiteY1" fmla="*/ 1399357 h 6422011"/>
              <a:gd name="connsiteX2" fmla="*/ 1597914 w 5984002"/>
              <a:gd name="connsiteY2" fmla="*/ 10515 h 6422011"/>
              <a:gd name="connsiteX3" fmla="*/ 3217824 w 5984002"/>
              <a:gd name="connsiteY3" fmla="*/ 0 h 6422011"/>
              <a:gd name="connsiteX4" fmla="*/ 4793742 w 5984002"/>
              <a:gd name="connsiteY4" fmla="*/ 10515 h 6422011"/>
              <a:gd name="connsiteX5" fmla="*/ 5978385 w 5984002"/>
              <a:gd name="connsiteY5" fmla="*/ 1389197 h 6422011"/>
              <a:gd name="connsiteX6" fmla="*/ 5984002 w 5984002"/>
              <a:gd name="connsiteY6" fmla="*/ 5024009 h 6422011"/>
              <a:gd name="connsiteX7" fmla="*/ 3197733 w 5984002"/>
              <a:gd name="connsiteY7" fmla="*/ 6422011 h 6422011"/>
              <a:gd name="connsiteX8" fmla="*/ 418089 w 5984002"/>
              <a:gd name="connsiteY8" fmla="*/ 5029332 h 6422011"/>
              <a:gd name="connsiteX9" fmla="*/ 0 w 5984002"/>
              <a:gd name="connsiteY9" fmla="*/ 3207739 h 6422011"/>
              <a:gd name="connsiteX0" fmla="*/ 0 w 5984002"/>
              <a:gd name="connsiteY0" fmla="*/ 3207739 h 6422011"/>
              <a:gd name="connsiteX1" fmla="*/ 417016 w 5984002"/>
              <a:gd name="connsiteY1" fmla="*/ 1399357 h 6422011"/>
              <a:gd name="connsiteX2" fmla="*/ 1597914 w 5984002"/>
              <a:gd name="connsiteY2" fmla="*/ 10515 h 6422011"/>
              <a:gd name="connsiteX3" fmla="*/ 3217824 w 5984002"/>
              <a:gd name="connsiteY3" fmla="*/ 0 h 6422011"/>
              <a:gd name="connsiteX4" fmla="*/ 4793742 w 5984002"/>
              <a:gd name="connsiteY4" fmla="*/ 10515 h 6422011"/>
              <a:gd name="connsiteX5" fmla="*/ 5980290 w 5984002"/>
              <a:gd name="connsiteY5" fmla="*/ 1391102 h 6422011"/>
              <a:gd name="connsiteX6" fmla="*/ 5984002 w 5984002"/>
              <a:gd name="connsiteY6" fmla="*/ 5024009 h 6422011"/>
              <a:gd name="connsiteX7" fmla="*/ 3197733 w 5984002"/>
              <a:gd name="connsiteY7" fmla="*/ 6422011 h 6422011"/>
              <a:gd name="connsiteX8" fmla="*/ 418089 w 5984002"/>
              <a:gd name="connsiteY8" fmla="*/ 5029332 h 6422011"/>
              <a:gd name="connsiteX9" fmla="*/ 0 w 5984002"/>
              <a:gd name="connsiteY9" fmla="*/ 3207739 h 6422011"/>
              <a:gd name="connsiteX0" fmla="*/ 0 w 5984002"/>
              <a:gd name="connsiteY0" fmla="*/ 3207739 h 6422011"/>
              <a:gd name="connsiteX1" fmla="*/ 417016 w 5984002"/>
              <a:gd name="connsiteY1" fmla="*/ 1399357 h 6422011"/>
              <a:gd name="connsiteX2" fmla="*/ 1597914 w 5984002"/>
              <a:gd name="connsiteY2" fmla="*/ 10515 h 6422011"/>
              <a:gd name="connsiteX3" fmla="*/ 3217824 w 5984002"/>
              <a:gd name="connsiteY3" fmla="*/ 0 h 6422011"/>
              <a:gd name="connsiteX4" fmla="*/ 5980290 w 5984002"/>
              <a:gd name="connsiteY4" fmla="*/ 1391102 h 6422011"/>
              <a:gd name="connsiteX5" fmla="*/ 5984002 w 5984002"/>
              <a:gd name="connsiteY5" fmla="*/ 5024009 h 6422011"/>
              <a:gd name="connsiteX6" fmla="*/ 3197733 w 5984002"/>
              <a:gd name="connsiteY6" fmla="*/ 6422011 h 6422011"/>
              <a:gd name="connsiteX7" fmla="*/ 418089 w 5984002"/>
              <a:gd name="connsiteY7" fmla="*/ 5029332 h 6422011"/>
              <a:gd name="connsiteX8" fmla="*/ 0 w 5984002"/>
              <a:gd name="connsiteY8" fmla="*/ 3207739 h 6422011"/>
              <a:gd name="connsiteX0" fmla="*/ 0 w 5984002"/>
              <a:gd name="connsiteY0" fmla="*/ 3207739 h 6422011"/>
              <a:gd name="connsiteX1" fmla="*/ 417016 w 5984002"/>
              <a:gd name="connsiteY1" fmla="*/ 1399357 h 6422011"/>
              <a:gd name="connsiteX2" fmla="*/ 1597914 w 5984002"/>
              <a:gd name="connsiteY2" fmla="*/ 10515 h 6422011"/>
              <a:gd name="connsiteX3" fmla="*/ 3217824 w 5984002"/>
              <a:gd name="connsiteY3" fmla="*/ 0 h 6422011"/>
              <a:gd name="connsiteX4" fmla="*/ 5980290 w 5984002"/>
              <a:gd name="connsiteY4" fmla="*/ 1391102 h 6422011"/>
              <a:gd name="connsiteX5" fmla="*/ 5984002 w 5984002"/>
              <a:gd name="connsiteY5" fmla="*/ 5024009 h 6422011"/>
              <a:gd name="connsiteX6" fmla="*/ 3197733 w 5984002"/>
              <a:gd name="connsiteY6" fmla="*/ 6422011 h 6422011"/>
              <a:gd name="connsiteX7" fmla="*/ 418089 w 5984002"/>
              <a:gd name="connsiteY7" fmla="*/ 5029332 h 6422011"/>
              <a:gd name="connsiteX8" fmla="*/ 0 w 5984002"/>
              <a:gd name="connsiteY8" fmla="*/ 3207739 h 6422011"/>
              <a:gd name="connsiteX0" fmla="*/ 0 w 5984002"/>
              <a:gd name="connsiteY0" fmla="*/ 3209644 h 6423916"/>
              <a:gd name="connsiteX1" fmla="*/ 417016 w 5984002"/>
              <a:gd name="connsiteY1" fmla="*/ 1401262 h 6423916"/>
              <a:gd name="connsiteX2" fmla="*/ 1597914 w 5984002"/>
              <a:gd name="connsiteY2" fmla="*/ 12420 h 6423916"/>
              <a:gd name="connsiteX3" fmla="*/ 3194964 w 5984002"/>
              <a:gd name="connsiteY3" fmla="*/ 0 h 6423916"/>
              <a:gd name="connsiteX4" fmla="*/ 5980290 w 5984002"/>
              <a:gd name="connsiteY4" fmla="*/ 1393007 h 6423916"/>
              <a:gd name="connsiteX5" fmla="*/ 5984002 w 5984002"/>
              <a:gd name="connsiteY5" fmla="*/ 5025914 h 6423916"/>
              <a:gd name="connsiteX6" fmla="*/ 3197733 w 5984002"/>
              <a:gd name="connsiteY6" fmla="*/ 6423916 h 6423916"/>
              <a:gd name="connsiteX7" fmla="*/ 418089 w 5984002"/>
              <a:gd name="connsiteY7" fmla="*/ 5031237 h 6423916"/>
              <a:gd name="connsiteX8" fmla="*/ 0 w 5984002"/>
              <a:gd name="connsiteY8" fmla="*/ 3209644 h 6423916"/>
              <a:gd name="connsiteX0" fmla="*/ 0 w 5984002"/>
              <a:gd name="connsiteY0" fmla="*/ 3209644 h 6423916"/>
              <a:gd name="connsiteX1" fmla="*/ 417016 w 5984002"/>
              <a:gd name="connsiteY1" fmla="*/ 1401262 h 6423916"/>
              <a:gd name="connsiteX2" fmla="*/ 3194964 w 5984002"/>
              <a:gd name="connsiteY2" fmla="*/ 0 h 6423916"/>
              <a:gd name="connsiteX3" fmla="*/ 5980290 w 5984002"/>
              <a:gd name="connsiteY3" fmla="*/ 1393007 h 6423916"/>
              <a:gd name="connsiteX4" fmla="*/ 5984002 w 5984002"/>
              <a:gd name="connsiteY4" fmla="*/ 5025914 h 6423916"/>
              <a:gd name="connsiteX5" fmla="*/ 3197733 w 5984002"/>
              <a:gd name="connsiteY5" fmla="*/ 6423916 h 6423916"/>
              <a:gd name="connsiteX6" fmla="*/ 418089 w 5984002"/>
              <a:gd name="connsiteY6" fmla="*/ 5031237 h 6423916"/>
              <a:gd name="connsiteX7" fmla="*/ 0 w 5984002"/>
              <a:gd name="connsiteY7" fmla="*/ 3209644 h 6423916"/>
              <a:gd name="connsiteX0" fmla="*/ 0 w 5984002"/>
              <a:gd name="connsiteY0" fmla="*/ 3209644 h 6423916"/>
              <a:gd name="connsiteX1" fmla="*/ 415111 w 5984002"/>
              <a:gd name="connsiteY1" fmla="*/ 1391737 h 6423916"/>
              <a:gd name="connsiteX2" fmla="*/ 3194964 w 5984002"/>
              <a:gd name="connsiteY2" fmla="*/ 0 h 6423916"/>
              <a:gd name="connsiteX3" fmla="*/ 5980290 w 5984002"/>
              <a:gd name="connsiteY3" fmla="*/ 1393007 h 6423916"/>
              <a:gd name="connsiteX4" fmla="*/ 5984002 w 5984002"/>
              <a:gd name="connsiteY4" fmla="*/ 5025914 h 6423916"/>
              <a:gd name="connsiteX5" fmla="*/ 3197733 w 5984002"/>
              <a:gd name="connsiteY5" fmla="*/ 6423916 h 6423916"/>
              <a:gd name="connsiteX6" fmla="*/ 418089 w 5984002"/>
              <a:gd name="connsiteY6" fmla="*/ 5031237 h 6423916"/>
              <a:gd name="connsiteX7" fmla="*/ 0 w 5984002"/>
              <a:gd name="connsiteY7" fmla="*/ 3209644 h 6423916"/>
              <a:gd name="connsiteX0" fmla="*/ 2978 w 5568891"/>
              <a:gd name="connsiteY0" fmla="*/ 5031237 h 6423916"/>
              <a:gd name="connsiteX1" fmla="*/ 0 w 5568891"/>
              <a:gd name="connsiteY1" fmla="*/ 1391737 h 6423916"/>
              <a:gd name="connsiteX2" fmla="*/ 2779853 w 5568891"/>
              <a:gd name="connsiteY2" fmla="*/ 0 h 6423916"/>
              <a:gd name="connsiteX3" fmla="*/ 5565179 w 5568891"/>
              <a:gd name="connsiteY3" fmla="*/ 1393007 h 6423916"/>
              <a:gd name="connsiteX4" fmla="*/ 5568891 w 5568891"/>
              <a:gd name="connsiteY4" fmla="*/ 5025914 h 6423916"/>
              <a:gd name="connsiteX5" fmla="*/ 2782622 w 5568891"/>
              <a:gd name="connsiteY5" fmla="*/ 6423916 h 6423916"/>
              <a:gd name="connsiteX6" fmla="*/ 2978 w 5568891"/>
              <a:gd name="connsiteY6" fmla="*/ 5031237 h 6423916"/>
              <a:gd name="connsiteX0" fmla="*/ 2978 w 5568891"/>
              <a:gd name="connsiteY0" fmla="*/ 5031237 h 6423916"/>
              <a:gd name="connsiteX1" fmla="*/ 0 w 5568891"/>
              <a:gd name="connsiteY1" fmla="*/ 1391737 h 6423916"/>
              <a:gd name="connsiteX2" fmla="*/ 2779853 w 5568891"/>
              <a:gd name="connsiteY2" fmla="*/ 0 h 6423916"/>
              <a:gd name="connsiteX3" fmla="*/ 5565179 w 5568891"/>
              <a:gd name="connsiteY3" fmla="*/ 1393007 h 6423916"/>
              <a:gd name="connsiteX4" fmla="*/ 5568891 w 5568891"/>
              <a:gd name="connsiteY4" fmla="*/ 5025914 h 6423916"/>
              <a:gd name="connsiteX5" fmla="*/ 2782622 w 5568891"/>
              <a:gd name="connsiteY5" fmla="*/ 6423916 h 6423916"/>
              <a:gd name="connsiteX6" fmla="*/ 2978 w 5568891"/>
              <a:gd name="connsiteY6" fmla="*/ 5031237 h 64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8891" h="6423916">
                <a:moveTo>
                  <a:pt x="2978" y="5031237"/>
                </a:moveTo>
                <a:cubicBezTo>
                  <a:pt x="1985" y="3818070"/>
                  <a:pt x="993" y="2604904"/>
                  <a:pt x="0" y="1391737"/>
                </a:cubicBezTo>
                <a:lnTo>
                  <a:pt x="2779853" y="0"/>
                </a:lnTo>
                <a:lnTo>
                  <a:pt x="5565179" y="1393007"/>
                </a:lnTo>
                <a:cubicBezTo>
                  <a:pt x="5567051" y="2604611"/>
                  <a:pt x="5567019" y="3814310"/>
                  <a:pt x="5568891" y="5025914"/>
                </a:cubicBezTo>
                <a:lnTo>
                  <a:pt x="2782622" y="6423916"/>
                </a:lnTo>
                <a:lnTo>
                  <a:pt x="2978" y="5031237"/>
                </a:lnTo>
                <a:close/>
              </a:path>
            </a:pathLst>
          </a:cu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0359" y="5266944"/>
            <a:ext cx="4729787" cy="7182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D659EF43-5DC2-4744-9D12-EA989D15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0359" y="5985179"/>
            <a:ext cx="4748439" cy="634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1753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84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684F51-16CF-473B-84CC-9ACAE3981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6494" y="141748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5AB657-D3E4-436D-A725-E99D8071C8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798" y="105732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0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C616634-829C-4DC6-ADD3-9E0FA9B53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9936" y="122237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524619-B09B-4594-95AF-5C21A4D3D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3347" y="158123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12" r:id="rId5"/>
    <p:sldLayoutId id="2147483704" r:id="rId6"/>
    <p:sldLayoutId id="2147483689" r:id="rId7"/>
    <p:sldLayoutId id="2147483668" r:id="rId8"/>
    <p:sldLayoutId id="2147483707" r:id="rId9"/>
    <p:sldLayoutId id="2147483709" r:id="rId10"/>
    <p:sldLayoutId id="2147483710" r:id="rId11"/>
    <p:sldLayoutId id="2147483711" r:id="rId12"/>
    <p:sldLayoutId id="2147483713" r:id="rId13"/>
    <p:sldLayoutId id="2147483708" r:id="rId14"/>
    <p:sldLayoutId id="2147483697" r:id="rId15"/>
    <p:sldLayoutId id="2147483692" r:id="rId16"/>
    <p:sldLayoutId id="2147483715" r:id="rId17"/>
    <p:sldLayoutId id="214748371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C9A1C71-347B-44A9-88B4-692D9731582D}"/>
              </a:ext>
            </a:extLst>
          </p:cNvPr>
          <p:cNvSpPr txBox="1"/>
          <p:nvPr/>
        </p:nvSpPr>
        <p:spPr>
          <a:xfrm>
            <a:off x="3018814" y="364099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>
                <a:solidFill>
                  <a:schemeClr val="bg1"/>
                </a:solidFill>
                <a:cs typeface="Calibri Light" panose="020F0302020204030204" pitchFamily="34" charset="0"/>
              </a:rPr>
              <a:t>Phúc Thành Solutions</a:t>
            </a:r>
            <a:endParaRPr lang="en-IN" sz="14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 smtClean="0"/>
              <a:t>lẻ</a:t>
            </a:r>
            <a:r>
              <a:rPr lang="en-US" smtClean="0"/>
              <a:t> 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ShopViet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576A36-6C8E-4698-8628-CFA9BF06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34" y="3005490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2842F0B-867E-4E8A-B987-4AA1F99D4CF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78840" y="1644650"/>
            <a:ext cx="11308357" cy="4473575"/>
          </a:xfrm>
          <a:prstGeom prst="rect">
            <a:avLst/>
          </a:prstGeom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/>
              <a:t>Giao diện </a:t>
            </a:r>
            <a:r>
              <a:rPr lang="en-US"/>
              <a:t>báo cáo thống kê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99061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xmlns="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xmlns="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6E86452-6AEA-4380-9682-AB26317ADB62}"/>
              </a:ext>
            </a:extLst>
          </p:cNvPr>
          <p:cNvSpPr txBox="1"/>
          <p:nvPr/>
        </p:nvSpPr>
        <p:spPr>
          <a:xfrm>
            <a:off x="2955850" y="3666606"/>
            <a:ext cx="1881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cs typeface="Calibri Light" panose="020F0302020204030204" pitchFamily="34" charset="0"/>
              </a:rPr>
              <a:t>FABRIKAM RESIDENCES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</a:t>
            </a:r>
            <a:r>
              <a:rPr lang="en-IN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D</a:t>
            </a:r>
            <a:r>
              <a:rPr lang="vi-VN"/>
              <a:t>ư</a:t>
            </a:r>
            <a:r>
              <a:rPr lang="en-US"/>
              <a:t>ơng Văn Minh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ZA"/>
              <a:t>094 456 8448</a:t>
            </a:r>
            <a:endParaRPr lang="en-ZA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minhdv1@phucthanhgrou.com</a:t>
            </a:r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www.phucthanhgroup.</a:t>
            </a:r>
            <a:r>
              <a:rPr lang="en-IN" dirty="0"/>
              <a:t>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FC5452-5903-4D36-9BAD-C4A9AFC4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915" y="2927830"/>
            <a:ext cx="102857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</a:t>
            </a:r>
            <a:r>
              <a:rPr lang="en-US"/>
              <a:t>ới thiệu</a:t>
            </a:r>
            <a:endParaRPr lang="en-IN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B74F4C-B492-4376-A342-8A0E7D6F1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Cấu trúc hệ thống dữ liệu phần mềm</a:t>
            </a:r>
          </a:p>
        </p:txBody>
      </p:sp>
      <p:sp>
        <p:nvSpPr>
          <p:cNvPr id="14" name="AutoShape 2" descr="Image result for LÆ¯U TRá»® ICON">
            <a:extLst>
              <a:ext uri="{FF2B5EF4-FFF2-40B4-BE49-F238E27FC236}">
                <a16:creationId xmlns:a16="http://schemas.microsoft.com/office/drawing/2014/main" xmlns="" id="{BE48071B-27B5-485F-A92A-9465167937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E0A1A78-74D2-460F-810A-F833038F3269}"/>
              </a:ext>
            </a:extLst>
          </p:cNvPr>
          <p:cNvSpPr/>
          <p:nvPr/>
        </p:nvSpPr>
        <p:spPr>
          <a:xfrm>
            <a:off x="587828" y="3628276"/>
            <a:ext cx="1353381" cy="7009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Kho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69573E69-4617-4B36-94C6-DBB093DEFB6E}"/>
              </a:ext>
            </a:extLst>
          </p:cNvPr>
          <p:cNvSpPr/>
          <p:nvPr/>
        </p:nvSpPr>
        <p:spPr>
          <a:xfrm>
            <a:off x="2281542" y="5382878"/>
            <a:ext cx="948219" cy="531362"/>
          </a:xfrm>
          <a:prstGeom prst="ellipse">
            <a:avLst/>
          </a:prstGeom>
          <a:gradFill>
            <a:gsLst>
              <a:gs pos="14000">
                <a:schemeClr val="accent5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PM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179434F-F3BE-4FAF-8C41-BD256E1DD5B6}"/>
              </a:ext>
            </a:extLst>
          </p:cNvPr>
          <p:cNvSpPr/>
          <p:nvPr/>
        </p:nvSpPr>
        <p:spPr>
          <a:xfrm>
            <a:off x="3924386" y="3496060"/>
            <a:ext cx="1390330" cy="608895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Momart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xmlns="" id="{FFB03D57-B271-4EF5-A85F-6DA153D12FBC}"/>
              </a:ext>
            </a:extLst>
          </p:cNvPr>
          <p:cNvSpPr/>
          <p:nvPr/>
        </p:nvSpPr>
        <p:spPr>
          <a:xfrm>
            <a:off x="2183310" y="4403496"/>
            <a:ext cx="1144680" cy="613034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CSDL 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PM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Up Arrow 16">
            <a:extLst>
              <a:ext uri="{FF2B5EF4-FFF2-40B4-BE49-F238E27FC236}">
                <a16:creationId xmlns:a16="http://schemas.microsoft.com/office/drawing/2014/main" xmlns="" id="{C0CF16B2-113B-487C-8E02-975DAB4D2964}"/>
              </a:ext>
            </a:extLst>
          </p:cNvPr>
          <p:cNvSpPr/>
          <p:nvPr/>
        </p:nvSpPr>
        <p:spPr>
          <a:xfrm rot="14052559">
            <a:off x="3670672" y="3792769"/>
            <a:ext cx="229099" cy="1072823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Up Arrow 38">
            <a:extLst>
              <a:ext uri="{FF2B5EF4-FFF2-40B4-BE49-F238E27FC236}">
                <a16:creationId xmlns:a16="http://schemas.microsoft.com/office/drawing/2014/main" xmlns="" id="{3051E07D-322B-43FB-A6FC-6EC5B852107C}"/>
              </a:ext>
            </a:extLst>
          </p:cNvPr>
          <p:cNvSpPr/>
          <p:nvPr/>
        </p:nvSpPr>
        <p:spPr>
          <a:xfrm rot="7644539">
            <a:off x="1823930" y="4096982"/>
            <a:ext cx="242372" cy="620022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Up Arrow 39">
            <a:extLst>
              <a:ext uri="{FF2B5EF4-FFF2-40B4-BE49-F238E27FC236}">
                <a16:creationId xmlns:a16="http://schemas.microsoft.com/office/drawing/2014/main" xmlns="" id="{9CD7DD98-E08A-474A-A657-5D0A436E286B}"/>
              </a:ext>
            </a:extLst>
          </p:cNvPr>
          <p:cNvSpPr/>
          <p:nvPr/>
        </p:nvSpPr>
        <p:spPr>
          <a:xfrm>
            <a:off x="2670370" y="5005363"/>
            <a:ext cx="170561" cy="417412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</a:t>
            </a:r>
            <a:r>
              <a:rPr lang="en-US"/>
              <a:t>ới thiệu</a:t>
            </a:r>
            <a:endParaRPr lang="en-IN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Hệ thống quản lý bán hàng Shopviet được xây dựng lên nhằm giúp quá trình bán hàng tại showroom trở nên dễ dàng và thuận tiện hơn.</a:t>
            </a:r>
          </a:p>
          <a:p>
            <a:r>
              <a:rPr lang="en-US"/>
              <a:t>Nhằm nâng cao khả năng cạnh tranh của doanh nghiệp, tiết kiệm thời gian, chi phí giao dịch giữa nhà quản lý và người mua hàng </a:t>
            </a:r>
          </a:p>
          <a:p>
            <a:r>
              <a:rPr lang="en-US"/>
              <a:t>Quản lý trao đổi thông tin giữa hệ thống Kho và showroom giúp điều chỉnh sản phẩm dễ dàng.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B74F4C-B492-4376-A342-8A0E7D6F1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</a:t>
            </a:r>
            <a:r>
              <a:rPr lang="en-US"/>
              <a:t>ới thiệu</a:t>
            </a:r>
            <a:endParaRPr lang="en-IN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Kiến trúc tổng thể phần mềm theo 3 lớp</a:t>
            </a:r>
          </a:p>
          <a:p>
            <a:r>
              <a:rPr lang="en-US"/>
              <a:t>Đáp ứng nghiệp vụ quản lý</a:t>
            </a:r>
          </a:p>
          <a:p>
            <a:r>
              <a:rPr lang="en-US"/>
              <a:t>Bảo mật dữ liệu</a:t>
            </a:r>
          </a:p>
          <a:p>
            <a:r>
              <a:rPr lang="en-US"/>
              <a:t>Dễ dàng tích hợp với các hệ thống khác</a:t>
            </a:r>
          </a:p>
          <a:p>
            <a:endParaRPr lang="en-US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B74F4C-B492-4376-A342-8A0E7D6F1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hệ thống</a:t>
            </a:r>
            <a:endParaRPr lang="en-IN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Supper admin</a:t>
            </a:r>
            <a:endParaRPr lang="en-IN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/>
              <a:t>Danh mục:</a:t>
            </a:r>
          </a:p>
          <a:p>
            <a:pPr lvl="0"/>
            <a:r>
              <a:rPr lang="en-GB"/>
              <a:t>Danh sách đơn hàng</a:t>
            </a:r>
            <a:endParaRPr lang="en-US"/>
          </a:p>
          <a:p>
            <a:pPr lvl="0"/>
            <a:r>
              <a:rPr lang="en-GB"/>
              <a:t>Sản phẩm</a:t>
            </a:r>
            <a:endParaRPr lang="en-US"/>
          </a:p>
          <a:p>
            <a:pPr lvl="0"/>
            <a:r>
              <a:rPr lang="en-GB"/>
              <a:t>Khách hàng</a:t>
            </a:r>
            <a:endParaRPr lang="en-US"/>
          </a:p>
          <a:p>
            <a:pPr lvl="0"/>
            <a:r>
              <a:rPr lang="en-GB"/>
              <a:t>Báo cáo chi tiết tổng hợp</a:t>
            </a:r>
            <a:endParaRPr lang="en-US"/>
          </a:p>
          <a:p>
            <a:pPr lvl="0"/>
            <a:r>
              <a:rPr lang="en-GB"/>
              <a:t>Báo cáo khác: Theo hóa đơn, theo sản phẩm</a:t>
            </a:r>
            <a:endParaRPr lang="en-US"/>
          </a:p>
          <a:p>
            <a:pPr lvl="0"/>
            <a:r>
              <a:rPr lang="en-US"/>
              <a:t>Quản trị:</a:t>
            </a:r>
          </a:p>
          <a:p>
            <a:pPr lvl="0"/>
            <a:r>
              <a:rPr lang="en-GB"/>
              <a:t>Quản lý người dùng</a:t>
            </a:r>
            <a:endParaRPr lang="en-US"/>
          </a:p>
          <a:p>
            <a:pPr lvl="0"/>
            <a:r>
              <a:rPr lang="en-GB"/>
              <a:t>Phân quyền </a:t>
            </a:r>
            <a:endParaRPr lang="en-US"/>
          </a:p>
          <a:p>
            <a:pPr lvl="0"/>
            <a:r>
              <a:rPr lang="en-GB"/>
              <a:t>Quản lý Showroom</a:t>
            </a:r>
            <a:endParaRPr lang="en-US"/>
          </a:p>
          <a:p>
            <a:pPr lvl="0"/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hệ thống</a:t>
            </a:r>
            <a:endParaRPr lang="en-IN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Quản trị hệ thống và Quản lý cửa hàng</a:t>
            </a:r>
            <a:endParaRPr lang="en-IN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b="1"/>
              <a:t>Danh mục:</a:t>
            </a:r>
          </a:p>
          <a:p>
            <a:pPr lvl="0"/>
            <a:r>
              <a:rPr lang="en-GB"/>
              <a:t>Danh sách đơn hàng</a:t>
            </a:r>
            <a:endParaRPr lang="en-US"/>
          </a:p>
          <a:p>
            <a:pPr lvl="0"/>
            <a:r>
              <a:rPr lang="en-GB"/>
              <a:t>Tạo đơn hàng</a:t>
            </a:r>
            <a:endParaRPr lang="en-US"/>
          </a:p>
          <a:p>
            <a:pPr lvl="0"/>
            <a:r>
              <a:rPr lang="en-GB"/>
              <a:t>Sản phẩm</a:t>
            </a:r>
            <a:endParaRPr lang="en-US"/>
          </a:p>
          <a:p>
            <a:pPr lvl="0"/>
            <a:r>
              <a:rPr lang="en-GB"/>
              <a:t>Khách hàng</a:t>
            </a:r>
            <a:endParaRPr lang="en-US"/>
          </a:p>
          <a:p>
            <a:pPr lvl="0"/>
            <a:r>
              <a:rPr lang="en-GB"/>
              <a:t>Báo cáo chi tiết tổng hợp</a:t>
            </a:r>
            <a:endParaRPr lang="en-US"/>
          </a:p>
          <a:p>
            <a:pPr lvl="0"/>
            <a:r>
              <a:rPr lang="en-GB"/>
              <a:t>Báo cáo khác: Theo hóa đơn, theo sản phẩm</a:t>
            </a:r>
            <a:endParaRPr lang="en-US"/>
          </a:p>
          <a:p>
            <a:pPr lvl="0"/>
            <a:r>
              <a:rPr lang="en-US" b="1"/>
              <a:t>Quản trị:</a:t>
            </a:r>
          </a:p>
          <a:p>
            <a:pPr lvl="0"/>
            <a:r>
              <a:rPr lang="en-GB"/>
              <a:t>Quản lý người dùng</a:t>
            </a:r>
            <a:endParaRPr lang="en-US"/>
          </a:p>
          <a:p>
            <a:pPr lvl="0"/>
            <a:r>
              <a:rPr lang="en-GB"/>
              <a:t>Quản lý Showroom</a:t>
            </a:r>
            <a:endParaRPr lang="en-US"/>
          </a:p>
          <a:p>
            <a:pPr lvl="0"/>
            <a:endParaRPr lang="en-US"/>
          </a:p>
          <a:p>
            <a:pPr lvl="0"/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62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hệ thống</a:t>
            </a:r>
            <a:endParaRPr lang="en-IN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nhân viên bán hàng</a:t>
            </a:r>
            <a:endParaRPr lang="en-IN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600" b="1"/>
              <a:t>Danh mục:</a:t>
            </a:r>
          </a:p>
          <a:p>
            <a:pPr lvl="0"/>
            <a:r>
              <a:rPr lang="en-GB" sz="1600"/>
              <a:t>Danh sách đơn hàng</a:t>
            </a:r>
            <a:endParaRPr lang="en-US" sz="1600"/>
          </a:p>
          <a:p>
            <a:pPr lvl="0"/>
            <a:r>
              <a:rPr lang="en-GB" sz="1600"/>
              <a:t>Tạo đơn hàng</a:t>
            </a:r>
            <a:endParaRPr lang="en-US" sz="1600"/>
          </a:p>
          <a:p>
            <a:pPr lvl="0"/>
            <a:r>
              <a:rPr lang="en-GB" sz="1600"/>
              <a:t>Sản phẩm</a:t>
            </a:r>
            <a:endParaRPr lang="en-US" sz="1600"/>
          </a:p>
          <a:p>
            <a:pPr lvl="0"/>
            <a:r>
              <a:rPr lang="en-GB" sz="1600"/>
              <a:t>Khách hàng</a:t>
            </a:r>
            <a:endParaRPr lang="en-US" sz="1600"/>
          </a:p>
          <a:p>
            <a:pPr lvl="0"/>
            <a:r>
              <a:rPr lang="en-GB" sz="1600"/>
              <a:t>Báo cáo chi tiết tổng hợp</a:t>
            </a:r>
            <a:endParaRPr lang="en-US" sz="1600"/>
          </a:p>
          <a:p>
            <a:pPr lvl="0"/>
            <a:r>
              <a:rPr lang="en-GB" sz="1600"/>
              <a:t>Báo cáo khác: Theo hóa đơn, theo sản phẩm</a:t>
            </a:r>
            <a:endParaRPr lang="en-US" sz="1600"/>
          </a:p>
          <a:p>
            <a:pPr lvl="0"/>
            <a:endParaRPr lang="en-US" sz="1600"/>
          </a:p>
          <a:p>
            <a:pPr lvl="0"/>
            <a:endParaRPr lang="en-US" sz="1600"/>
          </a:p>
          <a:p>
            <a:pPr lvl="0"/>
            <a:endParaRPr lang="en-US" sz="1600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91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Giao diện hệ thống</a:t>
            </a:r>
            <a:endParaRPr lang="en-IN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DCB476A-C85E-47AA-BE94-366852DECD4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807262" y="2128102"/>
            <a:ext cx="3600000" cy="3457143"/>
          </a:xfrm>
          <a:prstGeom prst="rect">
            <a:avLst/>
          </a:prstGeom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Giao diện đ</a:t>
            </a:r>
            <a:r>
              <a:rPr lang="vi-VN"/>
              <a:t>ơ</a:t>
            </a:r>
            <a:r>
              <a:rPr lang="en-US"/>
              <a:t>n hàng</a:t>
            </a:r>
            <a:endParaRPr lang="en-IN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C8BA288-4CC9-4836-A06F-F897B298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169"/>
            <a:ext cx="12192000" cy="48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0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ight-03 Presentation Layout_CA - v6" id="{86C4C399-7276-42E5-9F38-CAD22380D144}" vid="{01DFD203-351D-4146-9D62-2E62169C73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281370-DD09-428B-BACB-AAB35C76E7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7E55BF-5475-4432-A4A6-B01AF71915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B83720C-C116-4431-9124-78163A0E6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341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Phần mềm bán lẻ a</vt:lpstr>
      <vt:lpstr>Giới thiệu</vt:lpstr>
      <vt:lpstr>Giới thiệu</vt:lpstr>
      <vt:lpstr>Giới thiệu</vt:lpstr>
      <vt:lpstr>Chức năng hệ thống</vt:lpstr>
      <vt:lpstr>Chức năng hệ thống</vt:lpstr>
      <vt:lpstr>Chức năng hệ thống</vt:lpstr>
      <vt:lpstr>Giao diện hệ thống</vt:lpstr>
      <vt:lpstr>Giao diện đơn hàng</vt:lpstr>
      <vt:lpstr>Giao diện báo cáo thống kê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2018-07-27T02:22:13Z</dcterms:created>
  <dcterms:modified xsi:type="dcterms:W3CDTF">2018-12-03T15:44:38Z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