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61" r:id="rId4"/>
    <p:sldId id="305" r:id="rId5"/>
    <p:sldId id="307" r:id="rId6"/>
    <p:sldId id="308" r:id="rId7"/>
    <p:sldId id="309" r:id="rId8"/>
    <p:sldId id="310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18" r:id="rId17"/>
    <p:sldId id="25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E6EEE73-DD1B-4DF8-8697-81D8145C463C}">
          <p14:sldIdLst>
            <p14:sldId id="256"/>
            <p14:sldId id="258"/>
            <p14:sldId id="261"/>
            <p14:sldId id="305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  <p14:sldId id="317"/>
            <p14:sldId id="31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5A495-39D1-4ECE-8ABB-DBDDB05DBF62}">
  <a:tblStyle styleId="{DF55A495-39D1-4ECE-8ABB-DBDDB05DB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36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9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7" name="Google Shape;257;p1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1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10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63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1" name="Google Shape;281;p1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2" name="Google Shape;422;p1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" name="Google Shape;423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4" name="Google Shape;424;p1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6" name="Google Shape;456;p1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2" name="Google Shape;462;p16"/>
          <p:cNvSpPr txBox="1">
            <a:spLocks noGrp="1"/>
          </p:cNvSpPr>
          <p:nvPr>
            <p:ph type="subTitle" idx="1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subTitle" idx="2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subTitle" idx="3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5" name="Google Shape;465;p16"/>
          <p:cNvSpPr txBox="1">
            <a:spLocks noGrp="1"/>
          </p:cNvSpPr>
          <p:nvPr>
            <p:ph type="subTitle" idx="4"/>
          </p:nvPr>
        </p:nvSpPr>
        <p:spPr>
          <a:xfrm>
            <a:off x="5427475" y="1810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6" name="Google Shape;466;p16"/>
          <p:cNvSpPr txBox="1">
            <a:spLocks noGrp="1"/>
          </p:cNvSpPr>
          <p:nvPr>
            <p:ph type="subTitle" idx="5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7" name="Google Shape;467;p16"/>
          <p:cNvSpPr txBox="1">
            <a:spLocks noGrp="1"/>
          </p:cNvSpPr>
          <p:nvPr>
            <p:ph type="subTitle" idx="6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8" name="Google Shape;468;p16"/>
          <p:cNvSpPr txBox="1">
            <a:spLocks noGrp="1"/>
          </p:cNvSpPr>
          <p:nvPr>
            <p:ph type="subTitle" idx="7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9" name="Google Shape;469;p16"/>
          <p:cNvSpPr txBox="1">
            <a:spLocks noGrp="1"/>
          </p:cNvSpPr>
          <p:nvPr>
            <p:ph type="subTitle" idx="8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0" name="Google Shape;47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9" r:id="rId7"/>
    <p:sldLayoutId id="2147483662" r:id="rId8"/>
    <p:sldLayoutId id="2147483663" r:id="rId9"/>
    <p:sldLayoutId id="2147483664" r:id="rId10"/>
    <p:sldLayoutId id="2147483665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Phones classify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Group 3</a:t>
            </a:r>
            <a:endParaRPr dirty="0">
              <a:latin typeface="+mj-lt"/>
            </a:endParaRPr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E74A642-33F2-40D0-9DB1-F6D8BB4A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50" y="727857"/>
            <a:ext cx="7533900" cy="2777100"/>
          </a:xfrm>
        </p:spPr>
        <p:txBody>
          <a:bodyPr/>
          <a:lstStyle/>
          <a:p>
            <a:r>
              <a:rPr lang="vi-VN" b="0" i="0" dirty="0">
                <a:solidFill>
                  <a:srgbClr val="333333"/>
                </a:solidFill>
                <a:effectLst/>
                <a:latin typeface="+mn-lt"/>
              </a:rPr>
              <a:t>StandardScaler là một phương pháp chia tỷ lệ dựa trên trung bình</a:t>
            </a: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8102A-4BF5-4FF9-BA63-D4EC4190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scaler</a:t>
            </a:r>
          </a:p>
        </p:txBody>
      </p:sp>
      <p:pic>
        <p:nvPicPr>
          <p:cNvPr id="1026" name="Picture 2" descr="Using StandardScaler() Function to Standardize Python Data - JournalDev">
            <a:extLst>
              <a:ext uri="{FF2B5EF4-FFF2-40B4-BE49-F238E27FC236}">
                <a16:creationId xmlns:a16="http://schemas.microsoft.com/office/drawing/2014/main" id="{8E45182B-0234-4F4C-83FB-F3C63B71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2571750"/>
            <a:ext cx="3438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8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FD9FC-AE9E-455F-A2D0-20524905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standard scaler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E6685-AF81-4CFB-8D83-8ABEDF46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8" y="969684"/>
            <a:ext cx="6685356" cy="39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A91-B1A5-4E84-982E-B6AB3323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standard scaler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2F62C-6C7D-4B02-A2EC-5E176E56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8" y="958836"/>
            <a:ext cx="6705333" cy="40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 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Customize model</a:t>
            </a:r>
            <a:endParaRPr dirty="0">
              <a:latin typeface="+mn-lt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56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7D5A7CB-5E67-4134-90E8-B69F35F77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cluster </a:t>
            </a:r>
            <a:r>
              <a:rPr lang="en-US" dirty="0" err="1"/>
              <a:t>có</a:t>
            </a:r>
            <a:r>
              <a:rPr lang="en-US" dirty="0"/>
              <a:t> center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67CFF9A-C499-4B19-A89D-D591F93E159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4.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F514CF-5D2A-4111-8524-A19C55471CA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Chọn</a:t>
            </a:r>
            <a:r>
              <a:rPr lang="en-US" dirty="0"/>
              <a:t> K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center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2E620D5-A466-4648-87A2-818EEF9495D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center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cluster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422B0F-33EA-46E7-85C3-33713B30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5764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9B9A1F5-59AF-471A-9216-9B928231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with standard scaler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71B2DB-045B-4A88-A914-58B179E4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39" y="1036800"/>
            <a:ext cx="5210875" cy="36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2AD6-8988-4DB1-8153-34CD51BA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26" y="540000"/>
            <a:ext cx="5318806" cy="993600"/>
          </a:xfrm>
        </p:spPr>
        <p:txBody>
          <a:bodyPr/>
          <a:lstStyle/>
          <a:p>
            <a:r>
              <a:rPr lang="en-US" dirty="0"/>
              <a:t>Result without Standard scaler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F1932-CAB4-4581-A505-D55B89CD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9" y="1036800"/>
            <a:ext cx="5318806" cy="3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999694" y="2108336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173602" y="2890937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sp>
        <p:nvSpPr>
          <p:cNvPr id="850" name="Google Shape;850;p31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Selenium, Be</a:t>
            </a:r>
            <a:r>
              <a:rPr lang="en-US" dirty="0">
                <a:latin typeface="+mj-lt"/>
              </a:rPr>
              <a:t>a</a:t>
            </a:r>
            <a:r>
              <a:rPr lang="en" dirty="0">
                <a:latin typeface="+mj-lt"/>
              </a:rPr>
              <a:t>utifulSoup</a:t>
            </a:r>
            <a:endParaRPr dirty="0">
              <a:latin typeface="+mj-lt"/>
            </a:endParaRPr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31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 err="1">
                <a:latin typeface="+mj-lt"/>
              </a:rPr>
              <a:t>Sklearn</a:t>
            </a: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55" name="Google Shape;855;p31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+mj-lt"/>
              </a:rPr>
              <a:t>Seaborn, Distribution, Correlation</a:t>
            </a: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6" name="Google Shape;856;p31"/>
          <p:cNvGrpSpPr/>
          <p:nvPr/>
        </p:nvGrpSpPr>
        <p:grpSpPr>
          <a:xfrm rot="367883">
            <a:off x="6168822" y="3265871"/>
            <a:ext cx="1569882" cy="507904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1381256" y="1507939"/>
            <a:ext cx="1557467" cy="585348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1"/>
          <p:cNvGrpSpPr/>
          <p:nvPr/>
        </p:nvGrpSpPr>
        <p:grpSpPr>
          <a:xfrm rot="367883">
            <a:off x="1375060" y="3250166"/>
            <a:ext cx="1569882" cy="507904"/>
            <a:chOff x="4345425" y="2175475"/>
            <a:chExt cx="800750" cy="176025"/>
          </a:xfrm>
        </p:grpSpPr>
        <p:sp>
          <p:nvSpPr>
            <p:cNvPr id="863" name="Google Shape;86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1"/>
          <p:cNvGrpSpPr/>
          <p:nvPr/>
        </p:nvGrpSpPr>
        <p:grpSpPr>
          <a:xfrm rot="474658">
            <a:off x="6175019" y="1507926"/>
            <a:ext cx="1557467" cy="585348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1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+mj-lt"/>
              </a:rPr>
              <a:t>Customize the model</a:t>
            </a:r>
            <a:endParaRPr dirty="0">
              <a:latin typeface="+mj-lt"/>
            </a:endParaRPr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K-means Clustering</a:t>
            </a:r>
            <a:endParaRPr dirty="0"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colecting</a:t>
            </a:r>
            <a:endParaRPr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PCA </a:t>
            </a:r>
            <a:endParaRPr dirty="0"/>
          </a:p>
        </p:txBody>
      </p:sp>
      <p:grpSp>
        <p:nvGrpSpPr>
          <p:cNvPr id="873" name="Google Shape;873;p31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874" name="Google Shape;874;p31"/>
            <p:cNvSpPr/>
            <p:nvPr/>
          </p:nvSpPr>
          <p:spPr>
            <a:xfrm>
              <a:off x="3647400" y="4384125"/>
              <a:ext cx="42000" cy="38300"/>
            </a:xfrm>
            <a:custGeom>
              <a:avLst/>
              <a:gdLst/>
              <a:ahLst/>
              <a:cxnLst/>
              <a:rect l="l" t="t" r="r" b="b"/>
              <a:pathLst>
                <a:path w="1680" h="1532" extrusionOk="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695650" y="4356075"/>
              <a:ext cx="49500" cy="27125"/>
            </a:xfrm>
            <a:custGeom>
              <a:avLst/>
              <a:gdLst/>
              <a:ahLst/>
              <a:cxnLst/>
              <a:rect l="l" t="t" r="r" b="b"/>
              <a:pathLst>
                <a:path w="1980" h="1085" extrusionOk="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727800" y="4393475"/>
              <a:ext cx="40550" cy="26725"/>
            </a:xfrm>
            <a:custGeom>
              <a:avLst/>
              <a:gdLst/>
              <a:ahLst/>
              <a:cxnLst/>
              <a:rect l="l" t="t" r="r" b="b"/>
              <a:pathLst>
                <a:path w="1622" h="1069" extrusionOk="0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3777725" y="4368075"/>
              <a:ext cx="49925" cy="55775"/>
            </a:xfrm>
            <a:custGeom>
              <a:avLst/>
              <a:gdLst/>
              <a:ahLst/>
              <a:cxnLst/>
              <a:rect l="l" t="t" r="r" b="b"/>
              <a:pathLst>
                <a:path w="1997" h="2231" extrusionOk="0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3811550" y="4354525"/>
              <a:ext cx="27600" cy="28050"/>
            </a:xfrm>
            <a:custGeom>
              <a:avLst/>
              <a:gdLst/>
              <a:ahLst/>
              <a:cxnLst/>
              <a:rect l="l" t="t" r="r" b="b"/>
              <a:pathLst>
                <a:path w="1104" h="1122" extrusionOk="0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3856050" y="4393900"/>
              <a:ext cx="47000" cy="10925"/>
            </a:xfrm>
            <a:custGeom>
              <a:avLst/>
              <a:gdLst/>
              <a:ahLst/>
              <a:cxnLst/>
              <a:rect l="l" t="t" r="r" b="b"/>
              <a:pathLst>
                <a:path w="1880" h="437" extrusionOk="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861050" y="4406000"/>
              <a:ext cx="49525" cy="9750"/>
            </a:xfrm>
            <a:custGeom>
              <a:avLst/>
              <a:gdLst/>
              <a:ahLst/>
              <a:cxnLst/>
              <a:rect l="l" t="t" r="r" b="b"/>
              <a:pathLst>
                <a:path w="1981" h="390" extrusionOk="0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924125" y="4391050"/>
              <a:ext cx="40975" cy="37150"/>
            </a:xfrm>
            <a:custGeom>
              <a:avLst/>
              <a:gdLst/>
              <a:ahLst/>
              <a:cxnLst/>
              <a:rect l="l" t="t" r="r" b="b"/>
              <a:pathLst>
                <a:path w="1639" h="1486" extrusionOk="0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966475" y="4358650"/>
              <a:ext cx="46850" cy="33350"/>
            </a:xfrm>
            <a:custGeom>
              <a:avLst/>
              <a:gdLst/>
              <a:ahLst/>
              <a:cxnLst/>
              <a:rect l="l" t="t" r="r" b="b"/>
              <a:pathLst>
                <a:path w="1874" h="1334" extrusionOk="0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collecting SECTION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Selenium, </a:t>
            </a:r>
            <a:r>
              <a:rPr lang="en-US" dirty="0" err="1">
                <a:latin typeface="+mj-lt"/>
              </a:rPr>
              <a:t>Beautifulsoup</a:t>
            </a:r>
            <a:endParaRPr dirty="0">
              <a:latin typeface="+mj-lt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E46AB1-192C-42B7-9ADE-F2A6E390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2CCED4-6C46-4894-A5F2-92E42C86E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3898" y="867200"/>
            <a:ext cx="1780908" cy="406800"/>
          </a:xfrm>
        </p:spPr>
        <p:txBody>
          <a:bodyPr/>
          <a:lstStyle/>
          <a:p>
            <a:r>
              <a:rPr lang="en-US" dirty="0" err="1"/>
              <a:t>BeutifulSoup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28FC10B-E606-43E7-B364-87E8ED208B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03897" y="2856550"/>
            <a:ext cx="1567057" cy="406800"/>
          </a:xfrm>
        </p:spPr>
        <p:txBody>
          <a:bodyPr/>
          <a:lstStyle/>
          <a:p>
            <a:r>
              <a:rPr lang="en-US" dirty="0"/>
              <a:t>Web to crawl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10180AC-051D-4372-8C55-8B464EE2BD6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06900" y="2856550"/>
            <a:ext cx="1371726" cy="406800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340EB85-FE42-4692-8A3C-66EE21A54BB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+mj-lt"/>
              </a:rPr>
              <a:t>Mã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nguồn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web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automated test. </a:t>
            </a:r>
          </a:p>
          <a:p>
            <a:pPr>
              <a:buFontTx/>
              <a:buChar char="-"/>
            </a:pPr>
            <a:r>
              <a:rPr lang="en-US" dirty="0" err="1">
                <a:latin typeface="+mj-lt"/>
              </a:rPr>
              <a:t>Tương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tảng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trích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web 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15059855-8746-42E6-848C-5781C946324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703888" y="1289050"/>
            <a:ext cx="2506662" cy="11350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+mj-lt"/>
              </a:rPr>
              <a:t>Thư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Python, </a:t>
            </a:r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HTML </a:t>
            </a:r>
            <a:r>
              <a:rPr lang="en-US" dirty="0"/>
              <a:t>	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26BA4AE-2E45-4141-AD8C-820454763EE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703888" y="3263900"/>
            <a:ext cx="2506662" cy="11334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+mj-lt"/>
              </a:rPr>
              <a:t>FPT shop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Tiki	</a:t>
            </a:r>
          </a:p>
        </p:txBody>
      </p:sp>
    </p:spTree>
    <p:extLst>
      <p:ext uri="{BB962C8B-B14F-4D97-AF65-F5344CB8AC3E}">
        <p14:creationId xmlns:p14="http://schemas.microsoft.com/office/powerpoint/2010/main" val="57792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SECTION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Selenium, </a:t>
            </a:r>
            <a:r>
              <a:rPr lang="en-US" dirty="0" err="1">
                <a:latin typeface="+mj-lt"/>
              </a:rPr>
              <a:t>Beautifulsoup</a:t>
            </a:r>
            <a:endParaRPr dirty="0">
              <a:latin typeface="+mj-lt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187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049707-8D02-4210-AAD6-72C3154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7736A-06CF-4C27-973E-AA5A5363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20" y="946800"/>
            <a:ext cx="6690959" cy="4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A9E6-585E-4957-B86B-DB547385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7C7-65E7-4956-9500-8DD85F37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13" y="1328564"/>
            <a:ext cx="3019846" cy="248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29288-A5D0-4926-85BF-92122F61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43" y="1311972"/>
            <a:ext cx="350568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33552" y="1163432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PCA SECTION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Sklearn</a:t>
            </a:r>
            <a:endParaRPr dirty="0">
              <a:latin typeface="+mn-lt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00237" y="2227703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39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640D668D-3D20-4170-8929-6F8D8955F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Trực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hóa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rõ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hơn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Trực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K-means Clustering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63F060-71F7-41ED-9CF6-2D6D27DD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9990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198</Words>
  <Application>Microsoft Office PowerPoint</Application>
  <PresentationFormat>On-screen Show (16:9)</PresentationFormat>
  <Paragraphs>49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Muli</vt:lpstr>
      <vt:lpstr>Itim</vt:lpstr>
      <vt:lpstr>Online Notebook by Slidesgo</vt:lpstr>
      <vt:lpstr> Phones classify</vt:lpstr>
      <vt:lpstr>WorkFlow</vt:lpstr>
      <vt:lpstr>Data collecting SECTION</vt:lpstr>
      <vt:lpstr>Overview</vt:lpstr>
      <vt:lpstr>Data analysis SECTION</vt:lpstr>
      <vt:lpstr>Correlation table</vt:lpstr>
      <vt:lpstr>Distribution </vt:lpstr>
      <vt:lpstr>PCA SECTION</vt:lpstr>
      <vt:lpstr>Principal  component analysis</vt:lpstr>
      <vt:lpstr>Standard scaler</vt:lpstr>
      <vt:lpstr>With standard scaler</vt:lpstr>
      <vt:lpstr>Without standard scaler </vt:lpstr>
      <vt:lpstr>K-means clustering </vt:lpstr>
      <vt:lpstr>Steps</vt:lpstr>
      <vt:lpstr>Result with standard scaler</vt:lpstr>
      <vt:lpstr>Result without Standard scaler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Phones classify</dc:title>
  <dc:creator>Scabby Toad</dc:creator>
  <cp:lastModifiedBy>Minh Nguyen</cp:lastModifiedBy>
  <cp:revision>5</cp:revision>
  <dcterms:modified xsi:type="dcterms:W3CDTF">2021-11-09T14:25:56Z</dcterms:modified>
</cp:coreProperties>
</file>