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B42B-34DB-48BF-BCED-13ED63D70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 group’s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2F061-1CCB-4A44-9B93-96F8E5DE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10540"/>
            <a:ext cx="5357600" cy="12184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ED4-9AF0-40F6-ACAF-7E3C2964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Group’s 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3798-47E4-4813-85BE-11BFFBC1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Cao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/>
              <a:t>: SE140418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Nguyễn</a:t>
            </a:r>
            <a:r>
              <a:rPr lang="en-US" dirty="0"/>
              <a:t> Quang Minh: SE140536</a:t>
            </a:r>
          </a:p>
          <a:p>
            <a:r>
              <a:rPr lang="en-US" dirty="0"/>
              <a:t>- </a:t>
            </a:r>
            <a:r>
              <a:rPr lang="en-US" dirty="0" err="1"/>
              <a:t>Nguyễn</a:t>
            </a:r>
            <a:r>
              <a:rPr lang="en-US" dirty="0"/>
              <a:t> Lê </a:t>
            </a:r>
            <a:r>
              <a:rPr lang="en-US" dirty="0" err="1"/>
              <a:t>Nhật</a:t>
            </a:r>
            <a:r>
              <a:rPr lang="en-US" dirty="0"/>
              <a:t> Minh: SE140308</a:t>
            </a:r>
          </a:p>
        </p:txBody>
      </p:sp>
    </p:spTree>
    <p:extLst>
      <p:ext uri="{BB962C8B-B14F-4D97-AF65-F5344CB8AC3E}">
        <p14:creationId xmlns:p14="http://schemas.microsoft.com/office/powerpoint/2010/main" val="358553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7D14-1FEA-4A73-9CD2-1E301F8F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							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773C-6A75-4498-93BB-ABD31DC6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MTM Online Sales Website</a:t>
            </a:r>
          </a:p>
        </p:txBody>
      </p:sp>
    </p:spTree>
    <p:extLst>
      <p:ext uri="{BB962C8B-B14F-4D97-AF65-F5344CB8AC3E}">
        <p14:creationId xmlns:p14="http://schemas.microsoft.com/office/powerpoint/2010/main" val="96909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1C76-BCAE-4E09-9A14-4FBE4DD3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0A9A-67D0-40E4-AB1E-2428E3A6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View product menu and view their detail information</a:t>
            </a:r>
          </a:p>
          <a:p>
            <a:r>
              <a:rPr lang="en-US" dirty="0"/>
              <a:t>2. Add product to cart and view cart</a:t>
            </a:r>
          </a:p>
          <a:p>
            <a:r>
              <a:rPr lang="en-US" dirty="0"/>
              <a:t>3. Check out</a:t>
            </a:r>
          </a:p>
        </p:txBody>
      </p:sp>
    </p:spTree>
    <p:extLst>
      <p:ext uri="{BB962C8B-B14F-4D97-AF65-F5344CB8AC3E}">
        <p14:creationId xmlns:p14="http://schemas.microsoft.com/office/powerpoint/2010/main" val="427992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539-CAFA-4505-ABA5-79BD2EC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every member: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292-27BC-4DD9-A401-1C6807FB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1: Cao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/>
              <a:t>Function 2: </a:t>
            </a:r>
            <a:r>
              <a:rPr lang="en-US" dirty="0" err="1"/>
              <a:t>Nguyễn</a:t>
            </a:r>
            <a:r>
              <a:rPr lang="en-US" dirty="0"/>
              <a:t> Lê </a:t>
            </a:r>
            <a:r>
              <a:rPr lang="en-US" dirty="0" err="1"/>
              <a:t>Nhật</a:t>
            </a:r>
            <a:r>
              <a:rPr lang="en-US" dirty="0"/>
              <a:t> Minh</a:t>
            </a:r>
          </a:p>
          <a:p>
            <a:r>
              <a:rPr lang="en-US" dirty="0"/>
              <a:t>Function 3 + database + slide: </a:t>
            </a:r>
            <a:r>
              <a:rPr lang="en-US" dirty="0" err="1"/>
              <a:t>Nguyễn</a:t>
            </a:r>
            <a:r>
              <a:rPr lang="en-US" dirty="0"/>
              <a:t> Quang Minh</a:t>
            </a:r>
          </a:p>
        </p:txBody>
      </p:sp>
    </p:spTree>
    <p:extLst>
      <p:ext uri="{BB962C8B-B14F-4D97-AF65-F5344CB8AC3E}">
        <p14:creationId xmlns:p14="http://schemas.microsoft.com/office/powerpoint/2010/main" val="349254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{19E1981B-61C3-473E-B509-DD06E1DF14F5}tf16401375</Template>
  <TotalTime>34</TotalTime>
  <Words>101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Welcome to our group’s project</vt:lpstr>
      <vt:lpstr>Group’s member:</vt:lpstr>
      <vt:lpstr>Topic:           </vt:lpstr>
      <vt:lpstr>Main function:</vt:lpstr>
      <vt:lpstr>Role of every member: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group’s project</dc:title>
  <dc:creator>Admin</dc:creator>
  <cp:lastModifiedBy>Admin</cp:lastModifiedBy>
  <cp:revision>4</cp:revision>
  <dcterms:created xsi:type="dcterms:W3CDTF">2021-03-26T13:17:30Z</dcterms:created>
  <dcterms:modified xsi:type="dcterms:W3CDTF">2021-03-26T13:52:03Z</dcterms:modified>
</cp:coreProperties>
</file>