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45F5-2434-9378-4BD6-8C2ADD5F3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75270-EFFE-687B-B04E-98C681841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7845-F350-3D93-D582-F1FD0C5C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39FF-D566-4539-AD0B-4A53B2F65900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FAFB-4B63-E266-F653-AD91D16E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6D7B-72B0-A1FF-1C91-AB970B15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0B64-C635-432B-ACBE-4A88CC5B4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337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D204-C1C6-02BB-67FB-1A06B693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E8979-9687-30B6-E36E-A2E31BCBA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3AAA-332E-84E0-301B-C53534F8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39FF-D566-4539-AD0B-4A53B2F65900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17AE7-D356-1AFE-0B3C-A22CB0BC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E653-14C0-8E65-4B84-3A583097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0B64-C635-432B-ACBE-4A88CC5B4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67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3574C-9795-082B-92FA-D61CD28F1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501A7-B6AB-17C2-FEDD-474FB879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1134-80E9-F6D5-D7E4-91102EC7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39FF-D566-4539-AD0B-4A53B2F65900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AA2C-2CD6-6A5A-B9D8-664EF873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8E88-89E1-84C0-3528-CEFDEF87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0B64-C635-432B-ACBE-4A88CC5B4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9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C282-9942-128C-7A87-ED5826F0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E851-04A6-45F5-948D-47960F18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269CC-B367-95E9-8A6C-550281A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39FF-D566-4539-AD0B-4A53B2F65900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0F90-6CC4-063E-DE55-409B2AC5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EAC6-3E83-7C57-3AA7-90D60CD8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0B64-C635-432B-ACBE-4A88CC5B4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6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51BF-2E6D-6399-A33C-5A0DC47B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2F35-E8A3-932A-9187-CB97E403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98C1-AF3C-5746-E0A8-E7DF0125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39FF-D566-4539-AD0B-4A53B2F65900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3472-3609-BF42-4E9A-67F79A15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122C-AF40-7002-3B3C-E3B79FCA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0B64-C635-432B-ACBE-4A88CC5B4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1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3F8C-6088-C133-8B06-E79F36DF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98DA-B573-2D28-E964-51ADC57FC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94AAD-52F7-AC37-996F-20E41635F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BBEF-0C8D-9A80-F8AE-6CFFE633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39FF-D566-4539-AD0B-4A53B2F65900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E2011-3F55-C94E-F327-526F2770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3EDE-6652-D63D-A80B-8BCB6F60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0B64-C635-432B-ACBE-4A88CC5B4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451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6220-4633-D039-4CFA-2D37CEED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F80B9-3750-EBEA-AF3D-801AFBCB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0811B-9A7B-4EE3-00C4-99A04337B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B1CEE-4EF0-44B7-5FF8-86BFD73FD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9CCBF-8A0C-EA31-54C8-855A763F1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F12B0-D78D-A0D1-5506-A707651E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39FF-D566-4539-AD0B-4A53B2F65900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5CA5B-7B39-32B8-B808-4A4644DA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12BB2-B083-862E-4F92-ADB27EE2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0B64-C635-432B-ACBE-4A88CC5B4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1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9155-CF03-F9F7-20FA-A81DFC36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D64D5-CD4C-7A96-7EAF-B93F65D9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39FF-D566-4539-AD0B-4A53B2F65900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F91C2-7D55-7691-267B-B3E8105B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C561B-B31B-0843-5390-9CF015C3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0B64-C635-432B-ACBE-4A88CC5B4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983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4B5BC-5FB0-BCA6-FB74-70C3C147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39FF-D566-4539-AD0B-4A53B2F65900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D11A9-AC1B-EB23-4213-C75ABB12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70263-C98F-F520-81DF-6CD4C9BC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0B64-C635-432B-ACBE-4A88CC5B4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06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4E4-9E5D-C011-D854-481D613E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5F7C-299C-8C33-EB9E-A9A0D5B5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A2F3F-019C-8B18-BEFC-99D749834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EE801-7056-A362-2376-6E5C1287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39FF-D566-4539-AD0B-4A53B2F65900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121F3-C147-59E8-70E9-62209BB7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94E1C-6650-2FA9-30D5-0EEFEE3C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0B64-C635-432B-ACBE-4A88CC5B4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EDB1-66FB-346C-A288-4302C3F9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3CA26-FBA2-01E3-5982-B5FAE5F77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4A76D-194E-7ADF-E3D8-E98A5B73B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AFCDD-885D-F43E-DBAF-7400D99F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39FF-D566-4539-AD0B-4A53B2F65900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475C8-E619-8682-2552-2AE43046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D2C00-A4F9-FCDA-A430-167C3651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0B64-C635-432B-ACBE-4A88CC5B4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109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EDAA2-2206-9F00-F5E2-40BAF737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83C52-3A5C-AB28-42E0-9C2732FA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F1F8-C1B0-E32E-B1E7-C455B3F6B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39FF-D566-4539-AD0B-4A53B2F65900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D375-F79E-8AB9-80D2-9F8ACFAF8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E9A95-646F-D438-8984-F7EF98D10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0B64-C635-432B-ACBE-4A88CC5B4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18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3E57-6FA5-644F-7540-78B89F366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>
                <a:latin typeface="+mn-lt"/>
              </a:rPr>
              <a:t>Báo cáo tuần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1D104-F62E-C41E-07A9-65AC2661B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7367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23C-A6CB-D243-9147-7FC61A03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2" y="237392"/>
            <a:ext cx="6503377" cy="782515"/>
          </a:xfrm>
        </p:spPr>
        <p:txBody>
          <a:bodyPr/>
          <a:lstStyle/>
          <a:p>
            <a:r>
              <a:rPr lang="vi-VN" dirty="0">
                <a:latin typeface="+mn-lt"/>
              </a:rPr>
              <a:t>Kết quả </a:t>
            </a:r>
            <a:r>
              <a:rPr lang="vi-VN" dirty="0" err="1">
                <a:latin typeface="+mn-lt"/>
              </a:rPr>
              <a:t>query</a:t>
            </a:r>
            <a:r>
              <a:rPr lang="vi-VN" dirty="0">
                <a:latin typeface="+mn-lt"/>
              </a:rPr>
              <a:t> 24 giờ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32F80-9508-CF5D-D88B-46B26DA2F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929"/>
            <a:ext cx="12192000" cy="56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2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23C-A6CB-D243-9147-7FC61A03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91526"/>
            <a:ext cx="10515600" cy="1325563"/>
          </a:xfrm>
        </p:spPr>
        <p:txBody>
          <a:bodyPr/>
          <a:lstStyle/>
          <a:p>
            <a:r>
              <a:rPr lang="vi-VN" dirty="0">
                <a:latin typeface="+mn-lt"/>
              </a:rPr>
              <a:t>Sơ đồ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F0F95B-5DAB-D673-EE2F-E7BE5759210E}"/>
              </a:ext>
            </a:extLst>
          </p:cNvPr>
          <p:cNvSpPr/>
          <p:nvPr/>
        </p:nvSpPr>
        <p:spPr>
          <a:xfrm>
            <a:off x="1022839" y="1690690"/>
            <a:ext cx="1808285" cy="1872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Jaeger</a:t>
            </a:r>
            <a:r>
              <a:rPr lang="vi-VN" dirty="0"/>
              <a:t> </a:t>
            </a:r>
            <a:r>
              <a:rPr lang="vi-VN" dirty="0" err="1"/>
              <a:t>Collector</a:t>
            </a:r>
            <a:endParaRPr lang="vi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80B57-ADA5-BE39-3772-15C8F4191FED}"/>
              </a:ext>
            </a:extLst>
          </p:cNvPr>
          <p:cNvSpPr/>
          <p:nvPr/>
        </p:nvSpPr>
        <p:spPr>
          <a:xfrm>
            <a:off x="4929554" y="1690689"/>
            <a:ext cx="1808285" cy="1872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Apache</a:t>
            </a:r>
            <a:r>
              <a:rPr lang="vi-VN" dirty="0"/>
              <a:t> </a:t>
            </a:r>
            <a:r>
              <a:rPr lang="vi-VN" dirty="0" err="1"/>
              <a:t>Cassandra</a:t>
            </a:r>
            <a:r>
              <a:rPr lang="vi-VN" dirty="0"/>
              <a:t> (DB)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80EE30-0182-50F6-824C-72DDB65ABF0D}"/>
              </a:ext>
            </a:extLst>
          </p:cNvPr>
          <p:cNvSpPr/>
          <p:nvPr/>
        </p:nvSpPr>
        <p:spPr>
          <a:xfrm>
            <a:off x="9053146" y="1690688"/>
            <a:ext cx="1808285" cy="1872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Web backend API (Java)</a:t>
            </a:r>
            <a:endParaRPr lang="vi-V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9ACADB-CBAF-B8F6-50F1-5E6AFA94BE8F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831124" y="2627070"/>
            <a:ext cx="20984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4A20C-899B-9186-D81F-37E5028FFE8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737839" y="2627069"/>
            <a:ext cx="2315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93AA87-DB2D-D064-B344-19957FF80F67}"/>
              </a:ext>
            </a:extLst>
          </p:cNvPr>
          <p:cNvSpPr/>
          <p:nvPr/>
        </p:nvSpPr>
        <p:spPr>
          <a:xfrm>
            <a:off x="4929554" y="4436818"/>
            <a:ext cx="1808285" cy="1872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Grafana</a:t>
            </a:r>
            <a:r>
              <a:rPr lang="vi-VN" dirty="0"/>
              <a:t> </a:t>
            </a:r>
            <a:r>
              <a:rPr lang="vi-VN" dirty="0" err="1"/>
              <a:t>Node</a:t>
            </a:r>
            <a:r>
              <a:rPr lang="vi-VN" dirty="0"/>
              <a:t> </a:t>
            </a:r>
            <a:r>
              <a:rPr lang="vi-VN" dirty="0" err="1"/>
              <a:t>Graph</a:t>
            </a:r>
            <a:r>
              <a:rPr lang="vi-VN" dirty="0"/>
              <a:t> UI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AB719C2-5642-91D2-C79D-D31858CA1B16}"/>
              </a:ext>
            </a:extLst>
          </p:cNvPr>
          <p:cNvCxnSpPr>
            <a:stCxn id="8" idx="2"/>
            <a:endCxn id="14" idx="3"/>
          </p:cNvCxnSpPr>
          <p:nvPr/>
        </p:nvCxnSpPr>
        <p:spPr>
          <a:xfrm rot="5400000">
            <a:off x="7442689" y="2858599"/>
            <a:ext cx="1809750" cy="3219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0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23C-A6CB-D243-9147-7FC61A03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7" y="0"/>
            <a:ext cx="10515600" cy="1325563"/>
          </a:xfrm>
        </p:spPr>
        <p:txBody>
          <a:bodyPr/>
          <a:lstStyle/>
          <a:p>
            <a:r>
              <a:rPr lang="vi-VN" dirty="0">
                <a:latin typeface="+mn-lt"/>
              </a:rPr>
              <a:t>Cấu hình </a:t>
            </a:r>
            <a:r>
              <a:rPr lang="vi-VN" dirty="0" err="1">
                <a:latin typeface="+mn-lt"/>
              </a:rPr>
              <a:t>jaeger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collector</a:t>
            </a:r>
            <a:endParaRPr lang="vi-VN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B7F0DB-792D-1F37-2824-2AF0FB02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27" y="1087170"/>
            <a:ext cx="6919546" cy="564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2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23C-A6CB-D243-9147-7FC61A03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7" y="0"/>
            <a:ext cx="10515600" cy="1325563"/>
          </a:xfrm>
        </p:spPr>
        <p:txBody>
          <a:bodyPr/>
          <a:lstStyle/>
          <a:p>
            <a:r>
              <a:rPr lang="vi-VN" dirty="0">
                <a:latin typeface="+mn-lt"/>
              </a:rPr>
              <a:t>Các bảng dữ liệu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A83BF-D497-A6DF-FCE7-886B4076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23" y="1325563"/>
            <a:ext cx="5856039" cy="5232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97DE1F-64A4-C070-B473-01AF4559D10F}"/>
              </a:ext>
            </a:extLst>
          </p:cNvPr>
          <p:cNvSpPr txBox="1"/>
          <p:nvPr/>
        </p:nvSpPr>
        <p:spPr>
          <a:xfrm>
            <a:off x="8340608" y="3578469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/>
              <a:t>Dùng bảng “</a:t>
            </a:r>
            <a:r>
              <a:rPr lang="vi-VN" sz="2400" dirty="0" err="1"/>
              <a:t>traces</a:t>
            </a:r>
            <a:r>
              <a:rPr lang="vi-VN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17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23C-A6CB-D243-9147-7FC61A03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7" y="0"/>
            <a:ext cx="10515600" cy="1325563"/>
          </a:xfrm>
        </p:spPr>
        <p:txBody>
          <a:bodyPr/>
          <a:lstStyle/>
          <a:p>
            <a:r>
              <a:rPr lang="vi-VN" dirty="0">
                <a:latin typeface="+mn-lt"/>
              </a:rPr>
              <a:t>Cấu trúc bảng </a:t>
            </a:r>
            <a:r>
              <a:rPr lang="vi-VN" dirty="0" err="1">
                <a:latin typeface="+mn-lt"/>
              </a:rPr>
              <a:t>traces</a:t>
            </a:r>
            <a:endParaRPr lang="vi-VN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C0064-B881-1090-A27F-7F3A3373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8" y="1241284"/>
            <a:ext cx="5758962" cy="5392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D91D4-9843-6F08-A735-2384B1326F7B}"/>
              </a:ext>
            </a:extLst>
          </p:cNvPr>
          <p:cNvSpPr txBox="1"/>
          <p:nvPr/>
        </p:nvSpPr>
        <p:spPr>
          <a:xfrm>
            <a:off x="6444762" y="2006026"/>
            <a:ext cx="4317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Chỉ dùng các cột:</a:t>
            </a:r>
          </a:p>
          <a:p>
            <a:r>
              <a:rPr lang="en-US" sz="2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span_id,duration,process,refs,start_time,tags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07759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23C-A6CB-D243-9147-7FC61A03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7" y="0"/>
            <a:ext cx="10515600" cy="1325563"/>
          </a:xfrm>
        </p:spPr>
        <p:txBody>
          <a:bodyPr/>
          <a:lstStyle/>
          <a:p>
            <a:r>
              <a:rPr lang="vi-VN" dirty="0">
                <a:latin typeface="+mn-lt"/>
              </a:rPr>
              <a:t>Tính tham số cho các nút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CFAEF-2717-1BFB-8B78-6339ABFD31EE}"/>
              </a:ext>
            </a:extLst>
          </p:cNvPr>
          <p:cNvSpPr txBox="1"/>
          <p:nvPr/>
        </p:nvSpPr>
        <p:spPr>
          <a:xfrm>
            <a:off x="287216" y="2846632"/>
            <a:ext cx="5808784" cy="3430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2400" kern="1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hời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gian đáp ứng </a:t>
            </a:r>
            <a:r>
              <a:rPr lang="vi-VN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tb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vi-VN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avg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secs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vi-VN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req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 = tổng các thời gian đáp ứng (theo giây) / tổng số lần gọi 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nút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 Số </a:t>
            </a:r>
            <a:r>
              <a:rPr lang="vi-VN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request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vi-VN" sz="2400" kern="1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phút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tổng số lần gọi của nút / </a:t>
            </a:r>
            <a:r>
              <a:rPr lang="vi-VN" sz="2400" kern="1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 dài thời gian tra cứu (</a:t>
            </a:r>
            <a:r>
              <a:rPr lang="vi-VN" sz="2400" kern="1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from</a:t>
            </a:r>
            <a:r>
              <a:rPr lang="vi-VN" sz="2400" kern="1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-to) theo phút</a:t>
            </a:r>
            <a:endParaRPr lang="vi-VN" sz="24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lang="vi-VN" sz="2400" kern="1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vi-VN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rror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rate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kern="1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= tổng lần gọi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error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/ tổng số lần gọi của nút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BED50-65E9-587A-F82A-44280FD203BF}"/>
              </a:ext>
            </a:extLst>
          </p:cNvPr>
          <p:cNvSpPr txBox="1"/>
          <p:nvPr/>
        </p:nvSpPr>
        <p:spPr>
          <a:xfrm>
            <a:off x="2795954" y="1604331"/>
            <a:ext cx="6792058" cy="45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Mỗi </a:t>
            </a:r>
            <a:r>
              <a:rPr lang="vi-VN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Service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API, </a:t>
            </a:r>
            <a:r>
              <a:rPr lang="vi-VN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Database</a:t>
            </a:r>
            <a:r>
              <a:rPr lang="vi-VN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được coi là một nút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77B5F-AA3A-8844-C38C-1206434A8038}"/>
              </a:ext>
            </a:extLst>
          </p:cNvPr>
          <p:cNvSpPr txBox="1"/>
          <p:nvPr/>
        </p:nvSpPr>
        <p:spPr>
          <a:xfrm>
            <a:off x="6318739" y="2892605"/>
            <a:ext cx="5808784" cy="1249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Mỗi nút sẽ tính 3 thông số: tổng số lần gọi, tổng số lần gọi </a:t>
            </a:r>
            <a:r>
              <a:rPr lang="vi-VN" sz="2400" b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error</a:t>
            </a:r>
            <a:r>
              <a:rPr lang="vi-VN" sz="24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tổng thời gian đáp ứng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67261-2395-EC01-F222-43D6E7E6C50E}"/>
              </a:ext>
            </a:extLst>
          </p:cNvPr>
          <p:cNvSpPr txBox="1"/>
          <p:nvPr/>
        </p:nvSpPr>
        <p:spPr>
          <a:xfrm>
            <a:off x="6318739" y="4847428"/>
            <a:ext cx="5808784" cy="1249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Sau đó sẽ chuyển sang thời gian đáp ứng trung bình, số </a:t>
            </a:r>
            <a:r>
              <a:rPr lang="vi-VN" sz="2400" b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request</a:t>
            </a:r>
            <a:r>
              <a:rPr lang="vi-VN" sz="24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/phút, </a:t>
            </a:r>
            <a:r>
              <a:rPr lang="vi-VN" sz="2400" b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error</a:t>
            </a:r>
            <a:r>
              <a:rPr lang="vi-VN" sz="24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rate</a:t>
            </a:r>
            <a:endParaRPr lang="vi-VN" sz="2400" b="1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3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23C-A6CB-D243-9147-7FC61A03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2" y="237392"/>
            <a:ext cx="6503377" cy="782515"/>
          </a:xfrm>
        </p:spPr>
        <p:txBody>
          <a:bodyPr/>
          <a:lstStyle/>
          <a:p>
            <a:r>
              <a:rPr lang="vi-VN" dirty="0">
                <a:latin typeface="+mn-lt"/>
              </a:rPr>
              <a:t>Tính tham số cho các nút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5A15F-7DB1-CD4C-B16F-0F8DE555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1008"/>
            <a:ext cx="12192000" cy="5689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AE622-9898-5138-9039-3BC109253812}"/>
              </a:ext>
            </a:extLst>
          </p:cNvPr>
          <p:cNvSpPr/>
          <p:nvPr/>
        </p:nvSpPr>
        <p:spPr>
          <a:xfrm>
            <a:off x="4844562" y="1837592"/>
            <a:ext cx="7347438" cy="254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C1026-A2C9-0FCB-32A1-BF113F48490D}"/>
              </a:ext>
            </a:extLst>
          </p:cNvPr>
          <p:cNvSpPr/>
          <p:nvPr/>
        </p:nvSpPr>
        <p:spPr>
          <a:xfrm>
            <a:off x="4703884" y="1199482"/>
            <a:ext cx="7488115" cy="254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18745-136A-8C09-2F40-A40CDB7FE55F}"/>
              </a:ext>
            </a:extLst>
          </p:cNvPr>
          <p:cNvSpPr/>
          <p:nvPr/>
        </p:nvSpPr>
        <p:spPr>
          <a:xfrm>
            <a:off x="5213838" y="2483160"/>
            <a:ext cx="882162" cy="254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92AB9C-64CD-691F-DC05-CABE24682458}"/>
              </a:ext>
            </a:extLst>
          </p:cNvPr>
          <p:cNvSpPr/>
          <p:nvPr/>
        </p:nvSpPr>
        <p:spPr>
          <a:xfrm>
            <a:off x="5654919" y="3994905"/>
            <a:ext cx="534866" cy="254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00C36-AD95-AEDB-82AC-177817E18867}"/>
              </a:ext>
            </a:extLst>
          </p:cNvPr>
          <p:cNvSpPr/>
          <p:nvPr/>
        </p:nvSpPr>
        <p:spPr>
          <a:xfrm>
            <a:off x="5922352" y="3536640"/>
            <a:ext cx="534866" cy="254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25FCC-149F-BA8C-9E5F-977B6975088A}"/>
              </a:ext>
            </a:extLst>
          </p:cNvPr>
          <p:cNvSpPr/>
          <p:nvPr/>
        </p:nvSpPr>
        <p:spPr>
          <a:xfrm>
            <a:off x="8518281" y="5088082"/>
            <a:ext cx="534866" cy="254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9C858-436A-66AB-EDC0-F001B15ED06B}"/>
              </a:ext>
            </a:extLst>
          </p:cNvPr>
          <p:cNvSpPr/>
          <p:nvPr/>
        </p:nvSpPr>
        <p:spPr>
          <a:xfrm>
            <a:off x="11161834" y="6389343"/>
            <a:ext cx="534866" cy="254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3F3FB-599F-7133-B5F5-CCA615ABF422}"/>
              </a:ext>
            </a:extLst>
          </p:cNvPr>
          <p:cNvSpPr/>
          <p:nvPr/>
        </p:nvSpPr>
        <p:spPr>
          <a:xfrm>
            <a:off x="6363800" y="4407542"/>
            <a:ext cx="5332900" cy="254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80D233-4D9D-E3A6-B0AF-CCD9869A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989" y="37035"/>
            <a:ext cx="5168010" cy="68209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1C3DF8-5901-F19E-B586-BC9707241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214" y="5413544"/>
            <a:ext cx="414778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23C-A6CB-D243-9147-7FC61A03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2" y="237392"/>
            <a:ext cx="6503377" cy="782515"/>
          </a:xfrm>
        </p:spPr>
        <p:txBody>
          <a:bodyPr/>
          <a:lstStyle/>
          <a:p>
            <a:r>
              <a:rPr lang="vi-VN" dirty="0">
                <a:latin typeface="+mn-lt"/>
              </a:rPr>
              <a:t>Tính tham số cho các nút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2BDDE4-17CE-889A-BFB2-01033FA0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46" y="1379626"/>
            <a:ext cx="10052907" cy="53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3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23C-A6CB-D243-9147-7FC61A03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6" y="70338"/>
            <a:ext cx="11813931" cy="782515"/>
          </a:xfrm>
        </p:spPr>
        <p:txBody>
          <a:bodyPr>
            <a:normAutofit/>
          </a:bodyPr>
          <a:lstStyle/>
          <a:p>
            <a:r>
              <a:rPr lang="vi-VN" sz="3200" dirty="0">
                <a:latin typeface="+mn-lt"/>
              </a:rPr>
              <a:t>Kết quả </a:t>
            </a:r>
            <a:r>
              <a:rPr lang="vi-VN" sz="3200" dirty="0" err="1">
                <a:latin typeface="+mn-lt"/>
              </a:rPr>
              <a:t>query</a:t>
            </a:r>
            <a:r>
              <a:rPr lang="vi-VN" sz="3200" dirty="0">
                <a:latin typeface="+mn-lt"/>
              </a:rPr>
              <a:t> trong 5m với </a:t>
            </a:r>
            <a:r>
              <a:rPr lang="vi-VN" sz="3200" dirty="0" err="1">
                <a:latin typeface="+mn-lt"/>
              </a:rPr>
              <a:t>request</a:t>
            </a:r>
            <a:r>
              <a:rPr lang="vi-VN" sz="3200" dirty="0">
                <a:latin typeface="+mn-lt"/>
              </a:rPr>
              <a:t> /</a:t>
            </a:r>
            <a:r>
              <a:rPr lang="vi-VN" sz="3200" dirty="0" err="1">
                <a:latin typeface="+mn-lt"/>
              </a:rPr>
              <a:t>customer</a:t>
            </a:r>
            <a:r>
              <a:rPr lang="vi-VN" sz="3200" dirty="0">
                <a:latin typeface="+mn-lt"/>
              </a:rPr>
              <a:t>/ (không có lỗi)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5580B-0A94-3B06-4874-A8063C8A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" y="1386858"/>
            <a:ext cx="12192000" cy="47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8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Office Theme</vt:lpstr>
      <vt:lpstr>Báo cáo tuần 3</vt:lpstr>
      <vt:lpstr>Sơ đồ</vt:lpstr>
      <vt:lpstr>Cấu hình jaeger collector</vt:lpstr>
      <vt:lpstr>Các bảng dữ liệu</vt:lpstr>
      <vt:lpstr>Cấu trúc bảng traces</vt:lpstr>
      <vt:lpstr>Tính tham số cho các nút</vt:lpstr>
      <vt:lpstr>Tính tham số cho các nút</vt:lpstr>
      <vt:lpstr>Tính tham số cho các nút</vt:lpstr>
      <vt:lpstr>Kết quả query trong 5m với request /customer/ (không có lỗi)</vt:lpstr>
      <vt:lpstr>Kết quả query 24 giờ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tuần 3</dc:title>
  <dc:creator>minh nguyen</dc:creator>
  <cp:lastModifiedBy>minh nguyen</cp:lastModifiedBy>
  <cp:revision>14</cp:revision>
  <dcterms:created xsi:type="dcterms:W3CDTF">2023-10-04T03:01:11Z</dcterms:created>
  <dcterms:modified xsi:type="dcterms:W3CDTF">2023-10-04T05:02:01Z</dcterms:modified>
</cp:coreProperties>
</file>