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5F96-42CB-43EF-AF97-4EDD76AFAD77}" type="datetimeFigureOut">
              <a:rPr lang="zh-TW" altLang="en-US" smtClean="0"/>
              <a:t>2020/6/1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9D0DA-1ED4-4580-AE32-67E02081B0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1019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5F96-42CB-43EF-AF97-4EDD76AFAD77}" type="datetimeFigureOut">
              <a:rPr lang="zh-TW" altLang="en-US" smtClean="0"/>
              <a:t>2020/6/1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9D0DA-1ED4-4580-AE32-67E02081B0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8545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5F96-42CB-43EF-AF97-4EDD76AFAD77}" type="datetimeFigureOut">
              <a:rPr lang="zh-TW" altLang="en-US" smtClean="0"/>
              <a:t>2020/6/1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9D0DA-1ED4-4580-AE32-67E02081B0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5353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5F96-42CB-43EF-AF97-4EDD76AFAD77}" type="datetimeFigureOut">
              <a:rPr lang="zh-TW" altLang="en-US" smtClean="0"/>
              <a:t>2020/6/1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9D0DA-1ED4-4580-AE32-67E02081B0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3603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5F96-42CB-43EF-AF97-4EDD76AFAD77}" type="datetimeFigureOut">
              <a:rPr lang="zh-TW" altLang="en-US" smtClean="0"/>
              <a:t>2020/6/1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9D0DA-1ED4-4580-AE32-67E02081B0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3644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5F96-42CB-43EF-AF97-4EDD76AFAD77}" type="datetimeFigureOut">
              <a:rPr lang="zh-TW" altLang="en-US" smtClean="0"/>
              <a:t>2020/6/1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9D0DA-1ED4-4580-AE32-67E02081B0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8161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5F96-42CB-43EF-AF97-4EDD76AFAD77}" type="datetimeFigureOut">
              <a:rPr lang="zh-TW" altLang="en-US" smtClean="0"/>
              <a:t>2020/6/1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9D0DA-1ED4-4580-AE32-67E02081B0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4933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5F96-42CB-43EF-AF97-4EDD76AFAD77}" type="datetimeFigureOut">
              <a:rPr lang="zh-TW" altLang="en-US" smtClean="0"/>
              <a:t>2020/6/1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9D0DA-1ED4-4580-AE32-67E02081B0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3414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5F96-42CB-43EF-AF97-4EDD76AFAD77}" type="datetimeFigureOut">
              <a:rPr lang="zh-TW" altLang="en-US" smtClean="0"/>
              <a:t>2020/6/1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9D0DA-1ED4-4580-AE32-67E02081B0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1687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5F96-42CB-43EF-AF97-4EDD76AFAD77}" type="datetimeFigureOut">
              <a:rPr lang="zh-TW" altLang="en-US" smtClean="0"/>
              <a:t>2020/6/1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9D0DA-1ED4-4580-AE32-67E02081B0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313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5F96-42CB-43EF-AF97-4EDD76AFAD77}" type="datetimeFigureOut">
              <a:rPr lang="zh-TW" altLang="en-US" smtClean="0"/>
              <a:t>2020/6/1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9D0DA-1ED4-4580-AE32-67E02081B0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7655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05F96-42CB-43EF-AF97-4EDD76AFAD77}" type="datetimeFigureOut">
              <a:rPr lang="zh-TW" altLang="en-US" smtClean="0"/>
              <a:t>2020/6/1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9D0DA-1ED4-4580-AE32-67E02081B0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2318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829" y="953940"/>
            <a:ext cx="4810125" cy="6477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06829" y="357448"/>
            <a:ext cx="5102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 將 </a:t>
            </a:r>
            <a:r>
              <a:rPr lang="en-US" altLang="zh-TW" dirty="0" err="1" smtClean="0"/>
              <a:t>SOBEL.sdc</a:t>
            </a:r>
            <a:r>
              <a:rPr lang="zh-TW" altLang="en-US" dirty="0" smtClean="0"/>
              <a:t> 檔放在 </a:t>
            </a:r>
            <a:r>
              <a:rPr lang="en-US" altLang="zh-TW" dirty="0" err="1" smtClean="0"/>
              <a:t>quartus</a:t>
            </a:r>
            <a:r>
              <a:rPr lang="zh-TW" altLang="en-US" dirty="0" smtClean="0"/>
              <a:t> </a:t>
            </a:r>
            <a:r>
              <a:rPr lang="en-US" altLang="zh-TW" dirty="0" smtClean="0"/>
              <a:t>project</a:t>
            </a:r>
            <a:r>
              <a:rPr lang="zh-TW" altLang="en-US" dirty="0" smtClean="0"/>
              <a:t> 的資料夾中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829" y="3274403"/>
            <a:ext cx="3581400" cy="2371725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606829" y="1976356"/>
            <a:ext cx="69222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 startAt="2"/>
            </a:pPr>
            <a:r>
              <a:rPr lang="zh-TW" altLang="en-US" dirty="0" smtClean="0"/>
              <a:t>開啟 </a:t>
            </a:r>
            <a:r>
              <a:rPr lang="en-US" altLang="zh-TW" dirty="0" err="1" smtClean="0"/>
              <a:t>quartus</a:t>
            </a:r>
            <a:r>
              <a:rPr lang="en-US" altLang="zh-TW" dirty="0" smtClean="0"/>
              <a:t> </a:t>
            </a:r>
            <a:r>
              <a:rPr lang="zh-TW" altLang="en-US" dirty="0"/>
              <a:t>頁</a:t>
            </a:r>
            <a:r>
              <a:rPr lang="zh-TW" altLang="en-US" dirty="0" smtClean="0"/>
              <a:t>面 </a:t>
            </a:r>
            <a:r>
              <a:rPr lang="en-US" altLang="zh-TW" dirty="0" smtClean="0"/>
              <a:t>-&gt; </a:t>
            </a:r>
            <a:r>
              <a:rPr lang="zh-TW" altLang="en-US" dirty="0" smtClean="0"/>
              <a:t>左上方 </a:t>
            </a:r>
            <a:r>
              <a:rPr lang="en-US" altLang="zh-TW" dirty="0" smtClean="0"/>
              <a:t>Project Navigator</a:t>
            </a:r>
            <a:r>
              <a:rPr lang="zh-TW" altLang="en-US" dirty="0" smtClean="0"/>
              <a:t> 中選擇 </a:t>
            </a:r>
            <a:r>
              <a:rPr lang="en-US" altLang="zh-TW" dirty="0" smtClean="0"/>
              <a:t>Hierarchy -&gt; </a:t>
            </a:r>
          </a:p>
          <a:p>
            <a:pPr marL="342900" indent="-342900">
              <a:buAutoNum type="arabicPeriod" startAt="2"/>
            </a:pPr>
            <a:r>
              <a:rPr lang="zh-TW" altLang="en-US" dirty="0" smtClean="0"/>
              <a:t>在 </a:t>
            </a:r>
            <a:r>
              <a:rPr lang="en-US" altLang="zh-TW" dirty="0" smtClean="0"/>
              <a:t>Cyclone II: EP2C70F896C8</a:t>
            </a:r>
            <a:r>
              <a:rPr lang="zh-TW" altLang="en-US" dirty="0" smtClean="0"/>
              <a:t> 上點右鍵 </a:t>
            </a:r>
            <a:endParaRPr lang="en-US" altLang="zh-TW" dirty="0" smtClean="0"/>
          </a:p>
          <a:p>
            <a:pPr marL="342900" indent="-342900">
              <a:buAutoNum type="arabicPeriod" startAt="2"/>
            </a:pPr>
            <a:r>
              <a:rPr lang="zh-TW" altLang="en-US" dirty="0" smtClean="0"/>
              <a:t>點選 </a:t>
            </a:r>
            <a:r>
              <a:rPr lang="en-US" altLang="zh-TW" dirty="0" smtClean="0"/>
              <a:t>Settings…</a:t>
            </a:r>
          </a:p>
        </p:txBody>
      </p:sp>
      <p:cxnSp>
        <p:nvCxnSpPr>
          <p:cNvPr id="10" name="直線單箭頭接點 9"/>
          <p:cNvCxnSpPr/>
          <p:nvPr/>
        </p:nvCxnSpPr>
        <p:spPr>
          <a:xfrm flipH="1">
            <a:off x="5201918" y="1454727"/>
            <a:ext cx="507077" cy="83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5708995" y="12700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V="1">
            <a:off x="1014153" y="5511335"/>
            <a:ext cx="1" cy="4987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863310" y="60100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>
            <a:off x="1615439" y="3333311"/>
            <a:ext cx="5542" cy="4876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1164996" y="2963979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右鍵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20" name="直線單箭頭接點 19"/>
          <p:cNvCxnSpPr>
            <a:stCxn id="21" idx="1"/>
          </p:cNvCxnSpPr>
          <p:nvPr/>
        </p:nvCxnSpPr>
        <p:spPr>
          <a:xfrm flipH="1">
            <a:off x="4121495" y="4215446"/>
            <a:ext cx="59949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4720994" y="40307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315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829" y="1272465"/>
            <a:ext cx="6270542" cy="5384017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06829" y="349135"/>
            <a:ext cx="57205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5</a:t>
            </a:r>
            <a:r>
              <a:rPr lang="en-US" altLang="zh-TW" dirty="0" smtClean="0"/>
              <a:t>.</a:t>
            </a:r>
            <a:r>
              <a:rPr lang="zh-TW" altLang="en-US" dirty="0" smtClean="0"/>
              <a:t> 選擇 </a:t>
            </a:r>
            <a:r>
              <a:rPr lang="en-US" altLang="zh-TW" dirty="0" smtClean="0"/>
              <a:t>Timing Analysis Settings</a:t>
            </a:r>
          </a:p>
          <a:p>
            <a:r>
              <a:rPr lang="en-US" altLang="zh-TW" dirty="0" smtClean="0"/>
              <a:t>6. </a:t>
            </a:r>
            <a:r>
              <a:rPr lang="zh-TW" altLang="en-US" dirty="0" smtClean="0"/>
              <a:t>選擇 </a:t>
            </a:r>
            <a:r>
              <a:rPr lang="en-US" altLang="zh-TW" dirty="0" smtClean="0"/>
              <a:t>Use </a:t>
            </a:r>
            <a:r>
              <a:rPr lang="en-US" altLang="zh-TW" dirty="0" err="1" smtClean="0"/>
              <a:t>TimeQuest</a:t>
            </a:r>
            <a:r>
              <a:rPr lang="en-US" altLang="zh-TW" dirty="0" smtClean="0"/>
              <a:t> Timing Analyzer during compilation</a:t>
            </a:r>
          </a:p>
          <a:p>
            <a:r>
              <a:rPr lang="en-US" altLang="zh-TW" dirty="0" smtClean="0"/>
              <a:t>7. </a:t>
            </a:r>
            <a:r>
              <a:rPr lang="zh-TW" altLang="en-US" dirty="0" smtClean="0"/>
              <a:t>點選 </a:t>
            </a:r>
            <a:r>
              <a:rPr lang="en-US" altLang="zh-TW" dirty="0" smtClean="0"/>
              <a:t>OK</a:t>
            </a:r>
            <a:endParaRPr lang="zh-TW" altLang="en-US" dirty="0"/>
          </a:p>
        </p:txBody>
      </p:sp>
      <p:cxnSp>
        <p:nvCxnSpPr>
          <p:cNvPr id="10" name="直線單箭頭接點 9"/>
          <p:cNvCxnSpPr/>
          <p:nvPr/>
        </p:nvCxnSpPr>
        <p:spPr>
          <a:xfrm flipH="1">
            <a:off x="2109584" y="3740726"/>
            <a:ext cx="507077" cy="83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2616661" y="35560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4406667" y="2471649"/>
            <a:ext cx="507077" cy="83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4913744" y="22869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6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8" name="直線單箭頭接點 7"/>
          <p:cNvCxnSpPr>
            <a:stCxn id="9" idx="2"/>
          </p:cNvCxnSpPr>
          <p:nvPr/>
        </p:nvCxnSpPr>
        <p:spPr>
          <a:xfrm>
            <a:off x="4704712" y="5901050"/>
            <a:ext cx="0" cy="4831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4553869" y="55317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7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630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657" y="1660034"/>
            <a:ext cx="5734050" cy="421957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06829" y="471167"/>
            <a:ext cx="6916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8.</a:t>
            </a:r>
            <a:r>
              <a:rPr lang="zh-TW" altLang="en-US" dirty="0" smtClean="0"/>
              <a:t> </a:t>
            </a:r>
            <a:r>
              <a:rPr lang="en-US" altLang="zh-TW" dirty="0" smtClean="0"/>
              <a:t>Compile</a:t>
            </a:r>
            <a:r>
              <a:rPr lang="zh-TW" altLang="en-US" dirty="0" smtClean="0"/>
              <a:t> 完後，點選 </a:t>
            </a:r>
            <a:r>
              <a:rPr lang="en-US" altLang="zh-TW" dirty="0" err="1" smtClean="0"/>
              <a:t>TimeQuest</a:t>
            </a:r>
            <a:r>
              <a:rPr lang="en-US" altLang="zh-TW" dirty="0" smtClean="0"/>
              <a:t> Timing Analyzer -&gt; </a:t>
            </a:r>
            <a:r>
              <a:rPr lang="zh-TW" altLang="en-US" dirty="0" smtClean="0"/>
              <a:t>點選 </a:t>
            </a:r>
            <a:r>
              <a:rPr lang="en-US" altLang="zh-TW" dirty="0" smtClean="0"/>
              <a:t>SDF File List</a:t>
            </a:r>
          </a:p>
          <a:p>
            <a:r>
              <a:rPr lang="en-US" altLang="zh-TW" dirty="0"/>
              <a:t>9</a:t>
            </a:r>
            <a:r>
              <a:rPr lang="en-US" altLang="zh-TW" dirty="0" smtClean="0"/>
              <a:t>. Status OK</a:t>
            </a:r>
            <a:r>
              <a:rPr lang="zh-TW" altLang="en-US" dirty="0" smtClean="0"/>
              <a:t> 代表有成功讀到 </a:t>
            </a:r>
            <a:r>
              <a:rPr lang="en-US" altLang="zh-TW" dirty="0" smtClean="0"/>
              <a:t>SDC</a:t>
            </a:r>
            <a:r>
              <a:rPr lang="zh-TW" altLang="en-US" dirty="0" smtClean="0"/>
              <a:t> 檔</a:t>
            </a:r>
            <a:endParaRPr lang="en-US" altLang="zh-TW" dirty="0" smtClean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908515" y="3769821"/>
            <a:ext cx="59020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606829" y="35851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8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 flipH="1" flipV="1">
            <a:off x="5015924" y="2172392"/>
            <a:ext cx="7391" cy="3962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4872472" y="25738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9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73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例外狀況</a:t>
            </a:r>
            <a:endParaRPr lang="zh-TW" altLang="en-US" sz="28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22717"/>
            <a:ext cx="2619375" cy="4305300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 flipH="1">
            <a:off x="3383280" y="4750723"/>
            <a:ext cx="6733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130531" y="4472247"/>
            <a:ext cx="2252749" cy="5569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906087" y="1596044"/>
            <a:ext cx="6177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出現紅字代表 </a:t>
            </a:r>
            <a:r>
              <a:rPr lang="en-US" altLang="zh-TW" dirty="0" smtClean="0"/>
              <a:t>SDC</a:t>
            </a:r>
            <a:r>
              <a:rPr lang="zh-TW" altLang="en-US" dirty="0" smtClean="0"/>
              <a:t> 檔中的</a:t>
            </a:r>
            <a:r>
              <a:rPr lang="en-US" altLang="zh-TW" dirty="0" smtClean="0"/>
              <a:t> CYCLE</a:t>
            </a:r>
            <a:r>
              <a:rPr lang="zh-TW" altLang="en-US" dirty="0" smtClean="0"/>
              <a:t> 設太小，需要去調大一點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650" y="2297719"/>
            <a:ext cx="6934200" cy="1247775"/>
          </a:xfrm>
          <a:prstGeom prst="rect">
            <a:avLst/>
          </a:prstGeom>
        </p:spPr>
      </p:pic>
      <p:sp>
        <p:nvSpPr>
          <p:cNvPr id="11" name="橢圓 10"/>
          <p:cNvSpPr/>
          <p:nvPr/>
        </p:nvSpPr>
        <p:spPr>
          <a:xfrm>
            <a:off x="6849687" y="2222717"/>
            <a:ext cx="241069" cy="28772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>
            <a:endCxn id="11" idx="0"/>
          </p:cNvCxnSpPr>
          <p:nvPr/>
        </p:nvCxnSpPr>
        <p:spPr>
          <a:xfrm>
            <a:off x="6949440" y="1596044"/>
            <a:ext cx="20782" cy="6266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6395442" y="117419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自行調整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592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114</Words>
  <Application>Microsoft Office PowerPoint</Application>
  <PresentationFormat>寬螢幕</PresentationFormat>
  <Paragraphs>21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例外狀況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4</cp:revision>
  <dcterms:created xsi:type="dcterms:W3CDTF">2020-06-01T08:29:03Z</dcterms:created>
  <dcterms:modified xsi:type="dcterms:W3CDTF">2020-06-01T11:06:17Z</dcterms:modified>
</cp:coreProperties>
</file>