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46" r:id="rId2"/>
  </p:sldIdLst>
  <p:sldSz cx="9144000" cy="6858000" type="screen4x3"/>
  <p:notesSz cx="9906000" cy="6794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0099"/>
    <a:srgbClr val="D7D200"/>
    <a:srgbClr val="FFFF00"/>
    <a:srgbClr val="2E0000"/>
    <a:srgbClr val="800000"/>
    <a:srgbClr val="003300"/>
    <a:srgbClr val="29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813" autoAdjust="0"/>
    <p:restoredTop sz="91837" autoAdjust="0"/>
  </p:normalViewPr>
  <p:slideViewPr>
    <p:cSldViewPr>
      <p:cViewPr varScale="1">
        <p:scale>
          <a:sx n="106" d="100"/>
          <a:sy n="106" d="100"/>
        </p:scale>
        <p:origin x="1428" y="84"/>
      </p:cViewPr>
      <p:guideLst>
        <p:guide orient="horz" pos="2160"/>
        <p:guide pos="3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11108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DBAC7-4049-46E4-92C2-D4AFABB49205}" type="datetimeFigureOut">
              <a:rPr lang="zh-TW" altLang="en-US" smtClean="0"/>
              <a:pPr/>
              <a:t>2019/9/26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1808-5DD9-447C-B004-8AF75B8E32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550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11108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C2070-ED92-4F63-933C-556164DBEDB9}" type="datetimeFigureOut">
              <a:rPr lang="zh-TW" altLang="en-US" smtClean="0"/>
              <a:pPr/>
              <a:t>2019/9/26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C2A1-71C6-4720-ADE3-822C4D1165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94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523834" y="3566666"/>
            <a:ext cx="89095" cy="746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60872" y="3566666"/>
            <a:ext cx="45719" cy="746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pic>
        <p:nvPicPr>
          <p:cNvPr id="14" name="圖片 14" descr="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5850" y="3122613"/>
            <a:ext cx="4248150" cy="318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標題 1"/>
          <p:cNvSpPr>
            <a:spLocks noGrp="1"/>
          </p:cNvSpPr>
          <p:nvPr>
            <p:ph type="ctrTitle" hasCustomPrompt="1"/>
          </p:nvPr>
        </p:nvSpPr>
        <p:spPr>
          <a:xfrm>
            <a:off x="1979712" y="764704"/>
            <a:ext cx="6984776" cy="2448272"/>
          </a:xfrm>
        </p:spPr>
        <p:txBody>
          <a:bodyPr>
            <a:normAutofit/>
          </a:bodyPr>
          <a:lstStyle>
            <a:lvl1pPr>
              <a:defRPr sz="4000" b="1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lang="en-US" altLang="zh-TW" dirty="0" smtClean="0"/>
              <a:t>English Title</a:t>
            </a:r>
            <a:endParaRPr lang="zh-TW" altLang="en-US" dirty="0"/>
          </a:p>
        </p:txBody>
      </p:sp>
      <p:sp>
        <p:nvSpPr>
          <p:cNvPr id="26" name="副標題 2"/>
          <p:cNvSpPr>
            <a:spLocks noGrp="1"/>
          </p:cNvSpPr>
          <p:nvPr>
            <p:ph type="subTitle" idx="1"/>
          </p:nvPr>
        </p:nvSpPr>
        <p:spPr>
          <a:xfrm>
            <a:off x="323528" y="4077072"/>
            <a:ext cx="4726310" cy="144016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000099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17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33088" y="593820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13495CC-866E-4FA7-907D-14E8E48F3E23}" type="datetime1">
              <a:rPr lang="en-US" altLang="zh-TW" smtClean="0"/>
              <a:pPr/>
              <a:t>9/26/2019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2696"/>
            <a:ext cx="1582572" cy="158257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1588" y="6583362"/>
            <a:ext cx="9142412" cy="28740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4352205" y="6557786"/>
            <a:ext cx="4788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1600" b="1" i="1" cap="none" spc="0" dirty="0" smtClean="0">
                <a:ln w="11430"/>
                <a:solidFill>
                  <a:srgbClr val="FFCC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NCKU Smart</a:t>
            </a:r>
            <a:r>
              <a:rPr lang="en-US" altLang="zh-TW" sz="1600" b="1" i="1" cap="none" spc="0" baseline="0" dirty="0" smtClean="0">
                <a:ln w="11430"/>
                <a:solidFill>
                  <a:srgbClr val="FFCC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Electronic Design Automation Laboratory</a:t>
            </a:r>
            <a:endParaRPr lang="zh-TW" altLang="en-US" sz="1600" b="1" cap="none" spc="0" dirty="0">
              <a:ln w="11430"/>
              <a:solidFill>
                <a:srgbClr val="FFCC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36DF3D-AC07-41A5-AAD8-BB8CE57F4CE7}" type="datetime1">
              <a:rPr lang="en-US" altLang="zh-TW" smtClean="0"/>
              <a:pPr/>
              <a:t>9/26/2019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6EDC85-44C0-41FA-9EDC-207E3822F406}" type="datetime1">
              <a:rPr lang="en-US" altLang="zh-TW" smtClean="0"/>
              <a:pPr/>
              <a:t>9/26/2019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 rot="5400000">
            <a:off x="5715000" y="3429000"/>
            <a:ext cx="6858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16041" y="1045767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1588" y="0"/>
            <a:ext cx="0" cy="1196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>
            <a:off x="0" y="68849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>
            <a:off x="-1588" y="6308725"/>
            <a:ext cx="0" cy="5492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8" name="Line 28"/>
          <p:cNvSpPr>
            <a:spLocks noChangeShapeType="1"/>
          </p:cNvSpPr>
          <p:nvPr/>
        </p:nvSpPr>
        <p:spPr bwMode="auto">
          <a:xfrm>
            <a:off x="9144000" y="6092825"/>
            <a:ext cx="0" cy="5492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112568"/>
          </a:xfrm>
        </p:spPr>
        <p:txBody>
          <a:bodyPr/>
          <a:lstStyle>
            <a:lvl1pPr marL="342900" indent="-342900">
              <a:buSzPct val="80000"/>
              <a:buFontTx/>
              <a:buBlip>
                <a:blip r:embed="rId2"/>
              </a:buBlip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1pPr>
            <a:lvl2pPr marL="742950" indent="-285750">
              <a:buSzPct val="80000"/>
              <a:buFontTx/>
              <a:buBlip>
                <a:blip r:embed="rId3"/>
              </a:buBlip>
              <a:defRPr sz="180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2pPr>
            <a:lvl3pPr marL="1143000" indent="-228600">
              <a:buSzPct val="80000"/>
              <a:buFontTx/>
              <a:buBlip>
                <a:blip r:embed="rId4"/>
              </a:buBlip>
              <a:defRPr sz="1600">
                <a:solidFill>
                  <a:srgbClr val="33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3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1588" y="-7499"/>
            <a:ext cx="9142412" cy="105273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99592" y="20638"/>
            <a:ext cx="7272808" cy="1122362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ucida Sans Unicode" pitchFamily="34" charset="0"/>
              </a:defRPr>
            </a:lvl1pPr>
          </a:lstStyle>
          <a:p>
            <a:r>
              <a:rPr lang="en-US" altLang="zh-TW" dirty="0" smtClean="0"/>
              <a:t>Title</a:t>
            </a:r>
            <a:endParaRPr lang="zh-TW" altLang="en-US" dirty="0"/>
          </a:p>
        </p:txBody>
      </p:sp>
      <p:sp>
        <p:nvSpPr>
          <p:cNvPr id="23" name="矩形 22"/>
          <p:cNvSpPr/>
          <p:nvPr userDrawn="1"/>
        </p:nvSpPr>
        <p:spPr>
          <a:xfrm>
            <a:off x="1588" y="6583362"/>
            <a:ext cx="9142412" cy="28740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-1588" y="6549849"/>
            <a:ext cx="21336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5" name="圖片 24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" y="-7499"/>
            <a:ext cx="1027567" cy="1027567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4352205" y="6557786"/>
            <a:ext cx="4788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1600" b="1" i="1" cap="none" spc="0" dirty="0" smtClean="0">
                <a:ln w="11430"/>
                <a:solidFill>
                  <a:srgbClr val="FFCC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NCKU Smart</a:t>
            </a:r>
            <a:r>
              <a:rPr lang="en-US" altLang="zh-TW" sz="1600" b="1" i="1" cap="none" spc="0" baseline="0" dirty="0" smtClean="0">
                <a:ln w="11430"/>
                <a:solidFill>
                  <a:srgbClr val="FFCC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Electronic Design Automation Laboratory</a:t>
            </a:r>
            <a:endParaRPr lang="zh-TW" altLang="en-US" sz="1600" b="1" cap="none" spc="0" dirty="0">
              <a:ln w="11430"/>
              <a:solidFill>
                <a:srgbClr val="FFCC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0" y="0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6" descr="point_top_gree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0825" cy="119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18"/>
          <p:cNvSpPr>
            <a:spLocks noChangeShapeType="1"/>
          </p:cNvSpPr>
          <p:nvPr userDrawn="1"/>
        </p:nvSpPr>
        <p:spPr bwMode="auto">
          <a:xfrm>
            <a:off x="0" y="12112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2" name="Line 20"/>
          <p:cNvSpPr>
            <a:spLocks noChangeShapeType="1"/>
          </p:cNvSpPr>
          <p:nvPr userDrawn="1"/>
        </p:nvSpPr>
        <p:spPr bwMode="auto">
          <a:xfrm>
            <a:off x="9140825" y="0"/>
            <a:ext cx="0" cy="1196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3" name="Line 23"/>
          <p:cNvSpPr>
            <a:spLocks noChangeShapeType="1"/>
          </p:cNvSpPr>
          <p:nvPr userDrawn="1"/>
        </p:nvSpPr>
        <p:spPr bwMode="auto">
          <a:xfrm>
            <a:off x="1588" y="0"/>
            <a:ext cx="0" cy="1196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4" name="Line 25"/>
          <p:cNvSpPr>
            <a:spLocks noChangeShapeType="1"/>
          </p:cNvSpPr>
          <p:nvPr userDrawn="1"/>
        </p:nvSpPr>
        <p:spPr bwMode="auto">
          <a:xfrm>
            <a:off x="0" y="2063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5" name="標題 1"/>
          <p:cNvSpPr txBox="1">
            <a:spLocks/>
          </p:cNvSpPr>
          <p:nvPr userDrawn="1"/>
        </p:nvSpPr>
        <p:spPr bwMode="auto">
          <a:xfrm>
            <a:off x="1187624" y="20638"/>
            <a:ext cx="7776864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Lucida Calligraphy" pitchFamily="66" charset="0"/>
                <a:ea typeface="+mj-ea"/>
                <a:cs typeface="Lucida Sans Unicode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lang="en-US" altLang="zh-TW" dirty="0" smtClean="0"/>
              <a:t>Title</a:t>
            </a:r>
            <a:endParaRPr lang="zh-TW" altLang="en-US" dirty="0"/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107504" y="1268760"/>
            <a:ext cx="4392488" cy="4968552"/>
          </a:xfrm>
        </p:spPr>
        <p:txBody>
          <a:bodyPr/>
          <a:lstStyle>
            <a:lvl1pPr>
              <a:buSzPct val="80000"/>
              <a:buFontTx/>
              <a:buBlip>
                <a:blip r:embed="rId3"/>
              </a:buBlip>
              <a:defRPr sz="24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>
              <a:buSzPct val="80000"/>
              <a:buFontTx/>
              <a:buBlip>
                <a:blip r:embed="rId4"/>
              </a:buBlip>
              <a:defRPr sz="2000">
                <a:solidFill>
                  <a:srgbClr val="000099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>
              <a:buSzPct val="80000"/>
              <a:buFontTx/>
              <a:buBlip>
                <a:blip r:embed="rId5"/>
              </a:buBlip>
              <a:defRPr sz="1800">
                <a:solidFill>
                  <a:srgbClr val="3366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idx="13"/>
          </p:nvPr>
        </p:nvSpPr>
        <p:spPr>
          <a:xfrm>
            <a:off x="4583936" y="1279808"/>
            <a:ext cx="4462908" cy="4968552"/>
          </a:xfrm>
        </p:spPr>
        <p:txBody>
          <a:bodyPr/>
          <a:lstStyle>
            <a:lvl1pPr>
              <a:buSzPct val="80000"/>
              <a:buFontTx/>
              <a:buBlip>
                <a:blip r:embed="rId3"/>
              </a:buBlip>
              <a:defRPr sz="24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>
              <a:buSzPct val="80000"/>
              <a:buFontTx/>
              <a:buBlip>
                <a:blip r:embed="rId4"/>
              </a:buBlip>
              <a:defRPr sz="2000">
                <a:solidFill>
                  <a:srgbClr val="000099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>
              <a:buSzPct val="80000"/>
              <a:buFontTx/>
              <a:buBlip>
                <a:blip r:embed="rId5"/>
              </a:buBlip>
              <a:defRPr sz="1800">
                <a:solidFill>
                  <a:srgbClr val="3366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cxnSp>
        <p:nvCxnSpPr>
          <p:cNvPr id="19" name="直線接點 18"/>
          <p:cNvCxnSpPr/>
          <p:nvPr userDrawn="1"/>
        </p:nvCxnSpPr>
        <p:spPr>
          <a:xfrm>
            <a:off x="0" y="6357938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3" descr="TOP_point_word_green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353175"/>
            <a:ext cx="9144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Line 26"/>
          <p:cNvSpPr>
            <a:spLocks noChangeShapeType="1"/>
          </p:cNvSpPr>
          <p:nvPr userDrawn="1"/>
        </p:nvSpPr>
        <p:spPr bwMode="auto">
          <a:xfrm>
            <a:off x="0" y="68849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23" name="Line 27"/>
          <p:cNvSpPr>
            <a:spLocks noChangeShapeType="1"/>
          </p:cNvSpPr>
          <p:nvPr userDrawn="1"/>
        </p:nvSpPr>
        <p:spPr bwMode="auto">
          <a:xfrm>
            <a:off x="-1588" y="6308725"/>
            <a:ext cx="0" cy="5492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2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0" y="6453188"/>
            <a:ext cx="2133600" cy="365125"/>
          </a:xfrm>
        </p:spPr>
        <p:txBody>
          <a:bodyPr/>
          <a:lstStyle>
            <a:lvl1pPr algn="l">
              <a:defRPr sz="1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3A9BD4-26CA-4C72-8014-D6CA8D356F14}" type="datetime1">
              <a:rPr lang="en-US" altLang="zh-TW" smtClean="0"/>
              <a:pPr/>
              <a:t>9/26/2019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1349C2-1328-4BEB-ACCB-21FC77674B36}" type="datetime1">
              <a:rPr lang="en-US" altLang="zh-TW" smtClean="0"/>
              <a:pPr/>
              <a:t>9/26/2019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8AE407-80E1-4B1C-935A-31993FA3DE94}" type="datetime1">
              <a:rPr lang="en-US" altLang="zh-TW" smtClean="0"/>
              <a:pPr/>
              <a:t>9/26/2019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673B5A-AE64-4E9F-8586-B2257BCEAC86}" type="datetime1">
              <a:rPr lang="en-US" altLang="zh-TW" smtClean="0"/>
              <a:pPr/>
              <a:t>9/26/2019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755DC3-BBC9-4825-8532-01B746B372E1}" type="datetime1">
              <a:rPr lang="en-US" altLang="zh-TW" smtClean="0"/>
              <a:pPr/>
              <a:t>9/26/2019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EB57F-CB0A-4794-821F-01A28CFC88A0}" type="datetime1">
              <a:rPr lang="en-US" altLang="zh-TW" smtClean="0"/>
              <a:pPr/>
              <a:t>9/26/2019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DF40741-DD50-4734-84AD-7D5B69D53526}" type="datetime1">
              <a:rPr lang="en-US" altLang="zh-TW" smtClean="0"/>
              <a:pPr/>
              <a:t>9/26/2019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3" r:id="rId5"/>
    <p:sldLayoutId id="2147483665" r:id="rId6"/>
    <p:sldLayoutId id="2147483666" r:id="rId7"/>
    <p:sldLayoutId id="2147483667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內容版面配置區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截止時間：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2019/10/14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(Mon.)</a:t>
                </a:r>
              </a:p>
              <a:p>
                <a:pPr lvl="1"/>
                <a:r>
                  <a:rPr lang="en-US" altLang="zh-TW" dirty="0" smtClean="0"/>
                  <a:t>BC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program</a:t>
                </a:r>
                <a:r>
                  <a:rPr lang="zh-TW" altLang="en-US" dirty="0" smtClean="0"/>
                  <a:t> 作業內容說明請看 </a:t>
                </a:r>
                <a:r>
                  <a:rPr lang="en-US" altLang="zh-TW" dirty="0" smtClean="0"/>
                  <a:t>Physical_Design_Hw1.pdf</a:t>
                </a:r>
              </a:p>
              <a:p>
                <a:pPr lvl="1"/>
                <a:r>
                  <a:rPr lang="zh-TW" altLang="en-US" dirty="0" smtClean="0"/>
                  <a:t>若對 </a:t>
                </a:r>
                <a:r>
                  <a:rPr lang="en-US" altLang="zh-TW" dirty="0" smtClean="0"/>
                  <a:t>Benchmark</a:t>
                </a:r>
                <a:r>
                  <a:rPr lang="zh-TW" altLang="en-US" dirty="0" smtClean="0"/>
                  <a:t> 格式有興趣，可參考 </a:t>
                </a:r>
                <a:r>
                  <a:rPr lang="en-US" altLang="zh-TW" dirty="0" smtClean="0"/>
                  <a:t>Benchmark_Description.pdf</a:t>
                </a:r>
              </a:p>
              <a:p>
                <a:pPr lvl="1"/>
                <a:endParaRPr lang="en-US" altLang="zh-TW" dirty="0" smtClean="0"/>
              </a:p>
              <a:p>
                <a:r>
                  <a:rPr lang="zh-TW" altLang="en-US" dirty="0" smtClean="0"/>
                  <a:t>關於 </a:t>
                </a:r>
                <a:r>
                  <a:rPr lang="en-US" altLang="zh-TW" dirty="0" smtClean="0"/>
                  <a:t>Physical_Design_Hw1.pdf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請注意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TW" altLang="en-US" dirty="0">
                            <a:solidFill>
                              <a:srgbClr val="FF0000"/>
                            </a:solidFill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TW" altLang="en-US" dirty="0">
                                <a:solidFill>
                                  <a:srgbClr val="FF0000"/>
                                </a:solidFill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zh-TW" altLang="en-US" dirty="0">
                                <a:solidFill>
                                  <a:srgbClr val="FF0000"/>
                                </a:solidFill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TW" altLang="en-US" dirty="0" smtClean="0">
                    <a:solidFill>
                      <a:srgbClr val="FF0000"/>
                    </a:solidFill>
                  </a:rPr>
                  <a:t>≤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3 ∙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TW" altLang="en-US" dirty="0">
                            <a:solidFill>
                              <a:srgbClr val="FF0000"/>
                            </a:solidFill>
                          </a:rPr>
                          <m:t>𝐴</m:t>
                        </m:r>
                      </m:e>
                      <m:sub>
                        <m:r>
                          <m:rPr>
                            <m:nor/>
                          </m:rPr>
                          <a:rPr lang="zh-TW" altLang="en-US" dirty="0">
                            <a:solidFill>
                              <a:srgbClr val="FF0000"/>
                            </a:solidFill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zh-TW" altLang="en-US" dirty="0" smtClean="0">
                    <a:solidFill>
                      <a:srgbClr val="FF0000"/>
                    </a:solidFill>
                  </a:rPr>
                  <a:t> 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TW" altLang="en-US" dirty="0">
                            <a:solidFill>
                              <a:srgbClr val="FF0000"/>
                            </a:solidFill>
                          </a:rPr>
                          <m:t>𝑁</m:t>
                        </m:r>
                      </m:e>
                      <m:sub>
                        <m:r>
                          <m:rPr>
                            <m:nor/>
                          </m:rPr>
                          <a:rPr lang="zh-TW" altLang="en-US" dirty="0">
                            <a:solidFill>
                              <a:srgbClr val="FF0000"/>
                            </a:solidFill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TW" altLang="en-US" dirty="0">
                            <a:solidFill>
                              <a:srgbClr val="FF0000"/>
                            </a:solidFill>
                          </a:rPr>
                          <m:t>𝑛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dirty="0">
                            <a:solidFill>
                              <a:srgbClr val="FF0000"/>
                            </a:solidFill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=6000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  </a:t>
                </a: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zh-TW" altLang="en-US" dirty="0" smtClean="0"/>
                  <a:t>請</a:t>
                </a:r>
                <a:r>
                  <a:rPr lang="zh-TW" altLang="en-US" dirty="0"/>
                  <a:t>用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best-choice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TW" altLang="en-US" dirty="0"/>
                  <a:t>來考慮</a:t>
                </a:r>
                <a:endParaRPr lang="en-US" altLang="zh-TW" dirty="0"/>
              </a:p>
              <a:p>
                <a:pPr lvl="1"/>
                <a:r>
                  <a:rPr lang="en-US" altLang="zh-TW" dirty="0" smtClean="0"/>
                  <a:t>Output</a:t>
                </a:r>
                <a:r>
                  <a:rPr lang="zh-TW" altLang="en-US" dirty="0" smtClean="0"/>
                  <a:t> 格式請照規定輸出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程式要可以在 </a:t>
                </a:r>
                <a:r>
                  <a:rPr lang="en-US" altLang="zh-TW" dirty="0"/>
                  <a:t>Linux </a:t>
                </a:r>
                <a:r>
                  <a:rPr lang="zh-TW" altLang="en-US" dirty="0" smtClean="0"/>
                  <a:t>上編譯和執行，所以請一併繳交 </a:t>
                </a:r>
                <a:r>
                  <a:rPr lang="en-US" altLang="zh-TW" dirty="0" err="1" smtClean="0"/>
                  <a:t>makefile</a:t>
                </a:r>
                <a:r>
                  <a:rPr lang="zh-TW" altLang="en-US" dirty="0" smtClean="0"/>
                  <a:t> 檔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</a:rPr>
                  <a:t>Command Line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 請依照規定，不可自行變更</a:t>
                </a: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dirty="0"/>
                  <a:t>Benchmark </a:t>
                </a:r>
                <a:r>
                  <a:rPr lang="zh-TW" altLang="en-US" dirty="0"/>
                  <a:t>共有 </a:t>
                </a:r>
                <a:r>
                  <a:rPr lang="en-US" altLang="zh-TW" dirty="0"/>
                  <a:t>5</a:t>
                </a:r>
                <a:r>
                  <a:rPr lang="zh-TW" altLang="en-US" dirty="0"/>
                  <a:t> 個，會提供其中 </a:t>
                </a:r>
                <a:r>
                  <a:rPr lang="en-US" altLang="zh-TW" dirty="0"/>
                  <a:t>4</a:t>
                </a:r>
                <a:r>
                  <a:rPr lang="zh-TW" altLang="en-US" dirty="0"/>
                  <a:t> 個，另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個是隱藏測</a:t>
                </a:r>
                <a:r>
                  <a:rPr lang="zh-TW" altLang="en-US" dirty="0" smtClean="0"/>
                  <a:t>資</a:t>
                </a: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 smtClean="0"/>
              </a:p>
              <a:p>
                <a:r>
                  <a:rPr lang="zh-TW" altLang="en-US" dirty="0" smtClean="0"/>
                  <a:t>需繳交檔案：</a:t>
                </a:r>
                <a:endParaRPr lang="en-US" altLang="zh-TW" dirty="0" smtClean="0"/>
              </a:p>
              <a:p>
                <a:pPr lvl="1"/>
                <a:r>
                  <a:rPr lang="zh-TW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程式碼</a:t>
                </a:r>
                <a:r>
                  <a:rPr lang="zh-TW" altLang="en-US" dirty="0" smtClean="0"/>
                  <a:t>（檔名請一律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BC_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學號</a:t>
                </a:r>
                <a:r>
                  <a:rPr lang="zh-TW" altLang="en-US" dirty="0" smtClean="0"/>
                  <a:t>，例如 </a:t>
                </a:r>
                <a:r>
                  <a:rPr lang="en-US" altLang="zh-TW" dirty="0" smtClean="0"/>
                  <a:t>BC_N2608XXXX.cpp</a:t>
                </a:r>
                <a:r>
                  <a:rPr lang="zh-TW" altLang="en-US" dirty="0" smtClean="0"/>
                  <a:t>）</a:t>
                </a:r>
                <a:endParaRPr lang="en-US" altLang="zh-TW" dirty="0" smtClean="0"/>
              </a:p>
              <a:p>
                <a:pPr lvl="1"/>
                <a:r>
                  <a:rPr lang="en-US" altLang="zh-TW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Makefile</a:t>
                </a:r>
                <a:r>
                  <a:rPr lang="zh-TW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</a:t>
                </a:r>
                <a:r>
                  <a:rPr lang="en-US" altLang="zh-TW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</a:t>
                </a:r>
                <a:r>
                  <a:rPr lang="zh-TW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</a:t>
                </a:r>
                <a:r>
                  <a:rPr lang="en-US" altLang="zh-TW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</a:t>
                </a:r>
                <a:r>
                  <a:rPr lang="en-US" altLang="zh-TW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clusters file   , </a:t>
                </a:r>
                <a:r>
                  <a:rPr lang="en-US" altLang="zh-TW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.</a:t>
                </a:r>
                <a:r>
                  <a:rPr lang="en-US" altLang="zh-TW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cnets</a:t>
                </a:r>
                <a:r>
                  <a:rPr lang="en-US" altLang="zh-TW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TW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file  ,</a:t>
                </a:r>
              </a:p>
            </p:txBody>
          </p:sp>
        </mc:Choice>
        <mc:Fallback>
          <p:sp>
            <p:nvSpPr>
              <p:cNvPr id="13" name="內容版面配置區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16" b="-36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作業 </a:t>
            </a:r>
            <a:r>
              <a:rPr lang="en-US" altLang="zh-TW" dirty="0" smtClean="0"/>
              <a:t>#1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BC</a:t>
            </a:r>
            <a:r>
              <a:rPr lang="zh-TW" altLang="en-US" dirty="0" smtClean="0"/>
              <a:t>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30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et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Physical_Design_Hw2</Template>
  <TotalTime>128</TotalTime>
  <Words>37</Words>
  <Application>Microsoft Office PowerPoint</Application>
  <PresentationFormat>如螢幕大小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Arial Unicode MS</vt:lpstr>
      <vt:lpstr>微軟正黑體</vt:lpstr>
      <vt:lpstr>新細明體</vt:lpstr>
      <vt:lpstr>Arial</vt:lpstr>
      <vt:lpstr>Calibri</vt:lpstr>
      <vt:lpstr>Cambria Math</vt:lpstr>
      <vt:lpstr>Lucida Calligraphy</vt:lpstr>
      <vt:lpstr>Lucida Sans Unicode</vt:lpstr>
      <vt:lpstr>templete1</vt:lpstr>
      <vt:lpstr> 作業 #1：BC 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作業說明</dc:title>
  <dc:creator>user</dc:creator>
  <cp:lastModifiedBy>Windows 使用者</cp:lastModifiedBy>
  <cp:revision>24</cp:revision>
  <cp:lastPrinted>2011-07-28T16:19:17Z</cp:lastPrinted>
  <dcterms:created xsi:type="dcterms:W3CDTF">2017-10-06T06:29:50Z</dcterms:created>
  <dcterms:modified xsi:type="dcterms:W3CDTF">2019-09-26T03:45:16Z</dcterms:modified>
</cp:coreProperties>
</file>