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7"/>
    <p:restoredTop sz="94631"/>
  </p:normalViewPr>
  <p:slideViewPr>
    <p:cSldViewPr snapToGrid="0" snapToObjects="1">
      <p:cViewPr varScale="1">
        <p:scale>
          <a:sx n="84" d="100"/>
          <a:sy n="84" d="100"/>
        </p:scale>
        <p:origin x="1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72A1-54EC-344B-BAD9-F7114A1876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TEEFFEE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68F5F-A09C-E243-B5EB-88CF1269B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Ganzolboo Ayurzana</a:t>
            </a:r>
          </a:p>
          <a:p>
            <a:r>
              <a:rPr lang="en-US" dirty="0"/>
              <a:t>Minho CHA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BCC205-1E73-524E-B879-D60145531F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779" b="95226" l="22841" r="9329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55385" y="1645423"/>
            <a:ext cx="3938627" cy="35626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B36359-5425-D64D-B31B-0884BAB57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7468" l="3286" r="9671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7567" y="2626009"/>
            <a:ext cx="2272890" cy="253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3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ACC11-0709-2F45-8E86-15D1B0F7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Overwiew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CB5B2-99DB-F746-80E6-97C8E87ED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location based app helps people explore nearby </a:t>
            </a:r>
            <a:r>
              <a:rPr lang="en-US" dirty="0" err="1"/>
              <a:t>boba</a:t>
            </a:r>
            <a:r>
              <a:rPr lang="en-US" dirty="0"/>
              <a:t>/ coffee shop with 3 picks of the day. Enjoy the drink, discover and chat with friends.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B5789E-82F4-3446-B684-64C79B6C1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510" y="3255449"/>
            <a:ext cx="8761413" cy="329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4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8DFF-0D81-2C43-9523-7E912518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A1CB6-17D7-184F-9583-EA3E400C2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Yelp Fusion API</a:t>
            </a:r>
          </a:p>
          <a:p>
            <a:r>
              <a:rPr lang="en-US" dirty="0"/>
              <a:t>Google map API</a:t>
            </a:r>
          </a:p>
          <a:p>
            <a:r>
              <a:rPr lang="en-US" dirty="0" err="1"/>
              <a:t>Chatto</a:t>
            </a:r>
            <a:r>
              <a:rPr lang="en-US" dirty="0"/>
              <a:t> (Open Source framework)</a:t>
            </a:r>
          </a:p>
          <a:p>
            <a:r>
              <a:rPr lang="en-US" dirty="0" err="1"/>
              <a:t>MultipeerConnectivity</a:t>
            </a:r>
            <a:r>
              <a:rPr lang="en-US" dirty="0"/>
              <a:t> (IOS SDK)</a:t>
            </a:r>
          </a:p>
        </p:txBody>
      </p:sp>
    </p:spTree>
    <p:extLst>
      <p:ext uri="{BB962C8B-B14F-4D97-AF65-F5344CB8AC3E}">
        <p14:creationId xmlns:p14="http://schemas.microsoft.com/office/powerpoint/2010/main" val="217102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7E064-5345-7848-95F5-5E65711C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623D0-9804-B44D-A61C-0386DB4C0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Generates random </a:t>
            </a:r>
            <a:r>
              <a:rPr lang="en-US" dirty="0" err="1"/>
              <a:t>boba</a:t>
            </a:r>
            <a:r>
              <a:rPr lang="en-US" dirty="0"/>
              <a:t> or coffee shop </a:t>
            </a:r>
            <a:r>
              <a:rPr lang="en-US" dirty="0" err="1"/>
              <a:t>recomendation</a:t>
            </a:r>
            <a:r>
              <a:rPr lang="en-US" dirty="0"/>
              <a:t> based on users' current location</a:t>
            </a:r>
          </a:p>
          <a:p>
            <a:r>
              <a:rPr lang="en-US" dirty="0"/>
              <a:t>View custom coupon</a:t>
            </a:r>
          </a:p>
          <a:p>
            <a:r>
              <a:rPr lang="en-US" dirty="0"/>
              <a:t>Browse complete list of nearby shops</a:t>
            </a:r>
          </a:p>
          <a:p>
            <a:r>
              <a:rPr lang="en-US" dirty="0"/>
              <a:t>Provides basic information of shops (URL, price range, phone number)</a:t>
            </a:r>
          </a:p>
          <a:p>
            <a:r>
              <a:rPr lang="en-US" dirty="0"/>
              <a:t>Supports peer-to-peer connectivity and the discovery of nearby devices</a:t>
            </a:r>
          </a:p>
          <a:p>
            <a:r>
              <a:rPr lang="en-US" dirty="0"/>
              <a:t>Message count contention for fast pagination and rotation (not yet implemented)</a:t>
            </a:r>
          </a:p>
          <a:p>
            <a:r>
              <a:rPr lang="en-US" dirty="0"/>
              <a:t>Text bubbles (not yet implemented)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16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</TotalTime>
  <Words>119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TEEFFEE</vt:lpstr>
      <vt:lpstr>Overwiew </vt:lpstr>
      <vt:lpstr>Technology</vt:lpstr>
      <vt:lpstr>Features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TEEFFEE</dc:title>
  <dc:creator>Microsoft Office User</dc:creator>
  <cp:lastModifiedBy>Microsoft Office User</cp:lastModifiedBy>
  <cp:revision>2</cp:revision>
  <dcterms:created xsi:type="dcterms:W3CDTF">2019-05-17T01:20:46Z</dcterms:created>
  <dcterms:modified xsi:type="dcterms:W3CDTF">2019-05-17T01:32:12Z</dcterms:modified>
</cp:coreProperties>
</file>