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09C41A-B9A3-4760-8F44-8B3D5FB6FEC8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856229-1380-4A7B-B7D0-5423AE0178A5}">
      <dgm:prSet phldrT="[Text]"/>
      <dgm:spPr/>
      <dgm:t>
        <a:bodyPr/>
        <a:lstStyle/>
        <a:p>
          <a:r>
            <a:rPr lang="en-US" smtClean="0">
              <a:solidFill>
                <a:srgbClr val="FF0000"/>
              </a:solidFill>
            </a:rPr>
            <a:t>1. Giới thiệu:</a:t>
          </a:r>
          <a:endParaRPr lang="en-US">
            <a:solidFill>
              <a:srgbClr val="FF0000"/>
            </a:solidFill>
          </a:endParaRPr>
        </a:p>
      </dgm:t>
    </dgm:pt>
    <dgm:pt modelId="{1ABA4412-9FF2-465C-9F65-D885097C47FD}" type="parTrans" cxnId="{71A36523-C9BC-47C0-B677-45D0C2C3977D}">
      <dgm:prSet/>
      <dgm:spPr/>
      <dgm:t>
        <a:bodyPr/>
        <a:lstStyle/>
        <a:p>
          <a:endParaRPr lang="en-US"/>
        </a:p>
      </dgm:t>
    </dgm:pt>
    <dgm:pt modelId="{6E911A9C-238F-4C4E-9927-C02E0D8C40B4}" type="sibTrans" cxnId="{71A36523-C9BC-47C0-B677-45D0C2C3977D}">
      <dgm:prSet/>
      <dgm:spPr/>
      <dgm:t>
        <a:bodyPr/>
        <a:lstStyle/>
        <a:p>
          <a:endParaRPr lang="en-US"/>
        </a:p>
      </dgm:t>
    </dgm:pt>
    <dgm:pt modelId="{3C65D7C3-A41F-460C-AB3E-18EDCD71EAA5}">
      <dgm:prSet phldrT="[Text]"/>
      <dgm:spPr/>
      <dgm:t>
        <a:bodyPr/>
        <a:lstStyle/>
        <a:p>
          <a:r>
            <a:rPr lang="en-US" smtClean="0"/>
            <a:t>2. Trình Bày Giải Pháp:</a:t>
          </a:r>
          <a:endParaRPr lang="en-US"/>
        </a:p>
      </dgm:t>
    </dgm:pt>
    <dgm:pt modelId="{6E0442F6-9FFA-4291-AA0C-7757E1FE8323}" type="parTrans" cxnId="{5C3EA039-DF0D-42DF-91D4-51E003169DDA}">
      <dgm:prSet/>
      <dgm:spPr/>
      <dgm:t>
        <a:bodyPr/>
        <a:lstStyle/>
        <a:p>
          <a:endParaRPr lang="en-US"/>
        </a:p>
      </dgm:t>
    </dgm:pt>
    <dgm:pt modelId="{57C16BC2-F9F2-419D-A951-53E96D2E8FED}" type="sibTrans" cxnId="{5C3EA039-DF0D-42DF-91D4-51E003169DDA}">
      <dgm:prSet/>
      <dgm:spPr/>
      <dgm:t>
        <a:bodyPr/>
        <a:lstStyle/>
        <a:p>
          <a:endParaRPr lang="en-US"/>
        </a:p>
      </dgm:t>
    </dgm:pt>
    <dgm:pt modelId="{4B66EC0A-C1C0-4F16-BC02-4B749A013B2A}">
      <dgm:prSet phldrT="[Text]"/>
      <dgm:spPr/>
      <dgm:t>
        <a:bodyPr/>
        <a:lstStyle/>
        <a:p>
          <a:r>
            <a:rPr lang="en-US" smtClean="0"/>
            <a:t>3. Kết Quả Đạt Được</a:t>
          </a:r>
          <a:endParaRPr lang="en-US"/>
        </a:p>
      </dgm:t>
    </dgm:pt>
    <dgm:pt modelId="{65B143FE-83B0-47DF-B87E-E2473FB1F6CE}" type="parTrans" cxnId="{902D9CFE-8B3B-4B3E-BE1A-420BDA0F61C5}">
      <dgm:prSet/>
      <dgm:spPr/>
      <dgm:t>
        <a:bodyPr/>
        <a:lstStyle/>
        <a:p>
          <a:endParaRPr lang="en-US"/>
        </a:p>
      </dgm:t>
    </dgm:pt>
    <dgm:pt modelId="{31CB18D8-F009-48BA-A8E7-49D7DB4FFB98}" type="sibTrans" cxnId="{902D9CFE-8B3B-4B3E-BE1A-420BDA0F61C5}">
      <dgm:prSet/>
      <dgm:spPr/>
      <dgm:t>
        <a:bodyPr/>
        <a:lstStyle/>
        <a:p>
          <a:endParaRPr lang="en-US"/>
        </a:p>
      </dgm:t>
    </dgm:pt>
    <dgm:pt modelId="{FC0C872D-29E6-4E56-A554-C3A3D93AF2DE}">
      <dgm:prSet phldrT="[Text]"/>
      <dgm:spPr/>
      <dgm:t>
        <a:bodyPr/>
        <a:lstStyle/>
        <a:p>
          <a:r>
            <a:rPr lang="en-US" smtClean="0"/>
            <a:t>4. kết Luận &amp; Kiến Nghị</a:t>
          </a:r>
          <a:endParaRPr lang="en-US"/>
        </a:p>
      </dgm:t>
    </dgm:pt>
    <dgm:pt modelId="{CA91AA87-35DB-4A36-93BD-5813135D2180}" type="parTrans" cxnId="{0587B847-1BD5-4601-9EDC-1DC8DFCAF570}">
      <dgm:prSet/>
      <dgm:spPr/>
      <dgm:t>
        <a:bodyPr/>
        <a:lstStyle/>
        <a:p>
          <a:endParaRPr lang="en-US"/>
        </a:p>
      </dgm:t>
    </dgm:pt>
    <dgm:pt modelId="{67B5A96B-5E14-4B0B-8C49-D6DF327D9EB0}" type="sibTrans" cxnId="{0587B847-1BD5-4601-9EDC-1DC8DFCAF570}">
      <dgm:prSet/>
      <dgm:spPr/>
      <dgm:t>
        <a:bodyPr/>
        <a:lstStyle/>
        <a:p>
          <a:endParaRPr lang="en-US"/>
        </a:p>
      </dgm:t>
    </dgm:pt>
    <dgm:pt modelId="{54D0D15A-D08E-4BBA-9C67-00B03555C504}" type="pres">
      <dgm:prSet presAssocID="{BB09C41A-B9A3-4760-8F44-8B3D5FB6FEC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B10F48-1292-4817-99AF-7C69E46A7469}" type="pres">
      <dgm:prSet presAssocID="{39856229-1380-4A7B-B7D0-5423AE0178A5}" presName="parentLin" presStyleCnt="0"/>
      <dgm:spPr/>
    </dgm:pt>
    <dgm:pt modelId="{59BFDAA2-2B87-4A58-94DB-5790AE65C69E}" type="pres">
      <dgm:prSet presAssocID="{39856229-1380-4A7B-B7D0-5423AE0178A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755E076-DF67-47EA-972A-CA36B685A5D7}" type="pres">
      <dgm:prSet presAssocID="{39856229-1380-4A7B-B7D0-5423AE0178A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241F7-CB4B-4BD3-A867-3BEA6F9B02EE}" type="pres">
      <dgm:prSet presAssocID="{39856229-1380-4A7B-B7D0-5423AE0178A5}" presName="negativeSpace" presStyleCnt="0"/>
      <dgm:spPr/>
    </dgm:pt>
    <dgm:pt modelId="{23B5AB81-4DA7-4954-AEC9-E047BD8E2A08}" type="pres">
      <dgm:prSet presAssocID="{39856229-1380-4A7B-B7D0-5423AE0178A5}" presName="childText" presStyleLbl="conFgAcc1" presStyleIdx="0" presStyleCnt="4">
        <dgm:presLayoutVars>
          <dgm:bulletEnabled val="1"/>
        </dgm:presLayoutVars>
      </dgm:prSet>
      <dgm:spPr/>
    </dgm:pt>
    <dgm:pt modelId="{B83175D2-94A4-4080-9787-604E5B52AE75}" type="pres">
      <dgm:prSet presAssocID="{6E911A9C-238F-4C4E-9927-C02E0D8C40B4}" presName="spaceBetweenRectangles" presStyleCnt="0"/>
      <dgm:spPr/>
    </dgm:pt>
    <dgm:pt modelId="{6FEC1672-5030-444F-9755-15581E1BA893}" type="pres">
      <dgm:prSet presAssocID="{3C65D7C3-A41F-460C-AB3E-18EDCD71EAA5}" presName="parentLin" presStyleCnt="0"/>
      <dgm:spPr/>
    </dgm:pt>
    <dgm:pt modelId="{DF0993D6-2B37-4859-9EB2-0B16BFDA8C53}" type="pres">
      <dgm:prSet presAssocID="{3C65D7C3-A41F-460C-AB3E-18EDCD71EAA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4E818C4-1301-4AAC-8C11-36F738C066BF}" type="pres">
      <dgm:prSet presAssocID="{3C65D7C3-A41F-460C-AB3E-18EDCD71EAA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B32FA-9A7A-4638-9BCC-16B8E16FBA4E}" type="pres">
      <dgm:prSet presAssocID="{3C65D7C3-A41F-460C-AB3E-18EDCD71EAA5}" presName="negativeSpace" presStyleCnt="0"/>
      <dgm:spPr/>
    </dgm:pt>
    <dgm:pt modelId="{9A1CDA05-908A-4410-B0EE-78A89407C41A}" type="pres">
      <dgm:prSet presAssocID="{3C65D7C3-A41F-460C-AB3E-18EDCD71EAA5}" presName="childText" presStyleLbl="conFgAcc1" presStyleIdx="1" presStyleCnt="4">
        <dgm:presLayoutVars>
          <dgm:bulletEnabled val="1"/>
        </dgm:presLayoutVars>
      </dgm:prSet>
      <dgm:spPr/>
    </dgm:pt>
    <dgm:pt modelId="{DDAC6808-9C80-4009-A3E3-AE273FCE36F2}" type="pres">
      <dgm:prSet presAssocID="{57C16BC2-F9F2-419D-A951-53E96D2E8FED}" presName="spaceBetweenRectangles" presStyleCnt="0"/>
      <dgm:spPr/>
    </dgm:pt>
    <dgm:pt modelId="{B5A0EA82-7C72-45F7-96F0-53B908C5FCC1}" type="pres">
      <dgm:prSet presAssocID="{4B66EC0A-C1C0-4F16-BC02-4B749A013B2A}" presName="parentLin" presStyleCnt="0"/>
      <dgm:spPr/>
    </dgm:pt>
    <dgm:pt modelId="{0B50307F-5411-4EA3-8171-B2AF4BDD72F1}" type="pres">
      <dgm:prSet presAssocID="{4B66EC0A-C1C0-4F16-BC02-4B749A013B2A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CE509494-813D-43D6-9CA1-00AFD1EFA114}" type="pres">
      <dgm:prSet presAssocID="{4B66EC0A-C1C0-4F16-BC02-4B749A013B2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238C4-9BF8-405B-9A00-98ACD2FE713B}" type="pres">
      <dgm:prSet presAssocID="{4B66EC0A-C1C0-4F16-BC02-4B749A013B2A}" presName="negativeSpace" presStyleCnt="0"/>
      <dgm:spPr/>
    </dgm:pt>
    <dgm:pt modelId="{F4F6E23B-F618-49F7-95D5-7A336CFE797E}" type="pres">
      <dgm:prSet presAssocID="{4B66EC0A-C1C0-4F16-BC02-4B749A013B2A}" presName="childText" presStyleLbl="conFgAcc1" presStyleIdx="2" presStyleCnt="4">
        <dgm:presLayoutVars>
          <dgm:bulletEnabled val="1"/>
        </dgm:presLayoutVars>
      </dgm:prSet>
      <dgm:spPr/>
    </dgm:pt>
    <dgm:pt modelId="{BACD7039-D899-4031-8B4A-3690EF9CA7B7}" type="pres">
      <dgm:prSet presAssocID="{31CB18D8-F009-48BA-A8E7-49D7DB4FFB98}" presName="spaceBetweenRectangles" presStyleCnt="0"/>
      <dgm:spPr/>
    </dgm:pt>
    <dgm:pt modelId="{5264B1D4-A229-4375-9EEE-E9B8E359087E}" type="pres">
      <dgm:prSet presAssocID="{FC0C872D-29E6-4E56-A554-C3A3D93AF2DE}" presName="parentLin" presStyleCnt="0"/>
      <dgm:spPr/>
    </dgm:pt>
    <dgm:pt modelId="{4925306A-576E-42F1-B858-D6A7861DB4DB}" type="pres">
      <dgm:prSet presAssocID="{FC0C872D-29E6-4E56-A554-C3A3D93AF2DE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374617B-3EE5-41C2-A9BD-B54A95C72990}" type="pres">
      <dgm:prSet presAssocID="{FC0C872D-29E6-4E56-A554-C3A3D93AF2D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061E3-099E-44A4-A522-7E6B97B4CDC4}" type="pres">
      <dgm:prSet presAssocID="{FC0C872D-29E6-4E56-A554-C3A3D93AF2DE}" presName="negativeSpace" presStyleCnt="0"/>
      <dgm:spPr/>
    </dgm:pt>
    <dgm:pt modelId="{D1D67E23-8B96-4B7F-85A1-36BA0219EB2B}" type="pres">
      <dgm:prSet presAssocID="{FC0C872D-29E6-4E56-A554-C3A3D93AF2D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02D9CFE-8B3B-4B3E-BE1A-420BDA0F61C5}" srcId="{BB09C41A-B9A3-4760-8F44-8B3D5FB6FEC8}" destId="{4B66EC0A-C1C0-4F16-BC02-4B749A013B2A}" srcOrd="2" destOrd="0" parTransId="{65B143FE-83B0-47DF-B87E-E2473FB1F6CE}" sibTransId="{31CB18D8-F009-48BA-A8E7-49D7DB4FFB98}"/>
    <dgm:cxn modelId="{8E24479B-6DF7-43B7-A96A-33420461C43B}" type="presOf" srcId="{39856229-1380-4A7B-B7D0-5423AE0178A5}" destId="{59BFDAA2-2B87-4A58-94DB-5790AE65C69E}" srcOrd="0" destOrd="0" presId="urn:microsoft.com/office/officeart/2005/8/layout/list1"/>
    <dgm:cxn modelId="{7EE66682-781A-43F6-AA73-48AB844A6185}" type="presOf" srcId="{39856229-1380-4A7B-B7D0-5423AE0178A5}" destId="{A755E076-DF67-47EA-972A-CA36B685A5D7}" srcOrd="1" destOrd="0" presId="urn:microsoft.com/office/officeart/2005/8/layout/list1"/>
    <dgm:cxn modelId="{71A36523-C9BC-47C0-B677-45D0C2C3977D}" srcId="{BB09C41A-B9A3-4760-8F44-8B3D5FB6FEC8}" destId="{39856229-1380-4A7B-B7D0-5423AE0178A5}" srcOrd="0" destOrd="0" parTransId="{1ABA4412-9FF2-465C-9F65-D885097C47FD}" sibTransId="{6E911A9C-238F-4C4E-9927-C02E0D8C40B4}"/>
    <dgm:cxn modelId="{CF84C348-34E7-4DBC-9DCF-4030F4276B4A}" type="presOf" srcId="{FC0C872D-29E6-4E56-A554-C3A3D93AF2DE}" destId="{4925306A-576E-42F1-B858-D6A7861DB4DB}" srcOrd="0" destOrd="0" presId="urn:microsoft.com/office/officeart/2005/8/layout/list1"/>
    <dgm:cxn modelId="{5109571E-BA6B-4895-A8C9-33E62019E9BF}" type="presOf" srcId="{4B66EC0A-C1C0-4F16-BC02-4B749A013B2A}" destId="{CE509494-813D-43D6-9CA1-00AFD1EFA114}" srcOrd="1" destOrd="0" presId="urn:microsoft.com/office/officeart/2005/8/layout/list1"/>
    <dgm:cxn modelId="{A161EB0D-7F50-4388-B343-B26B2A58E302}" type="presOf" srcId="{FC0C872D-29E6-4E56-A554-C3A3D93AF2DE}" destId="{7374617B-3EE5-41C2-A9BD-B54A95C72990}" srcOrd="1" destOrd="0" presId="urn:microsoft.com/office/officeart/2005/8/layout/list1"/>
    <dgm:cxn modelId="{8EE0957F-433E-4E88-8101-A1751C0A97A3}" type="presOf" srcId="{3C65D7C3-A41F-460C-AB3E-18EDCD71EAA5}" destId="{DF0993D6-2B37-4859-9EB2-0B16BFDA8C53}" srcOrd="0" destOrd="0" presId="urn:microsoft.com/office/officeart/2005/8/layout/list1"/>
    <dgm:cxn modelId="{762ABF92-F764-47EF-BFE6-558B5138ED0E}" type="presOf" srcId="{3C65D7C3-A41F-460C-AB3E-18EDCD71EAA5}" destId="{F4E818C4-1301-4AAC-8C11-36F738C066BF}" srcOrd="1" destOrd="0" presId="urn:microsoft.com/office/officeart/2005/8/layout/list1"/>
    <dgm:cxn modelId="{5C3EA039-DF0D-42DF-91D4-51E003169DDA}" srcId="{BB09C41A-B9A3-4760-8F44-8B3D5FB6FEC8}" destId="{3C65D7C3-A41F-460C-AB3E-18EDCD71EAA5}" srcOrd="1" destOrd="0" parTransId="{6E0442F6-9FFA-4291-AA0C-7757E1FE8323}" sibTransId="{57C16BC2-F9F2-419D-A951-53E96D2E8FED}"/>
    <dgm:cxn modelId="{0587B847-1BD5-4601-9EDC-1DC8DFCAF570}" srcId="{BB09C41A-B9A3-4760-8F44-8B3D5FB6FEC8}" destId="{FC0C872D-29E6-4E56-A554-C3A3D93AF2DE}" srcOrd="3" destOrd="0" parTransId="{CA91AA87-35DB-4A36-93BD-5813135D2180}" sibTransId="{67B5A96B-5E14-4B0B-8C49-D6DF327D9EB0}"/>
    <dgm:cxn modelId="{B0AA332E-38A6-488D-B0E7-C005512215B4}" type="presOf" srcId="{4B66EC0A-C1C0-4F16-BC02-4B749A013B2A}" destId="{0B50307F-5411-4EA3-8171-B2AF4BDD72F1}" srcOrd="0" destOrd="0" presId="urn:microsoft.com/office/officeart/2005/8/layout/list1"/>
    <dgm:cxn modelId="{F694EBD3-F002-4543-BCB6-32C9B6DE3925}" type="presOf" srcId="{BB09C41A-B9A3-4760-8F44-8B3D5FB6FEC8}" destId="{54D0D15A-D08E-4BBA-9C67-00B03555C504}" srcOrd="0" destOrd="0" presId="urn:microsoft.com/office/officeart/2005/8/layout/list1"/>
    <dgm:cxn modelId="{7FFA9E74-29D4-4D3E-AEF0-8F3DA6CA814B}" type="presParOf" srcId="{54D0D15A-D08E-4BBA-9C67-00B03555C504}" destId="{AFB10F48-1292-4817-99AF-7C69E46A7469}" srcOrd="0" destOrd="0" presId="urn:microsoft.com/office/officeart/2005/8/layout/list1"/>
    <dgm:cxn modelId="{30D3C573-58ED-4E85-B388-5117070A6C9D}" type="presParOf" srcId="{AFB10F48-1292-4817-99AF-7C69E46A7469}" destId="{59BFDAA2-2B87-4A58-94DB-5790AE65C69E}" srcOrd="0" destOrd="0" presId="urn:microsoft.com/office/officeart/2005/8/layout/list1"/>
    <dgm:cxn modelId="{32984D46-5705-4D6D-85C7-B8D69C2D30E7}" type="presParOf" srcId="{AFB10F48-1292-4817-99AF-7C69E46A7469}" destId="{A755E076-DF67-47EA-972A-CA36B685A5D7}" srcOrd="1" destOrd="0" presId="urn:microsoft.com/office/officeart/2005/8/layout/list1"/>
    <dgm:cxn modelId="{468C1412-C1CC-409F-A6B0-24C85F16E066}" type="presParOf" srcId="{54D0D15A-D08E-4BBA-9C67-00B03555C504}" destId="{DE8241F7-CB4B-4BD3-A867-3BEA6F9B02EE}" srcOrd="1" destOrd="0" presId="urn:microsoft.com/office/officeart/2005/8/layout/list1"/>
    <dgm:cxn modelId="{41D08E50-10F6-4BF0-B68A-04FF51C31599}" type="presParOf" srcId="{54D0D15A-D08E-4BBA-9C67-00B03555C504}" destId="{23B5AB81-4DA7-4954-AEC9-E047BD8E2A08}" srcOrd="2" destOrd="0" presId="urn:microsoft.com/office/officeart/2005/8/layout/list1"/>
    <dgm:cxn modelId="{ABD72603-A511-41DC-8BF3-E17D1EC04FDC}" type="presParOf" srcId="{54D0D15A-D08E-4BBA-9C67-00B03555C504}" destId="{B83175D2-94A4-4080-9787-604E5B52AE75}" srcOrd="3" destOrd="0" presId="urn:microsoft.com/office/officeart/2005/8/layout/list1"/>
    <dgm:cxn modelId="{71588761-F13A-4933-B5AE-9C7EDFA22F0B}" type="presParOf" srcId="{54D0D15A-D08E-4BBA-9C67-00B03555C504}" destId="{6FEC1672-5030-444F-9755-15581E1BA893}" srcOrd="4" destOrd="0" presId="urn:microsoft.com/office/officeart/2005/8/layout/list1"/>
    <dgm:cxn modelId="{09E83853-AC4F-4E0F-8DE6-C64ECC00B05B}" type="presParOf" srcId="{6FEC1672-5030-444F-9755-15581E1BA893}" destId="{DF0993D6-2B37-4859-9EB2-0B16BFDA8C53}" srcOrd="0" destOrd="0" presId="urn:microsoft.com/office/officeart/2005/8/layout/list1"/>
    <dgm:cxn modelId="{C4E66128-7925-4D5F-894D-D5194731ECAF}" type="presParOf" srcId="{6FEC1672-5030-444F-9755-15581E1BA893}" destId="{F4E818C4-1301-4AAC-8C11-36F738C066BF}" srcOrd="1" destOrd="0" presId="urn:microsoft.com/office/officeart/2005/8/layout/list1"/>
    <dgm:cxn modelId="{B676C42D-2DBE-4E4F-92E8-23C9F94D330D}" type="presParOf" srcId="{54D0D15A-D08E-4BBA-9C67-00B03555C504}" destId="{A9EB32FA-9A7A-4638-9BCC-16B8E16FBA4E}" srcOrd="5" destOrd="0" presId="urn:microsoft.com/office/officeart/2005/8/layout/list1"/>
    <dgm:cxn modelId="{D4E8C421-D045-40B6-B294-CFCE8409A1A9}" type="presParOf" srcId="{54D0D15A-D08E-4BBA-9C67-00B03555C504}" destId="{9A1CDA05-908A-4410-B0EE-78A89407C41A}" srcOrd="6" destOrd="0" presId="urn:microsoft.com/office/officeart/2005/8/layout/list1"/>
    <dgm:cxn modelId="{0983E42F-0403-497B-8B39-E32A833CE373}" type="presParOf" srcId="{54D0D15A-D08E-4BBA-9C67-00B03555C504}" destId="{DDAC6808-9C80-4009-A3E3-AE273FCE36F2}" srcOrd="7" destOrd="0" presId="urn:microsoft.com/office/officeart/2005/8/layout/list1"/>
    <dgm:cxn modelId="{10FB87BA-3D7E-4309-ACCC-B74571BB7376}" type="presParOf" srcId="{54D0D15A-D08E-4BBA-9C67-00B03555C504}" destId="{B5A0EA82-7C72-45F7-96F0-53B908C5FCC1}" srcOrd="8" destOrd="0" presId="urn:microsoft.com/office/officeart/2005/8/layout/list1"/>
    <dgm:cxn modelId="{42CCF29C-4E51-42E5-9D26-093324DAAEA6}" type="presParOf" srcId="{B5A0EA82-7C72-45F7-96F0-53B908C5FCC1}" destId="{0B50307F-5411-4EA3-8171-B2AF4BDD72F1}" srcOrd="0" destOrd="0" presId="urn:microsoft.com/office/officeart/2005/8/layout/list1"/>
    <dgm:cxn modelId="{3B65B83C-0FCB-4ACD-BA59-E4C0B4183E50}" type="presParOf" srcId="{B5A0EA82-7C72-45F7-96F0-53B908C5FCC1}" destId="{CE509494-813D-43D6-9CA1-00AFD1EFA114}" srcOrd="1" destOrd="0" presId="urn:microsoft.com/office/officeart/2005/8/layout/list1"/>
    <dgm:cxn modelId="{9411CDDA-DF82-43D3-872E-03ADD51AC57B}" type="presParOf" srcId="{54D0D15A-D08E-4BBA-9C67-00B03555C504}" destId="{901238C4-9BF8-405B-9A00-98ACD2FE713B}" srcOrd="9" destOrd="0" presId="urn:microsoft.com/office/officeart/2005/8/layout/list1"/>
    <dgm:cxn modelId="{22FF8E62-7471-4008-9394-1A0DE5A60899}" type="presParOf" srcId="{54D0D15A-D08E-4BBA-9C67-00B03555C504}" destId="{F4F6E23B-F618-49F7-95D5-7A336CFE797E}" srcOrd="10" destOrd="0" presId="urn:microsoft.com/office/officeart/2005/8/layout/list1"/>
    <dgm:cxn modelId="{4AF8D5E8-D140-4DEA-91D7-1C08A75DA43C}" type="presParOf" srcId="{54D0D15A-D08E-4BBA-9C67-00B03555C504}" destId="{BACD7039-D899-4031-8B4A-3690EF9CA7B7}" srcOrd="11" destOrd="0" presId="urn:microsoft.com/office/officeart/2005/8/layout/list1"/>
    <dgm:cxn modelId="{C81D8DCC-ADEB-4816-9CF0-04C590986BE5}" type="presParOf" srcId="{54D0D15A-D08E-4BBA-9C67-00B03555C504}" destId="{5264B1D4-A229-4375-9EEE-E9B8E359087E}" srcOrd="12" destOrd="0" presId="urn:microsoft.com/office/officeart/2005/8/layout/list1"/>
    <dgm:cxn modelId="{053FD5BD-BE82-496F-AA58-D609DBDFBC24}" type="presParOf" srcId="{5264B1D4-A229-4375-9EEE-E9B8E359087E}" destId="{4925306A-576E-42F1-B858-D6A7861DB4DB}" srcOrd="0" destOrd="0" presId="urn:microsoft.com/office/officeart/2005/8/layout/list1"/>
    <dgm:cxn modelId="{E1854FD4-BAEF-4CC3-A14F-2073C1C5FB48}" type="presParOf" srcId="{5264B1D4-A229-4375-9EEE-E9B8E359087E}" destId="{7374617B-3EE5-41C2-A9BD-B54A95C72990}" srcOrd="1" destOrd="0" presId="urn:microsoft.com/office/officeart/2005/8/layout/list1"/>
    <dgm:cxn modelId="{A4955C8D-3CEB-4476-A630-5D4B6E964AD0}" type="presParOf" srcId="{54D0D15A-D08E-4BBA-9C67-00B03555C504}" destId="{022061E3-099E-44A4-A522-7E6B97B4CDC4}" srcOrd="13" destOrd="0" presId="urn:microsoft.com/office/officeart/2005/8/layout/list1"/>
    <dgm:cxn modelId="{97CDE3D6-954B-42E8-99DD-165E730B4E05}" type="presParOf" srcId="{54D0D15A-D08E-4BBA-9C67-00B03555C504}" destId="{D1D67E23-8B96-4B7F-85A1-36BA0219EB2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09C41A-B9A3-4760-8F44-8B3D5FB6FEC8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856229-1380-4A7B-B7D0-5423AE0178A5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1. Giới thiệu:</a:t>
          </a:r>
          <a:endParaRPr lang="en-US">
            <a:solidFill>
              <a:schemeClr val="tx1"/>
            </a:solidFill>
          </a:endParaRPr>
        </a:p>
      </dgm:t>
    </dgm:pt>
    <dgm:pt modelId="{1ABA4412-9FF2-465C-9F65-D885097C47FD}" type="parTrans" cxnId="{71A36523-C9BC-47C0-B677-45D0C2C3977D}">
      <dgm:prSet/>
      <dgm:spPr/>
      <dgm:t>
        <a:bodyPr/>
        <a:lstStyle/>
        <a:p>
          <a:endParaRPr lang="en-US"/>
        </a:p>
      </dgm:t>
    </dgm:pt>
    <dgm:pt modelId="{6E911A9C-238F-4C4E-9927-C02E0D8C40B4}" type="sibTrans" cxnId="{71A36523-C9BC-47C0-B677-45D0C2C3977D}">
      <dgm:prSet/>
      <dgm:spPr/>
      <dgm:t>
        <a:bodyPr/>
        <a:lstStyle/>
        <a:p>
          <a:endParaRPr lang="en-US"/>
        </a:p>
      </dgm:t>
    </dgm:pt>
    <dgm:pt modelId="{3C65D7C3-A41F-460C-AB3E-18EDCD71EAA5}">
      <dgm:prSet phldrT="[Text]"/>
      <dgm:spPr/>
      <dgm:t>
        <a:bodyPr/>
        <a:lstStyle/>
        <a:p>
          <a:r>
            <a:rPr lang="en-US" smtClean="0">
              <a:solidFill>
                <a:srgbClr val="FF0000"/>
              </a:solidFill>
            </a:rPr>
            <a:t>2. Trình Bày Giải Pháp:</a:t>
          </a:r>
          <a:endParaRPr lang="en-US">
            <a:solidFill>
              <a:srgbClr val="FF0000"/>
            </a:solidFill>
          </a:endParaRPr>
        </a:p>
      </dgm:t>
    </dgm:pt>
    <dgm:pt modelId="{6E0442F6-9FFA-4291-AA0C-7757E1FE8323}" type="parTrans" cxnId="{5C3EA039-DF0D-42DF-91D4-51E003169DDA}">
      <dgm:prSet/>
      <dgm:spPr/>
      <dgm:t>
        <a:bodyPr/>
        <a:lstStyle/>
        <a:p>
          <a:endParaRPr lang="en-US"/>
        </a:p>
      </dgm:t>
    </dgm:pt>
    <dgm:pt modelId="{57C16BC2-F9F2-419D-A951-53E96D2E8FED}" type="sibTrans" cxnId="{5C3EA039-DF0D-42DF-91D4-51E003169DDA}">
      <dgm:prSet/>
      <dgm:spPr/>
      <dgm:t>
        <a:bodyPr/>
        <a:lstStyle/>
        <a:p>
          <a:endParaRPr lang="en-US"/>
        </a:p>
      </dgm:t>
    </dgm:pt>
    <dgm:pt modelId="{4B66EC0A-C1C0-4F16-BC02-4B749A013B2A}">
      <dgm:prSet phldrT="[Text]"/>
      <dgm:spPr/>
      <dgm:t>
        <a:bodyPr/>
        <a:lstStyle/>
        <a:p>
          <a:r>
            <a:rPr lang="en-US" smtClean="0"/>
            <a:t>3. Kết Quả Đạt Được</a:t>
          </a:r>
          <a:endParaRPr lang="en-US"/>
        </a:p>
      </dgm:t>
    </dgm:pt>
    <dgm:pt modelId="{65B143FE-83B0-47DF-B87E-E2473FB1F6CE}" type="parTrans" cxnId="{902D9CFE-8B3B-4B3E-BE1A-420BDA0F61C5}">
      <dgm:prSet/>
      <dgm:spPr/>
      <dgm:t>
        <a:bodyPr/>
        <a:lstStyle/>
        <a:p>
          <a:endParaRPr lang="en-US"/>
        </a:p>
      </dgm:t>
    </dgm:pt>
    <dgm:pt modelId="{31CB18D8-F009-48BA-A8E7-49D7DB4FFB98}" type="sibTrans" cxnId="{902D9CFE-8B3B-4B3E-BE1A-420BDA0F61C5}">
      <dgm:prSet/>
      <dgm:spPr/>
      <dgm:t>
        <a:bodyPr/>
        <a:lstStyle/>
        <a:p>
          <a:endParaRPr lang="en-US"/>
        </a:p>
      </dgm:t>
    </dgm:pt>
    <dgm:pt modelId="{FC0C872D-29E6-4E56-A554-C3A3D93AF2DE}">
      <dgm:prSet phldrT="[Text]"/>
      <dgm:spPr/>
      <dgm:t>
        <a:bodyPr/>
        <a:lstStyle/>
        <a:p>
          <a:r>
            <a:rPr lang="en-US" smtClean="0"/>
            <a:t>4. kết Luận &amp; Kiến Nghị</a:t>
          </a:r>
          <a:endParaRPr lang="en-US"/>
        </a:p>
      </dgm:t>
    </dgm:pt>
    <dgm:pt modelId="{CA91AA87-35DB-4A36-93BD-5813135D2180}" type="parTrans" cxnId="{0587B847-1BD5-4601-9EDC-1DC8DFCAF570}">
      <dgm:prSet/>
      <dgm:spPr/>
      <dgm:t>
        <a:bodyPr/>
        <a:lstStyle/>
        <a:p>
          <a:endParaRPr lang="en-US"/>
        </a:p>
      </dgm:t>
    </dgm:pt>
    <dgm:pt modelId="{67B5A96B-5E14-4B0B-8C49-D6DF327D9EB0}" type="sibTrans" cxnId="{0587B847-1BD5-4601-9EDC-1DC8DFCAF570}">
      <dgm:prSet/>
      <dgm:spPr/>
      <dgm:t>
        <a:bodyPr/>
        <a:lstStyle/>
        <a:p>
          <a:endParaRPr lang="en-US"/>
        </a:p>
      </dgm:t>
    </dgm:pt>
    <dgm:pt modelId="{54D0D15A-D08E-4BBA-9C67-00B03555C504}" type="pres">
      <dgm:prSet presAssocID="{BB09C41A-B9A3-4760-8F44-8B3D5FB6FEC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B10F48-1292-4817-99AF-7C69E46A7469}" type="pres">
      <dgm:prSet presAssocID="{39856229-1380-4A7B-B7D0-5423AE0178A5}" presName="parentLin" presStyleCnt="0"/>
      <dgm:spPr/>
    </dgm:pt>
    <dgm:pt modelId="{59BFDAA2-2B87-4A58-94DB-5790AE65C69E}" type="pres">
      <dgm:prSet presAssocID="{39856229-1380-4A7B-B7D0-5423AE0178A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755E076-DF67-47EA-972A-CA36B685A5D7}" type="pres">
      <dgm:prSet presAssocID="{39856229-1380-4A7B-B7D0-5423AE0178A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241F7-CB4B-4BD3-A867-3BEA6F9B02EE}" type="pres">
      <dgm:prSet presAssocID="{39856229-1380-4A7B-B7D0-5423AE0178A5}" presName="negativeSpace" presStyleCnt="0"/>
      <dgm:spPr/>
    </dgm:pt>
    <dgm:pt modelId="{23B5AB81-4DA7-4954-AEC9-E047BD8E2A08}" type="pres">
      <dgm:prSet presAssocID="{39856229-1380-4A7B-B7D0-5423AE0178A5}" presName="childText" presStyleLbl="conFgAcc1" presStyleIdx="0" presStyleCnt="4">
        <dgm:presLayoutVars>
          <dgm:bulletEnabled val="1"/>
        </dgm:presLayoutVars>
      </dgm:prSet>
      <dgm:spPr/>
    </dgm:pt>
    <dgm:pt modelId="{B83175D2-94A4-4080-9787-604E5B52AE75}" type="pres">
      <dgm:prSet presAssocID="{6E911A9C-238F-4C4E-9927-C02E0D8C40B4}" presName="spaceBetweenRectangles" presStyleCnt="0"/>
      <dgm:spPr/>
    </dgm:pt>
    <dgm:pt modelId="{6FEC1672-5030-444F-9755-15581E1BA893}" type="pres">
      <dgm:prSet presAssocID="{3C65D7C3-A41F-460C-AB3E-18EDCD71EAA5}" presName="parentLin" presStyleCnt="0"/>
      <dgm:spPr/>
    </dgm:pt>
    <dgm:pt modelId="{DF0993D6-2B37-4859-9EB2-0B16BFDA8C53}" type="pres">
      <dgm:prSet presAssocID="{3C65D7C3-A41F-460C-AB3E-18EDCD71EAA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4E818C4-1301-4AAC-8C11-36F738C066BF}" type="pres">
      <dgm:prSet presAssocID="{3C65D7C3-A41F-460C-AB3E-18EDCD71EAA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B32FA-9A7A-4638-9BCC-16B8E16FBA4E}" type="pres">
      <dgm:prSet presAssocID="{3C65D7C3-A41F-460C-AB3E-18EDCD71EAA5}" presName="negativeSpace" presStyleCnt="0"/>
      <dgm:spPr/>
    </dgm:pt>
    <dgm:pt modelId="{9A1CDA05-908A-4410-B0EE-78A89407C41A}" type="pres">
      <dgm:prSet presAssocID="{3C65D7C3-A41F-460C-AB3E-18EDCD71EAA5}" presName="childText" presStyleLbl="conFgAcc1" presStyleIdx="1" presStyleCnt="4">
        <dgm:presLayoutVars>
          <dgm:bulletEnabled val="1"/>
        </dgm:presLayoutVars>
      </dgm:prSet>
      <dgm:spPr/>
    </dgm:pt>
    <dgm:pt modelId="{DDAC6808-9C80-4009-A3E3-AE273FCE36F2}" type="pres">
      <dgm:prSet presAssocID="{57C16BC2-F9F2-419D-A951-53E96D2E8FED}" presName="spaceBetweenRectangles" presStyleCnt="0"/>
      <dgm:spPr/>
    </dgm:pt>
    <dgm:pt modelId="{B5A0EA82-7C72-45F7-96F0-53B908C5FCC1}" type="pres">
      <dgm:prSet presAssocID="{4B66EC0A-C1C0-4F16-BC02-4B749A013B2A}" presName="parentLin" presStyleCnt="0"/>
      <dgm:spPr/>
    </dgm:pt>
    <dgm:pt modelId="{0B50307F-5411-4EA3-8171-B2AF4BDD72F1}" type="pres">
      <dgm:prSet presAssocID="{4B66EC0A-C1C0-4F16-BC02-4B749A013B2A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CE509494-813D-43D6-9CA1-00AFD1EFA114}" type="pres">
      <dgm:prSet presAssocID="{4B66EC0A-C1C0-4F16-BC02-4B749A013B2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238C4-9BF8-405B-9A00-98ACD2FE713B}" type="pres">
      <dgm:prSet presAssocID="{4B66EC0A-C1C0-4F16-BC02-4B749A013B2A}" presName="negativeSpace" presStyleCnt="0"/>
      <dgm:spPr/>
    </dgm:pt>
    <dgm:pt modelId="{F4F6E23B-F618-49F7-95D5-7A336CFE797E}" type="pres">
      <dgm:prSet presAssocID="{4B66EC0A-C1C0-4F16-BC02-4B749A013B2A}" presName="childText" presStyleLbl="conFgAcc1" presStyleIdx="2" presStyleCnt="4">
        <dgm:presLayoutVars>
          <dgm:bulletEnabled val="1"/>
        </dgm:presLayoutVars>
      </dgm:prSet>
      <dgm:spPr/>
    </dgm:pt>
    <dgm:pt modelId="{BACD7039-D899-4031-8B4A-3690EF9CA7B7}" type="pres">
      <dgm:prSet presAssocID="{31CB18D8-F009-48BA-A8E7-49D7DB4FFB98}" presName="spaceBetweenRectangles" presStyleCnt="0"/>
      <dgm:spPr/>
    </dgm:pt>
    <dgm:pt modelId="{5264B1D4-A229-4375-9EEE-E9B8E359087E}" type="pres">
      <dgm:prSet presAssocID="{FC0C872D-29E6-4E56-A554-C3A3D93AF2DE}" presName="parentLin" presStyleCnt="0"/>
      <dgm:spPr/>
    </dgm:pt>
    <dgm:pt modelId="{4925306A-576E-42F1-B858-D6A7861DB4DB}" type="pres">
      <dgm:prSet presAssocID="{FC0C872D-29E6-4E56-A554-C3A3D93AF2DE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374617B-3EE5-41C2-A9BD-B54A95C72990}" type="pres">
      <dgm:prSet presAssocID="{FC0C872D-29E6-4E56-A554-C3A3D93AF2D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061E3-099E-44A4-A522-7E6B97B4CDC4}" type="pres">
      <dgm:prSet presAssocID="{FC0C872D-29E6-4E56-A554-C3A3D93AF2DE}" presName="negativeSpace" presStyleCnt="0"/>
      <dgm:spPr/>
    </dgm:pt>
    <dgm:pt modelId="{D1D67E23-8B96-4B7F-85A1-36BA0219EB2B}" type="pres">
      <dgm:prSet presAssocID="{FC0C872D-29E6-4E56-A554-C3A3D93AF2D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9EBF700-5A62-4430-A421-99D5BF984421}" type="presOf" srcId="{4B66EC0A-C1C0-4F16-BC02-4B749A013B2A}" destId="{CE509494-813D-43D6-9CA1-00AFD1EFA114}" srcOrd="1" destOrd="0" presId="urn:microsoft.com/office/officeart/2005/8/layout/list1"/>
    <dgm:cxn modelId="{902D9CFE-8B3B-4B3E-BE1A-420BDA0F61C5}" srcId="{BB09C41A-B9A3-4760-8F44-8B3D5FB6FEC8}" destId="{4B66EC0A-C1C0-4F16-BC02-4B749A013B2A}" srcOrd="2" destOrd="0" parTransId="{65B143FE-83B0-47DF-B87E-E2473FB1F6CE}" sibTransId="{31CB18D8-F009-48BA-A8E7-49D7DB4FFB98}"/>
    <dgm:cxn modelId="{71A36523-C9BC-47C0-B677-45D0C2C3977D}" srcId="{BB09C41A-B9A3-4760-8F44-8B3D5FB6FEC8}" destId="{39856229-1380-4A7B-B7D0-5423AE0178A5}" srcOrd="0" destOrd="0" parTransId="{1ABA4412-9FF2-465C-9F65-D885097C47FD}" sibTransId="{6E911A9C-238F-4C4E-9927-C02E0D8C40B4}"/>
    <dgm:cxn modelId="{E82C550C-D0CF-4B92-A30A-58C7531FF3B1}" type="presOf" srcId="{39856229-1380-4A7B-B7D0-5423AE0178A5}" destId="{A755E076-DF67-47EA-972A-CA36B685A5D7}" srcOrd="1" destOrd="0" presId="urn:microsoft.com/office/officeart/2005/8/layout/list1"/>
    <dgm:cxn modelId="{5469C289-5BCD-4669-9ACA-A774B69B4AA9}" type="presOf" srcId="{3C65D7C3-A41F-460C-AB3E-18EDCD71EAA5}" destId="{F4E818C4-1301-4AAC-8C11-36F738C066BF}" srcOrd="1" destOrd="0" presId="urn:microsoft.com/office/officeart/2005/8/layout/list1"/>
    <dgm:cxn modelId="{EE3ABAD3-8A0F-4278-994D-3C16C787DA38}" type="presOf" srcId="{3C65D7C3-A41F-460C-AB3E-18EDCD71EAA5}" destId="{DF0993D6-2B37-4859-9EB2-0B16BFDA8C53}" srcOrd="0" destOrd="0" presId="urn:microsoft.com/office/officeart/2005/8/layout/list1"/>
    <dgm:cxn modelId="{2DC02C84-B204-4912-96B5-49F5AC52F96B}" type="presOf" srcId="{BB09C41A-B9A3-4760-8F44-8B3D5FB6FEC8}" destId="{54D0D15A-D08E-4BBA-9C67-00B03555C504}" srcOrd="0" destOrd="0" presId="urn:microsoft.com/office/officeart/2005/8/layout/list1"/>
    <dgm:cxn modelId="{5C3EA039-DF0D-42DF-91D4-51E003169DDA}" srcId="{BB09C41A-B9A3-4760-8F44-8B3D5FB6FEC8}" destId="{3C65D7C3-A41F-460C-AB3E-18EDCD71EAA5}" srcOrd="1" destOrd="0" parTransId="{6E0442F6-9FFA-4291-AA0C-7757E1FE8323}" sibTransId="{57C16BC2-F9F2-419D-A951-53E96D2E8FED}"/>
    <dgm:cxn modelId="{58C1C7E4-5B22-451D-B9F0-0E2A0562ABFB}" type="presOf" srcId="{FC0C872D-29E6-4E56-A554-C3A3D93AF2DE}" destId="{7374617B-3EE5-41C2-A9BD-B54A95C72990}" srcOrd="1" destOrd="0" presId="urn:microsoft.com/office/officeart/2005/8/layout/list1"/>
    <dgm:cxn modelId="{0587B847-1BD5-4601-9EDC-1DC8DFCAF570}" srcId="{BB09C41A-B9A3-4760-8F44-8B3D5FB6FEC8}" destId="{FC0C872D-29E6-4E56-A554-C3A3D93AF2DE}" srcOrd="3" destOrd="0" parTransId="{CA91AA87-35DB-4A36-93BD-5813135D2180}" sibTransId="{67B5A96B-5E14-4B0B-8C49-D6DF327D9EB0}"/>
    <dgm:cxn modelId="{17BFE1A6-5215-4824-A367-DE238B6196F0}" type="presOf" srcId="{FC0C872D-29E6-4E56-A554-C3A3D93AF2DE}" destId="{4925306A-576E-42F1-B858-D6A7861DB4DB}" srcOrd="0" destOrd="0" presId="urn:microsoft.com/office/officeart/2005/8/layout/list1"/>
    <dgm:cxn modelId="{5201D0A1-B211-473F-86D3-F42B84658309}" type="presOf" srcId="{39856229-1380-4A7B-B7D0-5423AE0178A5}" destId="{59BFDAA2-2B87-4A58-94DB-5790AE65C69E}" srcOrd="0" destOrd="0" presId="urn:microsoft.com/office/officeart/2005/8/layout/list1"/>
    <dgm:cxn modelId="{DD9EA502-FCBE-4BE3-A2F8-EA2F3971897E}" type="presOf" srcId="{4B66EC0A-C1C0-4F16-BC02-4B749A013B2A}" destId="{0B50307F-5411-4EA3-8171-B2AF4BDD72F1}" srcOrd="0" destOrd="0" presId="urn:microsoft.com/office/officeart/2005/8/layout/list1"/>
    <dgm:cxn modelId="{991E3D43-8E8C-45C9-B893-18D816409BDA}" type="presParOf" srcId="{54D0D15A-D08E-4BBA-9C67-00B03555C504}" destId="{AFB10F48-1292-4817-99AF-7C69E46A7469}" srcOrd="0" destOrd="0" presId="urn:microsoft.com/office/officeart/2005/8/layout/list1"/>
    <dgm:cxn modelId="{5F4FC95D-2D40-4A0D-BBAE-32669861D466}" type="presParOf" srcId="{AFB10F48-1292-4817-99AF-7C69E46A7469}" destId="{59BFDAA2-2B87-4A58-94DB-5790AE65C69E}" srcOrd="0" destOrd="0" presId="urn:microsoft.com/office/officeart/2005/8/layout/list1"/>
    <dgm:cxn modelId="{666BBCB7-0C43-47D3-AAD6-BF9CA4D5C88B}" type="presParOf" srcId="{AFB10F48-1292-4817-99AF-7C69E46A7469}" destId="{A755E076-DF67-47EA-972A-CA36B685A5D7}" srcOrd="1" destOrd="0" presId="urn:microsoft.com/office/officeart/2005/8/layout/list1"/>
    <dgm:cxn modelId="{4055A6ED-307C-4D24-A60C-FF29BAB6D757}" type="presParOf" srcId="{54D0D15A-D08E-4BBA-9C67-00B03555C504}" destId="{DE8241F7-CB4B-4BD3-A867-3BEA6F9B02EE}" srcOrd="1" destOrd="0" presId="urn:microsoft.com/office/officeart/2005/8/layout/list1"/>
    <dgm:cxn modelId="{0B9275DB-D4C2-4614-BF7D-C9558A860F18}" type="presParOf" srcId="{54D0D15A-D08E-4BBA-9C67-00B03555C504}" destId="{23B5AB81-4DA7-4954-AEC9-E047BD8E2A08}" srcOrd="2" destOrd="0" presId="urn:microsoft.com/office/officeart/2005/8/layout/list1"/>
    <dgm:cxn modelId="{58573405-77E0-41EE-B1DC-2AC4D85AC6A8}" type="presParOf" srcId="{54D0D15A-D08E-4BBA-9C67-00B03555C504}" destId="{B83175D2-94A4-4080-9787-604E5B52AE75}" srcOrd="3" destOrd="0" presId="urn:microsoft.com/office/officeart/2005/8/layout/list1"/>
    <dgm:cxn modelId="{652CFEA3-46E5-4CD2-84B2-42F5D0BA869D}" type="presParOf" srcId="{54D0D15A-D08E-4BBA-9C67-00B03555C504}" destId="{6FEC1672-5030-444F-9755-15581E1BA893}" srcOrd="4" destOrd="0" presId="urn:microsoft.com/office/officeart/2005/8/layout/list1"/>
    <dgm:cxn modelId="{6C43BE3A-8CE5-4A7D-9096-31FA158C6CEE}" type="presParOf" srcId="{6FEC1672-5030-444F-9755-15581E1BA893}" destId="{DF0993D6-2B37-4859-9EB2-0B16BFDA8C53}" srcOrd="0" destOrd="0" presId="urn:microsoft.com/office/officeart/2005/8/layout/list1"/>
    <dgm:cxn modelId="{9F01DA69-0D4D-477B-95DE-9BF78767A936}" type="presParOf" srcId="{6FEC1672-5030-444F-9755-15581E1BA893}" destId="{F4E818C4-1301-4AAC-8C11-36F738C066BF}" srcOrd="1" destOrd="0" presId="urn:microsoft.com/office/officeart/2005/8/layout/list1"/>
    <dgm:cxn modelId="{033DFE6E-582C-4FA7-ACD1-8FD7F5AAC21B}" type="presParOf" srcId="{54D0D15A-D08E-4BBA-9C67-00B03555C504}" destId="{A9EB32FA-9A7A-4638-9BCC-16B8E16FBA4E}" srcOrd="5" destOrd="0" presId="urn:microsoft.com/office/officeart/2005/8/layout/list1"/>
    <dgm:cxn modelId="{80A8FE9A-A83C-4808-B878-F78782B52BF1}" type="presParOf" srcId="{54D0D15A-D08E-4BBA-9C67-00B03555C504}" destId="{9A1CDA05-908A-4410-B0EE-78A89407C41A}" srcOrd="6" destOrd="0" presId="urn:microsoft.com/office/officeart/2005/8/layout/list1"/>
    <dgm:cxn modelId="{172E5999-B7C9-4E38-9514-602B68B0C34C}" type="presParOf" srcId="{54D0D15A-D08E-4BBA-9C67-00B03555C504}" destId="{DDAC6808-9C80-4009-A3E3-AE273FCE36F2}" srcOrd="7" destOrd="0" presId="urn:microsoft.com/office/officeart/2005/8/layout/list1"/>
    <dgm:cxn modelId="{0B4713DE-947A-4E14-A43C-B1D5E6B954B3}" type="presParOf" srcId="{54D0D15A-D08E-4BBA-9C67-00B03555C504}" destId="{B5A0EA82-7C72-45F7-96F0-53B908C5FCC1}" srcOrd="8" destOrd="0" presId="urn:microsoft.com/office/officeart/2005/8/layout/list1"/>
    <dgm:cxn modelId="{AF6AB714-55DE-4E84-B238-DD59DEB3C169}" type="presParOf" srcId="{B5A0EA82-7C72-45F7-96F0-53B908C5FCC1}" destId="{0B50307F-5411-4EA3-8171-B2AF4BDD72F1}" srcOrd="0" destOrd="0" presId="urn:microsoft.com/office/officeart/2005/8/layout/list1"/>
    <dgm:cxn modelId="{0182A0D1-86CB-4BC4-A280-A72610590C08}" type="presParOf" srcId="{B5A0EA82-7C72-45F7-96F0-53B908C5FCC1}" destId="{CE509494-813D-43D6-9CA1-00AFD1EFA114}" srcOrd="1" destOrd="0" presId="urn:microsoft.com/office/officeart/2005/8/layout/list1"/>
    <dgm:cxn modelId="{1DA8F18E-8DA5-4C22-A2A9-DDC8DB08F02F}" type="presParOf" srcId="{54D0D15A-D08E-4BBA-9C67-00B03555C504}" destId="{901238C4-9BF8-405B-9A00-98ACD2FE713B}" srcOrd="9" destOrd="0" presId="urn:microsoft.com/office/officeart/2005/8/layout/list1"/>
    <dgm:cxn modelId="{13EBBF75-81F6-4EBB-AF9D-C7DE022FD2CD}" type="presParOf" srcId="{54D0D15A-D08E-4BBA-9C67-00B03555C504}" destId="{F4F6E23B-F618-49F7-95D5-7A336CFE797E}" srcOrd="10" destOrd="0" presId="urn:microsoft.com/office/officeart/2005/8/layout/list1"/>
    <dgm:cxn modelId="{06958E28-57FB-4E64-83D9-07DBA4095B11}" type="presParOf" srcId="{54D0D15A-D08E-4BBA-9C67-00B03555C504}" destId="{BACD7039-D899-4031-8B4A-3690EF9CA7B7}" srcOrd="11" destOrd="0" presId="urn:microsoft.com/office/officeart/2005/8/layout/list1"/>
    <dgm:cxn modelId="{8EBCDC3C-4B25-4CBA-B4F9-3FAB3D0ED419}" type="presParOf" srcId="{54D0D15A-D08E-4BBA-9C67-00B03555C504}" destId="{5264B1D4-A229-4375-9EEE-E9B8E359087E}" srcOrd="12" destOrd="0" presId="urn:microsoft.com/office/officeart/2005/8/layout/list1"/>
    <dgm:cxn modelId="{948531BE-D304-49AF-800C-407E05988ED4}" type="presParOf" srcId="{5264B1D4-A229-4375-9EEE-E9B8E359087E}" destId="{4925306A-576E-42F1-B858-D6A7861DB4DB}" srcOrd="0" destOrd="0" presId="urn:microsoft.com/office/officeart/2005/8/layout/list1"/>
    <dgm:cxn modelId="{5758A91C-91CE-4CEF-8E1C-97DB13474F4F}" type="presParOf" srcId="{5264B1D4-A229-4375-9EEE-E9B8E359087E}" destId="{7374617B-3EE5-41C2-A9BD-B54A95C72990}" srcOrd="1" destOrd="0" presId="urn:microsoft.com/office/officeart/2005/8/layout/list1"/>
    <dgm:cxn modelId="{F36EB140-89C9-47E0-B656-B4CFB3BB4CED}" type="presParOf" srcId="{54D0D15A-D08E-4BBA-9C67-00B03555C504}" destId="{022061E3-099E-44A4-A522-7E6B97B4CDC4}" srcOrd="13" destOrd="0" presId="urn:microsoft.com/office/officeart/2005/8/layout/list1"/>
    <dgm:cxn modelId="{EA54FB07-B80C-467B-8105-5D8817CACFC0}" type="presParOf" srcId="{54D0D15A-D08E-4BBA-9C67-00B03555C504}" destId="{D1D67E23-8B96-4B7F-85A1-36BA0219EB2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09C41A-B9A3-4760-8F44-8B3D5FB6FEC8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856229-1380-4A7B-B7D0-5423AE0178A5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1. Giới thiệu:</a:t>
          </a:r>
          <a:endParaRPr lang="en-US">
            <a:solidFill>
              <a:schemeClr val="tx1"/>
            </a:solidFill>
          </a:endParaRPr>
        </a:p>
      </dgm:t>
    </dgm:pt>
    <dgm:pt modelId="{1ABA4412-9FF2-465C-9F65-D885097C47FD}" type="parTrans" cxnId="{71A36523-C9BC-47C0-B677-45D0C2C3977D}">
      <dgm:prSet/>
      <dgm:spPr/>
      <dgm:t>
        <a:bodyPr/>
        <a:lstStyle/>
        <a:p>
          <a:endParaRPr lang="en-US"/>
        </a:p>
      </dgm:t>
    </dgm:pt>
    <dgm:pt modelId="{6E911A9C-238F-4C4E-9927-C02E0D8C40B4}" type="sibTrans" cxnId="{71A36523-C9BC-47C0-B677-45D0C2C3977D}">
      <dgm:prSet/>
      <dgm:spPr/>
      <dgm:t>
        <a:bodyPr/>
        <a:lstStyle/>
        <a:p>
          <a:endParaRPr lang="en-US"/>
        </a:p>
      </dgm:t>
    </dgm:pt>
    <dgm:pt modelId="{3C65D7C3-A41F-460C-AB3E-18EDCD71EAA5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2. Trình Bày Giải Pháp:</a:t>
          </a:r>
          <a:endParaRPr lang="en-US">
            <a:solidFill>
              <a:schemeClr val="tx1"/>
            </a:solidFill>
          </a:endParaRPr>
        </a:p>
      </dgm:t>
    </dgm:pt>
    <dgm:pt modelId="{6E0442F6-9FFA-4291-AA0C-7757E1FE8323}" type="parTrans" cxnId="{5C3EA039-DF0D-42DF-91D4-51E003169DDA}">
      <dgm:prSet/>
      <dgm:spPr/>
      <dgm:t>
        <a:bodyPr/>
        <a:lstStyle/>
        <a:p>
          <a:endParaRPr lang="en-US"/>
        </a:p>
      </dgm:t>
    </dgm:pt>
    <dgm:pt modelId="{57C16BC2-F9F2-419D-A951-53E96D2E8FED}" type="sibTrans" cxnId="{5C3EA039-DF0D-42DF-91D4-51E003169DDA}">
      <dgm:prSet/>
      <dgm:spPr/>
      <dgm:t>
        <a:bodyPr/>
        <a:lstStyle/>
        <a:p>
          <a:endParaRPr lang="en-US"/>
        </a:p>
      </dgm:t>
    </dgm:pt>
    <dgm:pt modelId="{4B66EC0A-C1C0-4F16-BC02-4B749A013B2A}">
      <dgm:prSet phldrT="[Text]"/>
      <dgm:spPr/>
      <dgm:t>
        <a:bodyPr/>
        <a:lstStyle/>
        <a:p>
          <a:r>
            <a:rPr lang="en-US" smtClean="0">
              <a:solidFill>
                <a:srgbClr val="FF0000"/>
              </a:solidFill>
            </a:rPr>
            <a:t>3. Kết Quả Đạt Được</a:t>
          </a:r>
          <a:endParaRPr lang="en-US">
            <a:solidFill>
              <a:srgbClr val="FF0000"/>
            </a:solidFill>
          </a:endParaRPr>
        </a:p>
      </dgm:t>
    </dgm:pt>
    <dgm:pt modelId="{65B143FE-83B0-47DF-B87E-E2473FB1F6CE}" type="parTrans" cxnId="{902D9CFE-8B3B-4B3E-BE1A-420BDA0F61C5}">
      <dgm:prSet/>
      <dgm:spPr/>
      <dgm:t>
        <a:bodyPr/>
        <a:lstStyle/>
        <a:p>
          <a:endParaRPr lang="en-US"/>
        </a:p>
      </dgm:t>
    </dgm:pt>
    <dgm:pt modelId="{31CB18D8-F009-48BA-A8E7-49D7DB4FFB98}" type="sibTrans" cxnId="{902D9CFE-8B3B-4B3E-BE1A-420BDA0F61C5}">
      <dgm:prSet/>
      <dgm:spPr/>
      <dgm:t>
        <a:bodyPr/>
        <a:lstStyle/>
        <a:p>
          <a:endParaRPr lang="en-US"/>
        </a:p>
      </dgm:t>
    </dgm:pt>
    <dgm:pt modelId="{FC0C872D-29E6-4E56-A554-C3A3D93AF2DE}">
      <dgm:prSet phldrT="[Text]"/>
      <dgm:spPr/>
      <dgm:t>
        <a:bodyPr/>
        <a:lstStyle/>
        <a:p>
          <a:r>
            <a:rPr lang="en-US" smtClean="0"/>
            <a:t>4. kết Luận &amp; Kiến Nghị</a:t>
          </a:r>
          <a:endParaRPr lang="en-US"/>
        </a:p>
      </dgm:t>
    </dgm:pt>
    <dgm:pt modelId="{CA91AA87-35DB-4A36-93BD-5813135D2180}" type="parTrans" cxnId="{0587B847-1BD5-4601-9EDC-1DC8DFCAF570}">
      <dgm:prSet/>
      <dgm:spPr/>
      <dgm:t>
        <a:bodyPr/>
        <a:lstStyle/>
        <a:p>
          <a:endParaRPr lang="en-US"/>
        </a:p>
      </dgm:t>
    </dgm:pt>
    <dgm:pt modelId="{67B5A96B-5E14-4B0B-8C49-D6DF327D9EB0}" type="sibTrans" cxnId="{0587B847-1BD5-4601-9EDC-1DC8DFCAF570}">
      <dgm:prSet/>
      <dgm:spPr/>
      <dgm:t>
        <a:bodyPr/>
        <a:lstStyle/>
        <a:p>
          <a:endParaRPr lang="en-US"/>
        </a:p>
      </dgm:t>
    </dgm:pt>
    <dgm:pt modelId="{54D0D15A-D08E-4BBA-9C67-00B03555C504}" type="pres">
      <dgm:prSet presAssocID="{BB09C41A-B9A3-4760-8F44-8B3D5FB6FEC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B10F48-1292-4817-99AF-7C69E46A7469}" type="pres">
      <dgm:prSet presAssocID="{39856229-1380-4A7B-B7D0-5423AE0178A5}" presName="parentLin" presStyleCnt="0"/>
      <dgm:spPr/>
    </dgm:pt>
    <dgm:pt modelId="{59BFDAA2-2B87-4A58-94DB-5790AE65C69E}" type="pres">
      <dgm:prSet presAssocID="{39856229-1380-4A7B-B7D0-5423AE0178A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755E076-DF67-47EA-972A-CA36B685A5D7}" type="pres">
      <dgm:prSet presAssocID="{39856229-1380-4A7B-B7D0-5423AE0178A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241F7-CB4B-4BD3-A867-3BEA6F9B02EE}" type="pres">
      <dgm:prSet presAssocID="{39856229-1380-4A7B-B7D0-5423AE0178A5}" presName="negativeSpace" presStyleCnt="0"/>
      <dgm:spPr/>
    </dgm:pt>
    <dgm:pt modelId="{23B5AB81-4DA7-4954-AEC9-E047BD8E2A08}" type="pres">
      <dgm:prSet presAssocID="{39856229-1380-4A7B-B7D0-5423AE0178A5}" presName="childText" presStyleLbl="conFgAcc1" presStyleIdx="0" presStyleCnt="4">
        <dgm:presLayoutVars>
          <dgm:bulletEnabled val="1"/>
        </dgm:presLayoutVars>
      </dgm:prSet>
      <dgm:spPr/>
    </dgm:pt>
    <dgm:pt modelId="{B83175D2-94A4-4080-9787-604E5B52AE75}" type="pres">
      <dgm:prSet presAssocID="{6E911A9C-238F-4C4E-9927-C02E0D8C40B4}" presName="spaceBetweenRectangles" presStyleCnt="0"/>
      <dgm:spPr/>
    </dgm:pt>
    <dgm:pt modelId="{6FEC1672-5030-444F-9755-15581E1BA893}" type="pres">
      <dgm:prSet presAssocID="{3C65D7C3-A41F-460C-AB3E-18EDCD71EAA5}" presName="parentLin" presStyleCnt="0"/>
      <dgm:spPr/>
    </dgm:pt>
    <dgm:pt modelId="{DF0993D6-2B37-4859-9EB2-0B16BFDA8C53}" type="pres">
      <dgm:prSet presAssocID="{3C65D7C3-A41F-460C-AB3E-18EDCD71EAA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4E818C4-1301-4AAC-8C11-36F738C066BF}" type="pres">
      <dgm:prSet presAssocID="{3C65D7C3-A41F-460C-AB3E-18EDCD71EAA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B32FA-9A7A-4638-9BCC-16B8E16FBA4E}" type="pres">
      <dgm:prSet presAssocID="{3C65D7C3-A41F-460C-AB3E-18EDCD71EAA5}" presName="negativeSpace" presStyleCnt="0"/>
      <dgm:spPr/>
    </dgm:pt>
    <dgm:pt modelId="{9A1CDA05-908A-4410-B0EE-78A89407C41A}" type="pres">
      <dgm:prSet presAssocID="{3C65D7C3-A41F-460C-AB3E-18EDCD71EAA5}" presName="childText" presStyleLbl="conFgAcc1" presStyleIdx="1" presStyleCnt="4">
        <dgm:presLayoutVars>
          <dgm:bulletEnabled val="1"/>
        </dgm:presLayoutVars>
      </dgm:prSet>
      <dgm:spPr/>
    </dgm:pt>
    <dgm:pt modelId="{DDAC6808-9C80-4009-A3E3-AE273FCE36F2}" type="pres">
      <dgm:prSet presAssocID="{57C16BC2-F9F2-419D-A951-53E96D2E8FED}" presName="spaceBetweenRectangles" presStyleCnt="0"/>
      <dgm:spPr/>
    </dgm:pt>
    <dgm:pt modelId="{B5A0EA82-7C72-45F7-96F0-53B908C5FCC1}" type="pres">
      <dgm:prSet presAssocID="{4B66EC0A-C1C0-4F16-BC02-4B749A013B2A}" presName="parentLin" presStyleCnt="0"/>
      <dgm:spPr/>
    </dgm:pt>
    <dgm:pt modelId="{0B50307F-5411-4EA3-8171-B2AF4BDD72F1}" type="pres">
      <dgm:prSet presAssocID="{4B66EC0A-C1C0-4F16-BC02-4B749A013B2A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CE509494-813D-43D6-9CA1-00AFD1EFA114}" type="pres">
      <dgm:prSet presAssocID="{4B66EC0A-C1C0-4F16-BC02-4B749A013B2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238C4-9BF8-405B-9A00-98ACD2FE713B}" type="pres">
      <dgm:prSet presAssocID="{4B66EC0A-C1C0-4F16-BC02-4B749A013B2A}" presName="negativeSpace" presStyleCnt="0"/>
      <dgm:spPr/>
    </dgm:pt>
    <dgm:pt modelId="{F4F6E23B-F618-49F7-95D5-7A336CFE797E}" type="pres">
      <dgm:prSet presAssocID="{4B66EC0A-C1C0-4F16-BC02-4B749A013B2A}" presName="childText" presStyleLbl="conFgAcc1" presStyleIdx="2" presStyleCnt="4">
        <dgm:presLayoutVars>
          <dgm:bulletEnabled val="1"/>
        </dgm:presLayoutVars>
      </dgm:prSet>
      <dgm:spPr/>
    </dgm:pt>
    <dgm:pt modelId="{BACD7039-D899-4031-8B4A-3690EF9CA7B7}" type="pres">
      <dgm:prSet presAssocID="{31CB18D8-F009-48BA-A8E7-49D7DB4FFB98}" presName="spaceBetweenRectangles" presStyleCnt="0"/>
      <dgm:spPr/>
    </dgm:pt>
    <dgm:pt modelId="{5264B1D4-A229-4375-9EEE-E9B8E359087E}" type="pres">
      <dgm:prSet presAssocID="{FC0C872D-29E6-4E56-A554-C3A3D93AF2DE}" presName="parentLin" presStyleCnt="0"/>
      <dgm:spPr/>
    </dgm:pt>
    <dgm:pt modelId="{4925306A-576E-42F1-B858-D6A7861DB4DB}" type="pres">
      <dgm:prSet presAssocID="{FC0C872D-29E6-4E56-A554-C3A3D93AF2DE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374617B-3EE5-41C2-A9BD-B54A95C72990}" type="pres">
      <dgm:prSet presAssocID="{FC0C872D-29E6-4E56-A554-C3A3D93AF2D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061E3-099E-44A4-A522-7E6B97B4CDC4}" type="pres">
      <dgm:prSet presAssocID="{FC0C872D-29E6-4E56-A554-C3A3D93AF2DE}" presName="negativeSpace" presStyleCnt="0"/>
      <dgm:spPr/>
    </dgm:pt>
    <dgm:pt modelId="{D1D67E23-8B96-4B7F-85A1-36BA0219EB2B}" type="pres">
      <dgm:prSet presAssocID="{FC0C872D-29E6-4E56-A554-C3A3D93AF2D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02D9CFE-8B3B-4B3E-BE1A-420BDA0F61C5}" srcId="{BB09C41A-B9A3-4760-8F44-8B3D5FB6FEC8}" destId="{4B66EC0A-C1C0-4F16-BC02-4B749A013B2A}" srcOrd="2" destOrd="0" parTransId="{65B143FE-83B0-47DF-B87E-E2473FB1F6CE}" sibTransId="{31CB18D8-F009-48BA-A8E7-49D7DB4FFB98}"/>
    <dgm:cxn modelId="{5C9F58C3-6A48-4456-887E-79AD3D07154D}" type="presOf" srcId="{39856229-1380-4A7B-B7D0-5423AE0178A5}" destId="{A755E076-DF67-47EA-972A-CA36B685A5D7}" srcOrd="1" destOrd="0" presId="urn:microsoft.com/office/officeart/2005/8/layout/list1"/>
    <dgm:cxn modelId="{71A36523-C9BC-47C0-B677-45D0C2C3977D}" srcId="{BB09C41A-B9A3-4760-8F44-8B3D5FB6FEC8}" destId="{39856229-1380-4A7B-B7D0-5423AE0178A5}" srcOrd="0" destOrd="0" parTransId="{1ABA4412-9FF2-465C-9F65-D885097C47FD}" sibTransId="{6E911A9C-238F-4C4E-9927-C02E0D8C40B4}"/>
    <dgm:cxn modelId="{8D7F1EB1-0200-4E5A-B2A0-1AC3800410F6}" type="presOf" srcId="{FC0C872D-29E6-4E56-A554-C3A3D93AF2DE}" destId="{4925306A-576E-42F1-B858-D6A7861DB4DB}" srcOrd="0" destOrd="0" presId="urn:microsoft.com/office/officeart/2005/8/layout/list1"/>
    <dgm:cxn modelId="{325FE296-6000-4605-9283-46A76B66578F}" type="presOf" srcId="{4B66EC0A-C1C0-4F16-BC02-4B749A013B2A}" destId="{0B50307F-5411-4EA3-8171-B2AF4BDD72F1}" srcOrd="0" destOrd="0" presId="urn:microsoft.com/office/officeart/2005/8/layout/list1"/>
    <dgm:cxn modelId="{5C3EA039-DF0D-42DF-91D4-51E003169DDA}" srcId="{BB09C41A-B9A3-4760-8F44-8B3D5FB6FEC8}" destId="{3C65D7C3-A41F-460C-AB3E-18EDCD71EAA5}" srcOrd="1" destOrd="0" parTransId="{6E0442F6-9FFA-4291-AA0C-7757E1FE8323}" sibTransId="{57C16BC2-F9F2-419D-A951-53E96D2E8FED}"/>
    <dgm:cxn modelId="{8DDF5D3C-9A8D-400B-8340-86820E1D68C5}" type="presOf" srcId="{BB09C41A-B9A3-4760-8F44-8B3D5FB6FEC8}" destId="{54D0D15A-D08E-4BBA-9C67-00B03555C504}" srcOrd="0" destOrd="0" presId="urn:microsoft.com/office/officeart/2005/8/layout/list1"/>
    <dgm:cxn modelId="{0BBAE3AA-F2F9-4F3F-BA10-815006B61E65}" type="presOf" srcId="{3C65D7C3-A41F-460C-AB3E-18EDCD71EAA5}" destId="{DF0993D6-2B37-4859-9EB2-0B16BFDA8C53}" srcOrd="0" destOrd="0" presId="urn:microsoft.com/office/officeart/2005/8/layout/list1"/>
    <dgm:cxn modelId="{9F483B65-9B8E-4B87-92D2-58F18CA6502A}" type="presOf" srcId="{3C65D7C3-A41F-460C-AB3E-18EDCD71EAA5}" destId="{F4E818C4-1301-4AAC-8C11-36F738C066BF}" srcOrd="1" destOrd="0" presId="urn:microsoft.com/office/officeart/2005/8/layout/list1"/>
    <dgm:cxn modelId="{0587B847-1BD5-4601-9EDC-1DC8DFCAF570}" srcId="{BB09C41A-B9A3-4760-8F44-8B3D5FB6FEC8}" destId="{FC0C872D-29E6-4E56-A554-C3A3D93AF2DE}" srcOrd="3" destOrd="0" parTransId="{CA91AA87-35DB-4A36-93BD-5813135D2180}" sibTransId="{67B5A96B-5E14-4B0B-8C49-D6DF327D9EB0}"/>
    <dgm:cxn modelId="{4BB6DAA8-10E7-45F8-8296-21CAA0576E5F}" type="presOf" srcId="{FC0C872D-29E6-4E56-A554-C3A3D93AF2DE}" destId="{7374617B-3EE5-41C2-A9BD-B54A95C72990}" srcOrd="1" destOrd="0" presId="urn:microsoft.com/office/officeart/2005/8/layout/list1"/>
    <dgm:cxn modelId="{5089D956-8418-4277-B333-D3B4AD3ECAC3}" type="presOf" srcId="{4B66EC0A-C1C0-4F16-BC02-4B749A013B2A}" destId="{CE509494-813D-43D6-9CA1-00AFD1EFA114}" srcOrd="1" destOrd="0" presId="urn:microsoft.com/office/officeart/2005/8/layout/list1"/>
    <dgm:cxn modelId="{59DB93A4-E2F8-4D5C-92FA-39BC20093158}" type="presOf" srcId="{39856229-1380-4A7B-B7D0-5423AE0178A5}" destId="{59BFDAA2-2B87-4A58-94DB-5790AE65C69E}" srcOrd="0" destOrd="0" presId="urn:microsoft.com/office/officeart/2005/8/layout/list1"/>
    <dgm:cxn modelId="{B05A6703-C6E0-4189-BFF6-5A29013ACCF4}" type="presParOf" srcId="{54D0D15A-D08E-4BBA-9C67-00B03555C504}" destId="{AFB10F48-1292-4817-99AF-7C69E46A7469}" srcOrd="0" destOrd="0" presId="urn:microsoft.com/office/officeart/2005/8/layout/list1"/>
    <dgm:cxn modelId="{9824C997-F815-4D9E-9984-A6D8C8DC9AE2}" type="presParOf" srcId="{AFB10F48-1292-4817-99AF-7C69E46A7469}" destId="{59BFDAA2-2B87-4A58-94DB-5790AE65C69E}" srcOrd="0" destOrd="0" presId="urn:microsoft.com/office/officeart/2005/8/layout/list1"/>
    <dgm:cxn modelId="{7B616EA8-3392-45EC-B82B-48949235718D}" type="presParOf" srcId="{AFB10F48-1292-4817-99AF-7C69E46A7469}" destId="{A755E076-DF67-47EA-972A-CA36B685A5D7}" srcOrd="1" destOrd="0" presId="urn:microsoft.com/office/officeart/2005/8/layout/list1"/>
    <dgm:cxn modelId="{8FCAE0C1-0954-479C-A7A0-B59CD3E160F8}" type="presParOf" srcId="{54D0D15A-D08E-4BBA-9C67-00B03555C504}" destId="{DE8241F7-CB4B-4BD3-A867-3BEA6F9B02EE}" srcOrd="1" destOrd="0" presId="urn:microsoft.com/office/officeart/2005/8/layout/list1"/>
    <dgm:cxn modelId="{34C4441D-201A-4E83-8D84-1FC4D8753145}" type="presParOf" srcId="{54D0D15A-D08E-4BBA-9C67-00B03555C504}" destId="{23B5AB81-4DA7-4954-AEC9-E047BD8E2A08}" srcOrd="2" destOrd="0" presId="urn:microsoft.com/office/officeart/2005/8/layout/list1"/>
    <dgm:cxn modelId="{75735041-ABAA-4249-AA17-AF3D0D49C4E6}" type="presParOf" srcId="{54D0D15A-D08E-4BBA-9C67-00B03555C504}" destId="{B83175D2-94A4-4080-9787-604E5B52AE75}" srcOrd="3" destOrd="0" presId="urn:microsoft.com/office/officeart/2005/8/layout/list1"/>
    <dgm:cxn modelId="{632CD2EC-560E-49B1-B5F9-6B285A550B67}" type="presParOf" srcId="{54D0D15A-D08E-4BBA-9C67-00B03555C504}" destId="{6FEC1672-5030-444F-9755-15581E1BA893}" srcOrd="4" destOrd="0" presId="urn:microsoft.com/office/officeart/2005/8/layout/list1"/>
    <dgm:cxn modelId="{56383C73-2250-459A-B2B0-E18188637E24}" type="presParOf" srcId="{6FEC1672-5030-444F-9755-15581E1BA893}" destId="{DF0993D6-2B37-4859-9EB2-0B16BFDA8C53}" srcOrd="0" destOrd="0" presId="urn:microsoft.com/office/officeart/2005/8/layout/list1"/>
    <dgm:cxn modelId="{300CD259-7FCA-4C31-A56D-57086858BAD9}" type="presParOf" srcId="{6FEC1672-5030-444F-9755-15581E1BA893}" destId="{F4E818C4-1301-4AAC-8C11-36F738C066BF}" srcOrd="1" destOrd="0" presId="urn:microsoft.com/office/officeart/2005/8/layout/list1"/>
    <dgm:cxn modelId="{554FBC36-0196-4E39-A0CE-C7F771A2A0AA}" type="presParOf" srcId="{54D0D15A-D08E-4BBA-9C67-00B03555C504}" destId="{A9EB32FA-9A7A-4638-9BCC-16B8E16FBA4E}" srcOrd="5" destOrd="0" presId="urn:microsoft.com/office/officeart/2005/8/layout/list1"/>
    <dgm:cxn modelId="{2492670F-97A1-4CE8-BB9F-FCD2121D4F83}" type="presParOf" srcId="{54D0D15A-D08E-4BBA-9C67-00B03555C504}" destId="{9A1CDA05-908A-4410-B0EE-78A89407C41A}" srcOrd="6" destOrd="0" presId="urn:microsoft.com/office/officeart/2005/8/layout/list1"/>
    <dgm:cxn modelId="{9F4DA346-1EA5-4F6B-AAEC-CB55F92AE04B}" type="presParOf" srcId="{54D0D15A-D08E-4BBA-9C67-00B03555C504}" destId="{DDAC6808-9C80-4009-A3E3-AE273FCE36F2}" srcOrd="7" destOrd="0" presId="urn:microsoft.com/office/officeart/2005/8/layout/list1"/>
    <dgm:cxn modelId="{FF48A35D-1A3A-4933-B05E-E95B929EF1FD}" type="presParOf" srcId="{54D0D15A-D08E-4BBA-9C67-00B03555C504}" destId="{B5A0EA82-7C72-45F7-96F0-53B908C5FCC1}" srcOrd="8" destOrd="0" presId="urn:microsoft.com/office/officeart/2005/8/layout/list1"/>
    <dgm:cxn modelId="{479CF69E-710F-420D-9898-DD2891DDD416}" type="presParOf" srcId="{B5A0EA82-7C72-45F7-96F0-53B908C5FCC1}" destId="{0B50307F-5411-4EA3-8171-B2AF4BDD72F1}" srcOrd="0" destOrd="0" presId="urn:microsoft.com/office/officeart/2005/8/layout/list1"/>
    <dgm:cxn modelId="{778B18E7-1660-4D8B-A5BA-7C9E4DC82129}" type="presParOf" srcId="{B5A0EA82-7C72-45F7-96F0-53B908C5FCC1}" destId="{CE509494-813D-43D6-9CA1-00AFD1EFA114}" srcOrd="1" destOrd="0" presId="urn:microsoft.com/office/officeart/2005/8/layout/list1"/>
    <dgm:cxn modelId="{BA9CF733-73BA-40C0-B29F-149561123157}" type="presParOf" srcId="{54D0D15A-D08E-4BBA-9C67-00B03555C504}" destId="{901238C4-9BF8-405B-9A00-98ACD2FE713B}" srcOrd="9" destOrd="0" presId="urn:microsoft.com/office/officeart/2005/8/layout/list1"/>
    <dgm:cxn modelId="{2587B277-DEAE-4BAA-A664-4305387F6BEE}" type="presParOf" srcId="{54D0D15A-D08E-4BBA-9C67-00B03555C504}" destId="{F4F6E23B-F618-49F7-95D5-7A336CFE797E}" srcOrd="10" destOrd="0" presId="urn:microsoft.com/office/officeart/2005/8/layout/list1"/>
    <dgm:cxn modelId="{C88DD45F-844A-493D-AD6C-4605923BE8C7}" type="presParOf" srcId="{54D0D15A-D08E-4BBA-9C67-00B03555C504}" destId="{BACD7039-D899-4031-8B4A-3690EF9CA7B7}" srcOrd="11" destOrd="0" presId="urn:microsoft.com/office/officeart/2005/8/layout/list1"/>
    <dgm:cxn modelId="{6B903DA0-C128-4D1D-BC22-AEF9D183445A}" type="presParOf" srcId="{54D0D15A-D08E-4BBA-9C67-00B03555C504}" destId="{5264B1D4-A229-4375-9EEE-E9B8E359087E}" srcOrd="12" destOrd="0" presId="urn:microsoft.com/office/officeart/2005/8/layout/list1"/>
    <dgm:cxn modelId="{EB358EF2-8C66-4343-B9E2-0308BDA68B11}" type="presParOf" srcId="{5264B1D4-A229-4375-9EEE-E9B8E359087E}" destId="{4925306A-576E-42F1-B858-D6A7861DB4DB}" srcOrd="0" destOrd="0" presId="urn:microsoft.com/office/officeart/2005/8/layout/list1"/>
    <dgm:cxn modelId="{8B567F89-BBD5-483D-BB06-9B511DEC8F12}" type="presParOf" srcId="{5264B1D4-A229-4375-9EEE-E9B8E359087E}" destId="{7374617B-3EE5-41C2-A9BD-B54A95C72990}" srcOrd="1" destOrd="0" presId="urn:microsoft.com/office/officeart/2005/8/layout/list1"/>
    <dgm:cxn modelId="{5D925CC8-394E-48C3-8110-14355527C232}" type="presParOf" srcId="{54D0D15A-D08E-4BBA-9C67-00B03555C504}" destId="{022061E3-099E-44A4-A522-7E6B97B4CDC4}" srcOrd="13" destOrd="0" presId="urn:microsoft.com/office/officeart/2005/8/layout/list1"/>
    <dgm:cxn modelId="{8A68B317-87B1-4388-87E4-4BAF8248555D}" type="presParOf" srcId="{54D0D15A-D08E-4BBA-9C67-00B03555C504}" destId="{D1D67E23-8B96-4B7F-85A1-36BA0219EB2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09C41A-B9A3-4760-8F44-8B3D5FB6FEC8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856229-1380-4A7B-B7D0-5423AE0178A5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1. Giới thiệu:</a:t>
          </a:r>
          <a:endParaRPr lang="en-US">
            <a:solidFill>
              <a:schemeClr val="tx1"/>
            </a:solidFill>
          </a:endParaRPr>
        </a:p>
      </dgm:t>
    </dgm:pt>
    <dgm:pt modelId="{1ABA4412-9FF2-465C-9F65-D885097C47FD}" type="parTrans" cxnId="{71A36523-C9BC-47C0-B677-45D0C2C3977D}">
      <dgm:prSet/>
      <dgm:spPr/>
      <dgm:t>
        <a:bodyPr/>
        <a:lstStyle/>
        <a:p>
          <a:endParaRPr lang="en-US"/>
        </a:p>
      </dgm:t>
    </dgm:pt>
    <dgm:pt modelId="{6E911A9C-238F-4C4E-9927-C02E0D8C40B4}" type="sibTrans" cxnId="{71A36523-C9BC-47C0-B677-45D0C2C3977D}">
      <dgm:prSet/>
      <dgm:spPr/>
      <dgm:t>
        <a:bodyPr/>
        <a:lstStyle/>
        <a:p>
          <a:endParaRPr lang="en-US"/>
        </a:p>
      </dgm:t>
    </dgm:pt>
    <dgm:pt modelId="{3C65D7C3-A41F-460C-AB3E-18EDCD71EAA5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2. Trình Bày Giải Pháp:</a:t>
          </a:r>
          <a:endParaRPr lang="en-US">
            <a:solidFill>
              <a:schemeClr val="tx1"/>
            </a:solidFill>
          </a:endParaRPr>
        </a:p>
      </dgm:t>
    </dgm:pt>
    <dgm:pt modelId="{6E0442F6-9FFA-4291-AA0C-7757E1FE8323}" type="parTrans" cxnId="{5C3EA039-DF0D-42DF-91D4-51E003169DDA}">
      <dgm:prSet/>
      <dgm:spPr/>
      <dgm:t>
        <a:bodyPr/>
        <a:lstStyle/>
        <a:p>
          <a:endParaRPr lang="en-US"/>
        </a:p>
      </dgm:t>
    </dgm:pt>
    <dgm:pt modelId="{57C16BC2-F9F2-419D-A951-53E96D2E8FED}" type="sibTrans" cxnId="{5C3EA039-DF0D-42DF-91D4-51E003169DDA}">
      <dgm:prSet/>
      <dgm:spPr/>
      <dgm:t>
        <a:bodyPr/>
        <a:lstStyle/>
        <a:p>
          <a:endParaRPr lang="en-US"/>
        </a:p>
      </dgm:t>
    </dgm:pt>
    <dgm:pt modelId="{4B66EC0A-C1C0-4F16-BC02-4B749A013B2A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3. Kết Quả Đạt Được</a:t>
          </a:r>
          <a:endParaRPr lang="en-US">
            <a:solidFill>
              <a:schemeClr val="tx1"/>
            </a:solidFill>
          </a:endParaRPr>
        </a:p>
      </dgm:t>
    </dgm:pt>
    <dgm:pt modelId="{65B143FE-83B0-47DF-B87E-E2473FB1F6CE}" type="parTrans" cxnId="{902D9CFE-8B3B-4B3E-BE1A-420BDA0F61C5}">
      <dgm:prSet/>
      <dgm:spPr/>
      <dgm:t>
        <a:bodyPr/>
        <a:lstStyle/>
        <a:p>
          <a:endParaRPr lang="en-US"/>
        </a:p>
      </dgm:t>
    </dgm:pt>
    <dgm:pt modelId="{31CB18D8-F009-48BA-A8E7-49D7DB4FFB98}" type="sibTrans" cxnId="{902D9CFE-8B3B-4B3E-BE1A-420BDA0F61C5}">
      <dgm:prSet/>
      <dgm:spPr/>
      <dgm:t>
        <a:bodyPr/>
        <a:lstStyle/>
        <a:p>
          <a:endParaRPr lang="en-US"/>
        </a:p>
      </dgm:t>
    </dgm:pt>
    <dgm:pt modelId="{FC0C872D-29E6-4E56-A554-C3A3D93AF2DE}">
      <dgm:prSet phldrT="[Text]"/>
      <dgm:spPr/>
      <dgm:t>
        <a:bodyPr/>
        <a:lstStyle/>
        <a:p>
          <a:r>
            <a:rPr lang="en-US" smtClean="0">
              <a:solidFill>
                <a:srgbClr val="FF0000"/>
              </a:solidFill>
            </a:rPr>
            <a:t>4. kết Luận &amp; Kiến Nghị</a:t>
          </a:r>
          <a:endParaRPr lang="en-US">
            <a:solidFill>
              <a:srgbClr val="FF0000"/>
            </a:solidFill>
          </a:endParaRPr>
        </a:p>
      </dgm:t>
    </dgm:pt>
    <dgm:pt modelId="{CA91AA87-35DB-4A36-93BD-5813135D2180}" type="parTrans" cxnId="{0587B847-1BD5-4601-9EDC-1DC8DFCAF570}">
      <dgm:prSet/>
      <dgm:spPr/>
      <dgm:t>
        <a:bodyPr/>
        <a:lstStyle/>
        <a:p>
          <a:endParaRPr lang="en-US"/>
        </a:p>
      </dgm:t>
    </dgm:pt>
    <dgm:pt modelId="{67B5A96B-5E14-4B0B-8C49-D6DF327D9EB0}" type="sibTrans" cxnId="{0587B847-1BD5-4601-9EDC-1DC8DFCAF570}">
      <dgm:prSet/>
      <dgm:spPr/>
      <dgm:t>
        <a:bodyPr/>
        <a:lstStyle/>
        <a:p>
          <a:endParaRPr lang="en-US"/>
        </a:p>
      </dgm:t>
    </dgm:pt>
    <dgm:pt modelId="{54D0D15A-D08E-4BBA-9C67-00B03555C504}" type="pres">
      <dgm:prSet presAssocID="{BB09C41A-B9A3-4760-8F44-8B3D5FB6FEC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B10F48-1292-4817-99AF-7C69E46A7469}" type="pres">
      <dgm:prSet presAssocID="{39856229-1380-4A7B-B7D0-5423AE0178A5}" presName="parentLin" presStyleCnt="0"/>
      <dgm:spPr/>
    </dgm:pt>
    <dgm:pt modelId="{59BFDAA2-2B87-4A58-94DB-5790AE65C69E}" type="pres">
      <dgm:prSet presAssocID="{39856229-1380-4A7B-B7D0-5423AE0178A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755E076-DF67-47EA-972A-CA36B685A5D7}" type="pres">
      <dgm:prSet presAssocID="{39856229-1380-4A7B-B7D0-5423AE0178A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241F7-CB4B-4BD3-A867-3BEA6F9B02EE}" type="pres">
      <dgm:prSet presAssocID="{39856229-1380-4A7B-B7D0-5423AE0178A5}" presName="negativeSpace" presStyleCnt="0"/>
      <dgm:spPr/>
    </dgm:pt>
    <dgm:pt modelId="{23B5AB81-4DA7-4954-AEC9-E047BD8E2A08}" type="pres">
      <dgm:prSet presAssocID="{39856229-1380-4A7B-B7D0-5423AE0178A5}" presName="childText" presStyleLbl="conFgAcc1" presStyleIdx="0" presStyleCnt="4">
        <dgm:presLayoutVars>
          <dgm:bulletEnabled val="1"/>
        </dgm:presLayoutVars>
      </dgm:prSet>
      <dgm:spPr/>
    </dgm:pt>
    <dgm:pt modelId="{B83175D2-94A4-4080-9787-604E5B52AE75}" type="pres">
      <dgm:prSet presAssocID="{6E911A9C-238F-4C4E-9927-C02E0D8C40B4}" presName="spaceBetweenRectangles" presStyleCnt="0"/>
      <dgm:spPr/>
    </dgm:pt>
    <dgm:pt modelId="{6FEC1672-5030-444F-9755-15581E1BA893}" type="pres">
      <dgm:prSet presAssocID="{3C65D7C3-A41F-460C-AB3E-18EDCD71EAA5}" presName="parentLin" presStyleCnt="0"/>
      <dgm:spPr/>
    </dgm:pt>
    <dgm:pt modelId="{DF0993D6-2B37-4859-9EB2-0B16BFDA8C53}" type="pres">
      <dgm:prSet presAssocID="{3C65D7C3-A41F-460C-AB3E-18EDCD71EAA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4E818C4-1301-4AAC-8C11-36F738C066BF}" type="pres">
      <dgm:prSet presAssocID="{3C65D7C3-A41F-460C-AB3E-18EDCD71EAA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B32FA-9A7A-4638-9BCC-16B8E16FBA4E}" type="pres">
      <dgm:prSet presAssocID="{3C65D7C3-A41F-460C-AB3E-18EDCD71EAA5}" presName="negativeSpace" presStyleCnt="0"/>
      <dgm:spPr/>
    </dgm:pt>
    <dgm:pt modelId="{9A1CDA05-908A-4410-B0EE-78A89407C41A}" type="pres">
      <dgm:prSet presAssocID="{3C65D7C3-A41F-460C-AB3E-18EDCD71EAA5}" presName="childText" presStyleLbl="conFgAcc1" presStyleIdx="1" presStyleCnt="4">
        <dgm:presLayoutVars>
          <dgm:bulletEnabled val="1"/>
        </dgm:presLayoutVars>
      </dgm:prSet>
      <dgm:spPr/>
    </dgm:pt>
    <dgm:pt modelId="{DDAC6808-9C80-4009-A3E3-AE273FCE36F2}" type="pres">
      <dgm:prSet presAssocID="{57C16BC2-F9F2-419D-A951-53E96D2E8FED}" presName="spaceBetweenRectangles" presStyleCnt="0"/>
      <dgm:spPr/>
    </dgm:pt>
    <dgm:pt modelId="{B5A0EA82-7C72-45F7-96F0-53B908C5FCC1}" type="pres">
      <dgm:prSet presAssocID="{4B66EC0A-C1C0-4F16-BC02-4B749A013B2A}" presName="parentLin" presStyleCnt="0"/>
      <dgm:spPr/>
    </dgm:pt>
    <dgm:pt modelId="{0B50307F-5411-4EA3-8171-B2AF4BDD72F1}" type="pres">
      <dgm:prSet presAssocID="{4B66EC0A-C1C0-4F16-BC02-4B749A013B2A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CE509494-813D-43D6-9CA1-00AFD1EFA114}" type="pres">
      <dgm:prSet presAssocID="{4B66EC0A-C1C0-4F16-BC02-4B749A013B2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238C4-9BF8-405B-9A00-98ACD2FE713B}" type="pres">
      <dgm:prSet presAssocID="{4B66EC0A-C1C0-4F16-BC02-4B749A013B2A}" presName="negativeSpace" presStyleCnt="0"/>
      <dgm:spPr/>
    </dgm:pt>
    <dgm:pt modelId="{F4F6E23B-F618-49F7-95D5-7A336CFE797E}" type="pres">
      <dgm:prSet presAssocID="{4B66EC0A-C1C0-4F16-BC02-4B749A013B2A}" presName="childText" presStyleLbl="conFgAcc1" presStyleIdx="2" presStyleCnt="4">
        <dgm:presLayoutVars>
          <dgm:bulletEnabled val="1"/>
        </dgm:presLayoutVars>
      </dgm:prSet>
      <dgm:spPr/>
    </dgm:pt>
    <dgm:pt modelId="{BACD7039-D899-4031-8B4A-3690EF9CA7B7}" type="pres">
      <dgm:prSet presAssocID="{31CB18D8-F009-48BA-A8E7-49D7DB4FFB98}" presName="spaceBetweenRectangles" presStyleCnt="0"/>
      <dgm:spPr/>
    </dgm:pt>
    <dgm:pt modelId="{5264B1D4-A229-4375-9EEE-E9B8E359087E}" type="pres">
      <dgm:prSet presAssocID="{FC0C872D-29E6-4E56-A554-C3A3D93AF2DE}" presName="parentLin" presStyleCnt="0"/>
      <dgm:spPr/>
    </dgm:pt>
    <dgm:pt modelId="{4925306A-576E-42F1-B858-D6A7861DB4DB}" type="pres">
      <dgm:prSet presAssocID="{FC0C872D-29E6-4E56-A554-C3A3D93AF2DE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374617B-3EE5-41C2-A9BD-B54A95C72990}" type="pres">
      <dgm:prSet presAssocID="{FC0C872D-29E6-4E56-A554-C3A3D93AF2D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061E3-099E-44A4-A522-7E6B97B4CDC4}" type="pres">
      <dgm:prSet presAssocID="{FC0C872D-29E6-4E56-A554-C3A3D93AF2DE}" presName="negativeSpace" presStyleCnt="0"/>
      <dgm:spPr/>
    </dgm:pt>
    <dgm:pt modelId="{D1D67E23-8B96-4B7F-85A1-36BA0219EB2B}" type="pres">
      <dgm:prSet presAssocID="{FC0C872D-29E6-4E56-A554-C3A3D93AF2D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02D9CFE-8B3B-4B3E-BE1A-420BDA0F61C5}" srcId="{BB09C41A-B9A3-4760-8F44-8B3D5FB6FEC8}" destId="{4B66EC0A-C1C0-4F16-BC02-4B749A013B2A}" srcOrd="2" destOrd="0" parTransId="{65B143FE-83B0-47DF-B87E-E2473FB1F6CE}" sibTransId="{31CB18D8-F009-48BA-A8E7-49D7DB4FFB98}"/>
    <dgm:cxn modelId="{4116860F-8AD7-4809-A2B3-73AD5F3DB4AE}" type="presOf" srcId="{39856229-1380-4A7B-B7D0-5423AE0178A5}" destId="{A755E076-DF67-47EA-972A-CA36B685A5D7}" srcOrd="1" destOrd="0" presId="urn:microsoft.com/office/officeart/2005/8/layout/list1"/>
    <dgm:cxn modelId="{71A36523-C9BC-47C0-B677-45D0C2C3977D}" srcId="{BB09C41A-B9A3-4760-8F44-8B3D5FB6FEC8}" destId="{39856229-1380-4A7B-B7D0-5423AE0178A5}" srcOrd="0" destOrd="0" parTransId="{1ABA4412-9FF2-465C-9F65-D885097C47FD}" sibTransId="{6E911A9C-238F-4C4E-9927-C02E0D8C40B4}"/>
    <dgm:cxn modelId="{994C36BB-C06A-4050-A47A-434D11FD0B5F}" type="presOf" srcId="{3C65D7C3-A41F-460C-AB3E-18EDCD71EAA5}" destId="{F4E818C4-1301-4AAC-8C11-36F738C066BF}" srcOrd="1" destOrd="0" presId="urn:microsoft.com/office/officeart/2005/8/layout/list1"/>
    <dgm:cxn modelId="{96292EA0-6830-4EF0-9076-CE4B5D5E69F1}" type="presOf" srcId="{BB09C41A-B9A3-4760-8F44-8B3D5FB6FEC8}" destId="{54D0D15A-D08E-4BBA-9C67-00B03555C504}" srcOrd="0" destOrd="0" presId="urn:microsoft.com/office/officeart/2005/8/layout/list1"/>
    <dgm:cxn modelId="{5C3EA039-DF0D-42DF-91D4-51E003169DDA}" srcId="{BB09C41A-B9A3-4760-8F44-8B3D5FB6FEC8}" destId="{3C65D7C3-A41F-460C-AB3E-18EDCD71EAA5}" srcOrd="1" destOrd="0" parTransId="{6E0442F6-9FFA-4291-AA0C-7757E1FE8323}" sibTransId="{57C16BC2-F9F2-419D-A951-53E96D2E8FED}"/>
    <dgm:cxn modelId="{78B245C3-75B3-4602-9049-7159F370E619}" type="presOf" srcId="{3C65D7C3-A41F-460C-AB3E-18EDCD71EAA5}" destId="{DF0993D6-2B37-4859-9EB2-0B16BFDA8C53}" srcOrd="0" destOrd="0" presId="urn:microsoft.com/office/officeart/2005/8/layout/list1"/>
    <dgm:cxn modelId="{D8B779E7-3108-48E3-A4C9-C2C1F4AB416B}" type="presOf" srcId="{4B66EC0A-C1C0-4F16-BC02-4B749A013B2A}" destId="{CE509494-813D-43D6-9CA1-00AFD1EFA114}" srcOrd="1" destOrd="0" presId="urn:microsoft.com/office/officeart/2005/8/layout/list1"/>
    <dgm:cxn modelId="{5A423FDD-8D78-46DD-8A77-40A83B9BCF83}" type="presOf" srcId="{FC0C872D-29E6-4E56-A554-C3A3D93AF2DE}" destId="{7374617B-3EE5-41C2-A9BD-B54A95C72990}" srcOrd="1" destOrd="0" presId="urn:microsoft.com/office/officeart/2005/8/layout/list1"/>
    <dgm:cxn modelId="{708B900A-70D8-4933-91CB-D3B87B7F5D92}" type="presOf" srcId="{39856229-1380-4A7B-B7D0-5423AE0178A5}" destId="{59BFDAA2-2B87-4A58-94DB-5790AE65C69E}" srcOrd="0" destOrd="0" presId="urn:microsoft.com/office/officeart/2005/8/layout/list1"/>
    <dgm:cxn modelId="{0587B847-1BD5-4601-9EDC-1DC8DFCAF570}" srcId="{BB09C41A-B9A3-4760-8F44-8B3D5FB6FEC8}" destId="{FC0C872D-29E6-4E56-A554-C3A3D93AF2DE}" srcOrd="3" destOrd="0" parTransId="{CA91AA87-35DB-4A36-93BD-5813135D2180}" sibTransId="{67B5A96B-5E14-4B0B-8C49-D6DF327D9EB0}"/>
    <dgm:cxn modelId="{5573CB0E-4415-4520-A9C3-4841B4B3123F}" type="presOf" srcId="{FC0C872D-29E6-4E56-A554-C3A3D93AF2DE}" destId="{4925306A-576E-42F1-B858-D6A7861DB4DB}" srcOrd="0" destOrd="0" presId="urn:microsoft.com/office/officeart/2005/8/layout/list1"/>
    <dgm:cxn modelId="{9DBA66C0-175F-4149-A29F-DB2978A9819A}" type="presOf" srcId="{4B66EC0A-C1C0-4F16-BC02-4B749A013B2A}" destId="{0B50307F-5411-4EA3-8171-B2AF4BDD72F1}" srcOrd="0" destOrd="0" presId="urn:microsoft.com/office/officeart/2005/8/layout/list1"/>
    <dgm:cxn modelId="{5EDF8836-7DBE-4FFE-96E9-CDFCB36DC0A0}" type="presParOf" srcId="{54D0D15A-D08E-4BBA-9C67-00B03555C504}" destId="{AFB10F48-1292-4817-99AF-7C69E46A7469}" srcOrd="0" destOrd="0" presId="urn:microsoft.com/office/officeart/2005/8/layout/list1"/>
    <dgm:cxn modelId="{76710923-ED43-472C-95F8-9E1DC52C5469}" type="presParOf" srcId="{AFB10F48-1292-4817-99AF-7C69E46A7469}" destId="{59BFDAA2-2B87-4A58-94DB-5790AE65C69E}" srcOrd="0" destOrd="0" presId="urn:microsoft.com/office/officeart/2005/8/layout/list1"/>
    <dgm:cxn modelId="{F9B9BE05-A795-48BD-B4BA-7FCCBA194C9D}" type="presParOf" srcId="{AFB10F48-1292-4817-99AF-7C69E46A7469}" destId="{A755E076-DF67-47EA-972A-CA36B685A5D7}" srcOrd="1" destOrd="0" presId="urn:microsoft.com/office/officeart/2005/8/layout/list1"/>
    <dgm:cxn modelId="{67DBD557-7280-4C82-A0D3-CFA0A61A0D3A}" type="presParOf" srcId="{54D0D15A-D08E-4BBA-9C67-00B03555C504}" destId="{DE8241F7-CB4B-4BD3-A867-3BEA6F9B02EE}" srcOrd="1" destOrd="0" presId="urn:microsoft.com/office/officeart/2005/8/layout/list1"/>
    <dgm:cxn modelId="{9581EB7C-376B-472E-8C5B-AB3C3680F207}" type="presParOf" srcId="{54D0D15A-D08E-4BBA-9C67-00B03555C504}" destId="{23B5AB81-4DA7-4954-AEC9-E047BD8E2A08}" srcOrd="2" destOrd="0" presId="urn:microsoft.com/office/officeart/2005/8/layout/list1"/>
    <dgm:cxn modelId="{0FB2F345-8068-4633-AA1C-A6B9E9ECE950}" type="presParOf" srcId="{54D0D15A-D08E-4BBA-9C67-00B03555C504}" destId="{B83175D2-94A4-4080-9787-604E5B52AE75}" srcOrd="3" destOrd="0" presId="urn:microsoft.com/office/officeart/2005/8/layout/list1"/>
    <dgm:cxn modelId="{316C3000-4719-4821-8E3F-D620E9121C4E}" type="presParOf" srcId="{54D0D15A-D08E-4BBA-9C67-00B03555C504}" destId="{6FEC1672-5030-444F-9755-15581E1BA893}" srcOrd="4" destOrd="0" presId="urn:microsoft.com/office/officeart/2005/8/layout/list1"/>
    <dgm:cxn modelId="{79714A40-586D-4872-A56C-C6999C4FCDFA}" type="presParOf" srcId="{6FEC1672-5030-444F-9755-15581E1BA893}" destId="{DF0993D6-2B37-4859-9EB2-0B16BFDA8C53}" srcOrd="0" destOrd="0" presId="urn:microsoft.com/office/officeart/2005/8/layout/list1"/>
    <dgm:cxn modelId="{546320C2-4891-4FAD-9D11-695239C9BC28}" type="presParOf" srcId="{6FEC1672-5030-444F-9755-15581E1BA893}" destId="{F4E818C4-1301-4AAC-8C11-36F738C066BF}" srcOrd="1" destOrd="0" presId="urn:microsoft.com/office/officeart/2005/8/layout/list1"/>
    <dgm:cxn modelId="{7E3004EF-FEBF-492E-9D24-64016BF6DCB8}" type="presParOf" srcId="{54D0D15A-D08E-4BBA-9C67-00B03555C504}" destId="{A9EB32FA-9A7A-4638-9BCC-16B8E16FBA4E}" srcOrd="5" destOrd="0" presId="urn:microsoft.com/office/officeart/2005/8/layout/list1"/>
    <dgm:cxn modelId="{94DD9C9C-E1AC-486E-9DFB-89936D5AE82C}" type="presParOf" srcId="{54D0D15A-D08E-4BBA-9C67-00B03555C504}" destId="{9A1CDA05-908A-4410-B0EE-78A89407C41A}" srcOrd="6" destOrd="0" presId="urn:microsoft.com/office/officeart/2005/8/layout/list1"/>
    <dgm:cxn modelId="{D8073CC6-4E78-42AE-8D03-DA4A54D2ABA7}" type="presParOf" srcId="{54D0D15A-D08E-4BBA-9C67-00B03555C504}" destId="{DDAC6808-9C80-4009-A3E3-AE273FCE36F2}" srcOrd="7" destOrd="0" presId="urn:microsoft.com/office/officeart/2005/8/layout/list1"/>
    <dgm:cxn modelId="{7E00D6C5-5701-4E18-AECC-33D99267D90E}" type="presParOf" srcId="{54D0D15A-D08E-4BBA-9C67-00B03555C504}" destId="{B5A0EA82-7C72-45F7-96F0-53B908C5FCC1}" srcOrd="8" destOrd="0" presId="urn:microsoft.com/office/officeart/2005/8/layout/list1"/>
    <dgm:cxn modelId="{CCC9CFF6-52C5-4229-8458-FBD3A00836E6}" type="presParOf" srcId="{B5A0EA82-7C72-45F7-96F0-53B908C5FCC1}" destId="{0B50307F-5411-4EA3-8171-B2AF4BDD72F1}" srcOrd="0" destOrd="0" presId="urn:microsoft.com/office/officeart/2005/8/layout/list1"/>
    <dgm:cxn modelId="{B87D9FDF-2F6D-4CB6-A216-D26DCD8F42B3}" type="presParOf" srcId="{B5A0EA82-7C72-45F7-96F0-53B908C5FCC1}" destId="{CE509494-813D-43D6-9CA1-00AFD1EFA114}" srcOrd="1" destOrd="0" presId="urn:microsoft.com/office/officeart/2005/8/layout/list1"/>
    <dgm:cxn modelId="{9654DB17-86E8-4A5D-B173-10BFC909B6FA}" type="presParOf" srcId="{54D0D15A-D08E-4BBA-9C67-00B03555C504}" destId="{901238C4-9BF8-405B-9A00-98ACD2FE713B}" srcOrd="9" destOrd="0" presId="urn:microsoft.com/office/officeart/2005/8/layout/list1"/>
    <dgm:cxn modelId="{0CB84560-E1F6-4108-9B4D-2B3DC86950E9}" type="presParOf" srcId="{54D0D15A-D08E-4BBA-9C67-00B03555C504}" destId="{F4F6E23B-F618-49F7-95D5-7A336CFE797E}" srcOrd="10" destOrd="0" presId="urn:microsoft.com/office/officeart/2005/8/layout/list1"/>
    <dgm:cxn modelId="{18305453-FDE2-43EF-A814-669286CD7617}" type="presParOf" srcId="{54D0D15A-D08E-4BBA-9C67-00B03555C504}" destId="{BACD7039-D899-4031-8B4A-3690EF9CA7B7}" srcOrd="11" destOrd="0" presId="urn:microsoft.com/office/officeart/2005/8/layout/list1"/>
    <dgm:cxn modelId="{259C645A-E3DA-4D37-91F1-7787D07EF19E}" type="presParOf" srcId="{54D0D15A-D08E-4BBA-9C67-00B03555C504}" destId="{5264B1D4-A229-4375-9EEE-E9B8E359087E}" srcOrd="12" destOrd="0" presId="urn:microsoft.com/office/officeart/2005/8/layout/list1"/>
    <dgm:cxn modelId="{2BE4718C-DBD6-469F-8717-73BF32910A8C}" type="presParOf" srcId="{5264B1D4-A229-4375-9EEE-E9B8E359087E}" destId="{4925306A-576E-42F1-B858-D6A7861DB4DB}" srcOrd="0" destOrd="0" presId="urn:microsoft.com/office/officeart/2005/8/layout/list1"/>
    <dgm:cxn modelId="{91D67002-90D4-4863-9D64-E6836C18EE3F}" type="presParOf" srcId="{5264B1D4-A229-4375-9EEE-E9B8E359087E}" destId="{7374617B-3EE5-41C2-A9BD-B54A95C72990}" srcOrd="1" destOrd="0" presId="urn:microsoft.com/office/officeart/2005/8/layout/list1"/>
    <dgm:cxn modelId="{EDF0F54C-7699-4553-8590-AA8BCF2C1937}" type="presParOf" srcId="{54D0D15A-D08E-4BBA-9C67-00B03555C504}" destId="{022061E3-099E-44A4-A522-7E6B97B4CDC4}" srcOrd="13" destOrd="0" presId="urn:microsoft.com/office/officeart/2005/8/layout/list1"/>
    <dgm:cxn modelId="{E0169FB4-C4BF-462F-A12F-AD4A49B9EB0F}" type="presParOf" srcId="{54D0D15A-D08E-4BBA-9C67-00B03555C504}" destId="{D1D67E23-8B96-4B7F-85A1-36BA0219EB2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5AB81-4DA7-4954-AEC9-E047BD8E2A08}">
      <dsp:nvSpPr>
        <dsp:cNvPr id="0" name=""/>
        <dsp:cNvSpPr/>
      </dsp:nvSpPr>
      <dsp:spPr>
        <a:xfrm>
          <a:off x="0" y="372420"/>
          <a:ext cx="8001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5E076-DF67-47EA-972A-CA36B685A5D7}">
      <dsp:nvSpPr>
        <dsp:cNvPr id="0" name=""/>
        <dsp:cNvSpPr/>
      </dsp:nvSpPr>
      <dsp:spPr>
        <a:xfrm>
          <a:off x="400050" y="32939"/>
          <a:ext cx="56007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>
              <a:solidFill>
                <a:srgbClr val="FF0000"/>
              </a:solidFill>
            </a:rPr>
            <a:t>1. Giới thiệu:</a:t>
          </a:r>
          <a:endParaRPr lang="en-US" sz="2300" kern="1200">
            <a:solidFill>
              <a:srgbClr val="FF0000"/>
            </a:solidFill>
          </a:endParaRPr>
        </a:p>
      </dsp:txBody>
      <dsp:txXfrm>
        <a:off x="433194" y="66083"/>
        <a:ext cx="5534412" cy="612672"/>
      </dsp:txXfrm>
    </dsp:sp>
    <dsp:sp modelId="{9A1CDA05-908A-4410-B0EE-78A89407C41A}">
      <dsp:nvSpPr>
        <dsp:cNvPr id="0" name=""/>
        <dsp:cNvSpPr/>
      </dsp:nvSpPr>
      <dsp:spPr>
        <a:xfrm>
          <a:off x="0" y="1415700"/>
          <a:ext cx="8001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818C4-1301-4AAC-8C11-36F738C066BF}">
      <dsp:nvSpPr>
        <dsp:cNvPr id="0" name=""/>
        <dsp:cNvSpPr/>
      </dsp:nvSpPr>
      <dsp:spPr>
        <a:xfrm>
          <a:off x="400050" y="1076219"/>
          <a:ext cx="56007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2. Trình Bày Giải Pháp:</a:t>
          </a:r>
          <a:endParaRPr lang="en-US" sz="2300" kern="1200"/>
        </a:p>
      </dsp:txBody>
      <dsp:txXfrm>
        <a:off x="433194" y="1109363"/>
        <a:ext cx="5534412" cy="612672"/>
      </dsp:txXfrm>
    </dsp:sp>
    <dsp:sp modelId="{F4F6E23B-F618-49F7-95D5-7A336CFE797E}">
      <dsp:nvSpPr>
        <dsp:cNvPr id="0" name=""/>
        <dsp:cNvSpPr/>
      </dsp:nvSpPr>
      <dsp:spPr>
        <a:xfrm>
          <a:off x="0" y="2458980"/>
          <a:ext cx="8001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09494-813D-43D6-9CA1-00AFD1EFA114}">
      <dsp:nvSpPr>
        <dsp:cNvPr id="0" name=""/>
        <dsp:cNvSpPr/>
      </dsp:nvSpPr>
      <dsp:spPr>
        <a:xfrm>
          <a:off x="400050" y="2119500"/>
          <a:ext cx="56007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3. Kết Quả Đạt Được</a:t>
          </a:r>
          <a:endParaRPr lang="en-US" sz="2300" kern="1200"/>
        </a:p>
      </dsp:txBody>
      <dsp:txXfrm>
        <a:off x="433194" y="2152644"/>
        <a:ext cx="5534412" cy="612672"/>
      </dsp:txXfrm>
    </dsp:sp>
    <dsp:sp modelId="{D1D67E23-8B96-4B7F-85A1-36BA0219EB2B}">
      <dsp:nvSpPr>
        <dsp:cNvPr id="0" name=""/>
        <dsp:cNvSpPr/>
      </dsp:nvSpPr>
      <dsp:spPr>
        <a:xfrm>
          <a:off x="0" y="3502260"/>
          <a:ext cx="8001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4617B-3EE5-41C2-A9BD-B54A95C72990}">
      <dsp:nvSpPr>
        <dsp:cNvPr id="0" name=""/>
        <dsp:cNvSpPr/>
      </dsp:nvSpPr>
      <dsp:spPr>
        <a:xfrm>
          <a:off x="400050" y="3162780"/>
          <a:ext cx="56007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4. kết Luận &amp; Kiến Nghị</a:t>
          </a:r>
          <a:endParaRPr lang="en-US" sz="2300" kern="1200"/>
        </a:p>
      </dsp:txBody>
      <dsp:txXfrm>
        <a:off x="433194" y="3195924"/>
        <a:ext cx="5534412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5AB81-4DA7-4954-AEC9-E047BD8E2A08}">
      <dsp:nvSpPr>
        <dsp:cNvPr id="0" name=""/>
        <dsp:cNvSpPr/>
      </dsp:nvSpPr>
      <dsp:spPr>
        <a:xfrm>
          <a:off x="0" y="378300"/>
          <a:ext cx="8001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5E076-DF67-47EA-972A-CA36B685A5D7}">
      <dsp:nvSpPr>
        <dsp:cNvPr id="0" name=""/>
        <dsp:cNvSpPr/>
      </dsp:nvSpPr>
      <dsp:spPr>
        <a:xfrm>
          <a:off x="400050" y="9300"/>
          <a:ext cx="560070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chemeClr val="tx1"/>
              </a:solidFill>
            </a:rPr>
            <a:t>1. Giới thiệu:</a:t>
          </a:r>
          <a:endParaRPr lang="en-US" sz="2500" kern="1200">
            <a:solidFill>
              <a:schemeClr val="tx1"/>
            </a:solidFill>
          </a:endParaRPr>
        </a:p>
      </dsp:txBody>
      <dsp:txXfrm>
        <a:off x="436076" y="45326"/>
        <a:ext cx="5528648" cy="665948"/>
      </dsp:txXfrm>
    </dsp:sp>
    <dsp:sp modelId="{9A1CDA05-908A-4410-B0EE-78A89407C41A}">
      <dsp:nvSpPr>
        <dsp:cNvPr id="0" name=""/>
        <dsp:cNvSpPr/>
      </dsp:nvSpPr>
      <dsp:spPr>
        <a:xfrm>
          <a:off x="0" y="1512300"/>
          <a:ext cx="8001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818C4-1301-4AAC-8C11-36F738C066BF}">
      <dsp:nvSpPr>
        <dsp:cNvPr id="0" name=""/>
        <dsp:cNvSpPr/>
      </dsp:nvSpPr>
      <dsp:spPr>
        <a:xfrm>
          <a:off x="400050" y="1143300"/>
          <a:ext cx="560070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rgbClr val="FF0000"/>
              </a:solidFill>
            </a:rPr>
            <a:t>2. Trình Bày Giải Pháp:</a:t>
          </a:r>
          <a:endParaRPr lang="en-US" sz="2500" kern="1200">
            <a:solidFill>
              <a:srgbClr val="FF0000"/>
            </a:solidFill>
          </a:endParaRPr>
        </a:p>
      </dsp:txBody>
      <dsp:txXfrm>
        <a:off x="436076" y="1179326"/>
        <a:ext cx="5528648" cy="665948"/>
      </dsp:txXfrm>
    </dsp:sp>
    <dsp:sp modelId="{F4F6E23B-F618-49F7-95D5-7A336CFE797E}">
      <dsp:nvSpPr>
        <dsp:cNvPr id="0" name=""/>
        <dsp:cNvSpPr/>
      </dsp:nvSpPr>
      <dsp:spPr>
        <a:xfrm>
          <a:off x="0" y="2646300"/>
          <a:ext cx="8001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09494-813D-43D6-9CA1-00AFD1EFA114}">
      <dsp:nvSpPr>
        <dsp:cNvPr id="0" name=""/>
        <dsp:cNvSpPr/>
      </dsp:nvSpPr>
      <dsp:spPr>
        <a:xfrm>
          <a:off x="400050" y="2277300"/>
          <a:ext cx="560070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3. Kết Quả Đạt Được</a:t>
          </a:r>
          <a:endParaRPr lang="en-US" sz="2500" kern="1200"/>
        </a:p>
      </dsp:txBody>
      <dsp:txXfrm>
        <a:off x="436076" y="2313326"/>
        <a:ext cx="5528648" cy="665948"/>
      </dsp:txXfrm>
    </dsp:sp>
    <dsp:sp modelId="{D1D67E23-8B96-4B7F-85A1-36BA0219EB2B}">
      <dsp:nvSpPr>
        <dsp:cNvPr id="0" name=""/>
        <dsp:cNvSpPr/>
      </dsp:nvSpPr>
      <dsp:spPr>
        <a:xfrm>
          <a:off x="0" y="3780300"/>
          <a:ext cx="8001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4617B-3EE5-41C2-A9BD-B54A95C72990}">
      <dsp:nvSpPr>
        <dsp:cNvPr id="0" name=""/>
        <dsp:cNvSpPr/>
      </dsp:nvSpPr>
      <dsp:spPr>
        <a:xfrm>
          <a:off x="400050" y="3411300"/>
          <a:ext cx="560070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4. kết Luận &amp; Kiến Nghị</a:t>
          </a:r>
          <a:endParaRPr lang="en-US" sz="2500" kern="1200"/>
        </a:p>
      </dsp:txBody>
      <dsp:txXfrm>
        <a:off x="436076" y="3447326"/>
        <a:ext cx="5528648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5AB81-4DA7-4954-AEC9-E047BD8E2A08}">
      <dsp:nvSpPr>
        <dsp:cNvPr id="0" name=""/>
        <dsp:cNvSpPr/>
      </dsp:nvSpPr>
      <dsp:spPr>
        <a:xfrm>
          <a:off x="0" y="378300"/>
          <a:ext cx="8001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5E076-DF67-47EA-972A-CA36B685A5D7}">
      <dsp:nvSpPr>
        <dsp:cNvPr id="0" name=""/>
        <dsp:cNvSpPr/>
      </dsp:nvSpPr>
      <dsp:spPr>
        <a:xfrm>
          <a:off x="400050" y="9300"/>
          <a:ext cx="560070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chemeClr val="tx1"/>
              </a:solidFill>
            </a:rPr>
            <a:t>1. Giới thiệu:</a:t>
          </a:r>
          <a:endParaRPr lang="en-US" sz="2500" kern="1200">
            <a:solidFill>
              <a:schemeClr val="tx1"/>
            </a:solidFill>
          </a:endParaRPr>
        </a:p>
      </dsp:txBody>
      <dsp:txXfrm>
        <a:off x="436076" y="45326"/>
        <a:ext cx="5528648" cy="665948"/>
      </dsp:txXfrm>
    </dsp:sp>
    <dsp:sp modelId="{9A1CDA05-908A-4410-B0EE-78A89407C41A}">
      <dsp:nvSpPr>
        <dsp:cNvPr id="0" name=""/>
        <dsp:cNvSpPr/>
      </dsp:nvSpPr>
      <dsp:spPr>
        <a:xfrm>
          <a:off x="0" y="1512300"/>
          <a:ext cx="8001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818C4-1301-4AAC-8C11-36F738C066BF}">
      <dsp:nvSpPr>
        <dsp:cNvPr id="0" name=""/>
        <dsp:cNvSpPr/>
      </dsp:nvSpPr>
      <dsp:spPr>
        <a:xfrm>
          <a:off x="400050" y="1143300"/>
          <a:ext cx="560070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chemeClr val="tx1"/>
              </a:solidFill>
            </a:rPr>
            <a:t>2. Trình Bày Giải Pháp:</a:t>
          </a:r>
          <a:endParaRPr lang="en-US" sz="2500" kern="1200">
            <a:solidFill>
              <a:schemeClr val="tx1"/>
            </a:solidFill>
          </a:endParaRPr>
        </a:p>
      </dsp:txBody>
      <dsp:txXfrm>
        <a:off x="436076" y="1179326"/>
        <a:ext cx="5528648" cy="665948"/>
      </dsp:txXfrm>
    </dsp:sp>
    <dsp:sp modelId="{F4F6E23B-F618-49F7-95D5-7A336CFE797E}">
      <dsp:nvSpPr>
        <dsp:cNvPr id="0" name=""/>
        <dsp:cNvSpPr/>
      </dsp:nvSpPr>
      <dsp:spPr>
        <a:xfrm>
          <a:off x="0" y="2646300"/>
          <a:ext cx="8001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09494-813D-43D6-9CA1-00AFD1EFA114}">
      <dsp:nvSpPr>
        <dsp:cNvPr id="0" name=""/>
        <dsp:cNvSpPr/>
      </dsp:nvSpPr>
      <dsp:spPr>
        <a:xfrm>
          <a:off x="400050" y="2277300"/>
          <a:ext cx="560070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rgbClr val="FF0000"/>
              </a:solidFill>
            </a:rPr>
            <a:t>3. Kết Quả Đạt Được</a:t>
          </a:r>
          <a:endParaRPr lang="en-US" sz="2500" kern="1200">
            <a:solidFill>
              <a:srgbClr val="FF0000"/>
            </a:solidFill>
          </a:endParaRPr>
        </a:p>
      </dsp:txBody>
      <dsp:txXfrm>
        <a:off x="436076" y="2313326"/>
        <a:ext cx="5528648" cy="665948"/>
      </dsp:txXfrm>
    </dsp:sp>
    <dsp:sp modelId="{D1D67E23-8B96-4B7F-85A1-36BA0219EB2B}">
      <dsp:nvSpPr>
        <dsp:cNvPr id="0" name=""/>
        <dsp:cNvSpPr/>
      </dsp:nvSpPr>
      <dsp:spPr>
        <a:xfrm>
          <a:off x="0" y="3780300"/>
          <a:ext cx="8001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4617B-3EE5-41C2-A9BD-B54A95C72990}">
      <dsp:nvSpPr>
        <dsp:cNvPr id="0" name=""/>
        <dsp:cNvSpPr/>
      </dsp:nvSpPr>
      <dsp:spPr>
        <a:xfrm>
          <a:off x="400050" y="3411300"/>
          <a:ext cx="560070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4. kết Luận &amp; Kiến Nghị</a:t>
          </a:r>
          <a:endParaRPr lang="en-US" sz="2500" kern="1200"/>
        </a:p>
      </dsp:txBody>
      <dsp:txXfrm>
        <a:off x="436076" y="3447326"/>
        <a:ext cx="5528648" cy="665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38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3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0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899666"/>
            <a:ext cx="2809568" cy="6858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7239000" y="624256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err="1" smtClean="0">
                <a:solidFill>
                  <a:schemeClr val="accent6">
                    <a:lumMod val="75000"/>
                  </a:schemeClr>
                </a:solidFill>
                <a:latin typeface="Ariston" pitchFamily="18" charset="0"/>
                <a:ea typeface="Ariston" pitchFamily="18" charset="0"/>
                <a:cs typeface="Ariston" pitchFamily="18" charset="0"/>
              </a:rPr>
              <a:t>Nhóm</a:t>
            </a:r>
            <a:r>
              <a:rPr lang="en-US" b="1" baseline="0" smtClean="0">
                <a:solidFill>
                  <a:schemeClr val="accent6">
                    <a:lumMod val="75000"/>
                  </a:schemeClr>
                </a:solidFill>
                <a:latin typeface="Ariston" pitchFamily="18" charset="0"/>
                <a:ea typeface="Ariston" pitchFamily="18" charset="0"/>
                <a:cs typeface="Ariston" pitchFamily="18" charset="0"/>
              </a:rPr>
              <a:t> 5</a:t>
            </a:r>
            <a:endParaRPr lang="en-US" b="1">
              <a:solidFill>
                <a:schemeClr val="accent6">
                  <a:lumMod val="75000"/>
                </a:schemeClr>
              </a:solidFill>
              <a:latin typeface="Ariston" pitchFamily="18" charset="0"/>
              <a:ea typeface="Ariston" pitchFamily="18" charset="0"/>
              <a:cs typeface="Aristo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600" y="2209800"/>
            <a:ext cx="1752600" cy="762000"/>
          </a:xfrm>
        </p:spPr>
        <p:txBody>
          <a:bodyPr/>
          <a:lstStyle/>
          <a:p>
            <a:r>
              <a:rPr lang="en-US" sz="2800" err="1" smtClean="0"/>
              <a:t>Nhóm</a:t>
            </a:r>
            <a:r>
              <a:rPr lang="en-US" sz="2800" smtClean="0"/>
              <a:t> 5</a:t>
            </a:r>
            <a:endParaRPr lang="en-US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124200"/>
            <a:ext cx="2743200" cy="2590800"/>
          </a:xfrm>
        </p:spPr>
        <p:txBody>
          <a:bodyPr/>
          <a:lstStyle/>
          <a:p>
            <a:pPr algn="l"/>
            <a:r>
              <a:rPr lang="en-US" sz="1800" err="1" smtClean="0"/>
              <a:t>Thành</a:t>
            </a:r>
            <a:r>
              <a:rPr lang="en-US" sz="1800" smtClean="0"/>
              <a:t> </a:t>
            </a:r>
            <a:r>
              <a:rPr lang="en-US" sz="1800" err="1" smtClean="0"/>
              <a:t>viên</a:t>
            </a:r>
            <a:r>
              <a:rPr lang="en-US" sz="1800" smtClean="0"/>
              <a:t>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err="1" smtClean="0"/>
              <a:t>Nguyễn</a:t>
            </a:r>
            <a:r>
              <a:rPr lang="en-US" sz="1800" smtClean="0"/>
              <a:t> Minh </a:t>
            </a:r>
            <a:r>
              <a:rPr lang="en-US" sz="1800" err="1" smtClean="0"/>
              <a:t>Hoàng</a:t>
            </a:r>
            <a:endParaRPr lang="en-US" sz="180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err="1" smtClean="0"/>
              <a:t>Võ</a:t>
            </a:r>
            <a:r>
              <a:rPr lang="en-US" sz="1800" smtClean="0"/>
              <a:t> </a:t>
            </a:r>
            <a:r>
              <a:rPr lang="en-US" sz="1800" err="1" smtClean="0"/>
              <a:t>Chí</a:t>
            </a:r>
            <a:r>
              <a:rPr lang="en-US" sz="1800" smtClean="0"/>
              <a:t> </a:t>
            </a:r>
            <a:r>
              <a:rPr lang="en-US" sz="1800" err="1" smtClean="0"/>
              <a:t>Thanh</a:t>
            </a:r>
            <a:endParaRPr lang="en-US" sz="180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err="1" smtClean="0"/>
              <a:t>Ngô</a:t>
            </a:r>
            <a:r>
              <a:rPr lang="en-US" sz="1800" smtClean="0"/>
              <a:t> </a:t>
            </a:r>
            <a:r>
              <a:rPr lang="en-US" sz="1800" err="1" smtClean="0"/>
              <a:t>Huỳnh</a:t>
            </a:r>
            <a:r>
              <a:rPr lang="en-US" sz="1800" smtClean="0"/>
              <a:t> </a:t>
            </a:r>
            <a:r>
              <a:rPr lang="en-US" sz="1800" err="1" smtClean="0"/>
              <a:t>Khiêm</a:t>
            </a:r>
            <a:endParaRPr lang="en-US" sz="180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err="1" smtClean="0"/>
              <a:t>Huỳnh</a:t>
            </a:r>
            <a:r>
              <a:rPr lang="en-US" sz="1800" smtClean="0"/>
              <a:t> </a:t>
            </a:r>
            <a:r>
              <a:rPr lang="en-US" sz="1800" err="1" smtClean="0"/>
              <a:t>Tấn</a:t>
            </a:r>
            <a:r>
              <a:rPr lang="en-US" sz="1800" smtClean="0"/>
              <a:t> </a:t>
            </a:r>
            <a:r>
              <a:rPr lang="en-US" sz="1800" err="1" smtClean="0"/>
              <a:t>Đạt</a:t>
            </a:r>
            <a:endParaRPr lang="en-US" sz="180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err="1" smtClean="0"/>
              <a:t>Hồ</a:t>
            </a:r>
            <a:r>
              <a:rPr lang="en-US" sz="1800" smtClean="0"/>
              <a:t> </a:t>
            </a:r>
            <a:r>
              <a:rPr lang="en-US" sz="1800" err="1" smtClean="0"/>
              <a:t>Văn</a:t>
            </a:r>
            <a:r>
              <a:rPr lang="en-US" sz="1800" smtClean="0"/>
              <a:t> </a:t>
            </a:r>
            <a:r>
              <a:rPr lang="en-US" sz="1800" err="1" smtClean="0"/>
              <a:t>Hải</a:t>
            </a:r>
            <a:endParaRPr lang="en-US" sz="180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err="1" smtClean="0"/>
              <a:t>Lê</a:t>
            </a:r>
            <a:r>
              <a:rPr lang="en-US" sz="1800" smtClean="0"/>
              <a:t> Minh </a:t>
            </a:r>
            <a:r>
              <a:rPr lang="en-US" sz="1800" err="1" smtClean="0"/>
              <a:t>Nhựt</a:t>
            </a:r>
            <a:endParaRPr lang="en-US" sz="1800" smtClean="0"/>
          </a:p>
          <a:p>
            <a:pPr algn="l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65564" y="457200"/>
            <a:ext cx="617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rgbClr val="FFC000"/>
                </a:solidFill>
              </a:rPr>
              <a:t>Nhập Môn Công Nghệ Thông Tin &amp; Truyền Thông Mạng Máy Tính</a:t>
            </a:r>
            <a:endParaRPr lang="en-US" sz="280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6264" y="1589634"/>
            <a:ext cx="3806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7030A0"/>
                </a:solidFill>
              </a:rPr>
              <a:t>GV Tiêu Kim Cương</a:t>
            </a:r>
            <a:endParaRPr lang="en-US" sz="24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58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4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151160"/>
              </p:ext>
            </p:extLst>
          </p:nvPr>
        </p:nvGraphicFramePr>
        <p:xfrm>
          <a:off x="457200" y="1295400"/>
          <a:ext cx="8001000" cy="4419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5890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69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449113"/>
              </p:ext>
            </p:extLst>
          </p:nvPr>
        </p:nvGraphicFramePr>
        <p:xfrm>
          <a:off x="457200" y="1295400"/>
          <a:ext cx="8001000" cy="4419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21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55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4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302913"/>
              </p:ext>
            </p:extLst>
          </p:nvPr>
        </p:nvGraphicFramePr>
        <p:xfrm>
          <a:off x="457200" y="1600201"/>
          <a:ext cx="8001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114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77200" cy="3810000"/>
          </a:xfrm>
        </p:spPr>
        <p:txBody>
          <a:bodyPr/>
          <a:lstStyle/>
          <a:p>
            <a:r>
              <a:rPr lang="vi-VN" dirty="0" smtClean="0"/>
              <a:t>Ư</a:t>
            </a:r>
            <a:r>
              <a:rPr lang="en-US" dirty="0" err="1" smtClean="0"/>
              <a:t>ớc</a:t>
            </a:r>
            <a:r>
              <a:rPr lang="en-US" dirty="0" smtClean="0"/>
              <a:t> </a:t>
            </a:r>
            <a:r>
              <a:rPr lang="en-US" dirty="0" err="1" smtClean="0"/>
              <a:t>mơ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Ho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dep</a:t>
            </a:r>
            <a:r>
              <a:rPr lang="en-US" dirty="0" smtClean="0"/>
              <a:t> </a:t>
            </a:r>
            <a:r>
              <a:rPr lang="en-US" dirty="0" err="1" smtClean="0"/>
              <a:t>trai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smtClean="0"/>
              <a:t>Thiệu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9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8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186415"/>
              </p:ext>
            </p:extLst>
          </p:nvPr>
        </p:nvGraphicFramePr>
        <p:xfrm>
          <a:off x="457200" y="1295400"/>
          <a:ext cx="8001000" cy="4419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319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8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36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83</TotalTime>
  <Words>152</Words>
  <Application>Microsoft Office PowerPoint</Application>
  <PresentationFormat>On-screen Show (4:3)</PresentationFormat>
  <Paragraphs>29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Waveform</vt:lpstr>
      <vt:lpstr>Nhóm 5</vt:lpstr>
      <vt:lpstr>PowerPoint Presentation</vt:lpstr>
      <vt:lpstr>Giới Thiệu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9</cp:revision>
  <dcterms:created xsi:type="dcterms:W3CDTF">2017-11-30T12:59:02Z</dcterms:created>
  <dcterms:modified xsi:type="dcterms:W3CDTF">2017-11-30T03:27:17Z</dcterms:modified>
</cp:coreProperties>
</file>