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2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68" r:id="rId4"/>
    <p:sldId id="264" r:id="rId5"/>
    <p:sldId id="259" r:id="rId6"/>
    <p:sldId id="269" r:id="rId7"/>
    <p:sldId id="270" r:id="rId8"/>
    <p:sldId id="274" r:id="rId9"/>
    <p:sldId id="273" r:id="rId10"/>
    <p:sldId id="272" r:id="rId11"/>
    <p:sldId id="275" r:id="rId12"/>
    <p:sldId id="266" r:id="rId13"/>
    <p:sldId id="267" r:id="rId14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3A916-A360-4AF6-8353-4D88F8CEF19B}" type="datetimeFigureOut">
              <a:rPr lang="pt-BR" smtClean="0"/>
              <a:t>24/09/2023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62C55-24DE-4286-B72A-BD10C10134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718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62C55-24DE-4286-B72A-BD10C101348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23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62C55-24DE-4286-B72A-BD10C101348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028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62C55-24DE-4286-B72A-BD10C101348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232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9B9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058482" y="3200399"/>
            <a:ext cx="7230109" cy="7086600"/>
          </a:xfrm>
          <a:custGeom>
            <a:avLst/>
            <a:gdLst/>
            <a:ahLst/>
            <a:cxnLst/>
            <a:rect l="l" t="t" r="r" b="b"/>
            <a:pathLst>
              <a:path w="7230109" h="7086600">
                <a:moveTo>
                  <a:pt x="3293305" y="114299"/>
                </a:moveTo>
                <a:lnTo>
                  <a:pt x="5269668" y="114299"/>
                </a:lnTo>
                <a:lnTo>
                  <a:pt x="5626024" y="215899"/>
                </a:lnTo>
                <a:lnTo>
                  <a:pt x="5669661" y="241299"/>
                </a:lnTo>
                <a:lnTo>
                  <a:pt x="5842073" y="292099"/>
                </a:lnTo>
                <a:lnTo>
                  <a:pt x="5884627" y="317499"/>
                </a:lnTo>
                <a:lnTo>
                  <a:pt x="5926956" y="330199"/>
                </a:lnTo>
                <a:lnTo>
                  <a:pt x="5969057" y="355599"/>
                </a:lnTo>
                <a:lnTo>
                  <a:pt x="6052563" y="380999"/>
                </a:lnTo>
                <a:lnTo>
                  <a:pt x="6135124" y="431799"/>
                </a:lnTo>
                <a:lnTo>
                  <a:pt x="6176043" y="444499"/>
                </a:lnTo>
                <a:lnTo>
                  <a:pt x="6216716" y="469899"/>
                </a:lnTo>
                <a:lnTo>
                  <a:pt x="6257142" y="482599"/>
                </a:lnTo>
                <a:lnTo>
                  <a:pt x="6337239" y="533399"/>
                </a:lnTo>
                <a:lnTo>
                  <a:pt x="6376904" y="546099"/>
                </a:lnTo>
                <a:lnTo>
                  <a:pt x="6455454" y="596899"/>
                </a:lnTo>
                <a:lnTo>
                  <a:pt x="6609354" y="698499"/>
                </a:lnTo>
                <a:lnTo>
                  <a:pt x="6647146" y="711199"/>
                </a:lnTo>
                <a:lnTo>
                  <a:pt x="6721890" y="761999"/>
                </a:lnTo>
                <a:lnTo>
                  <a:pt x="6758836" y="800099"/>
                </a:lnTo>
                <a:lnTo>
                  <a:pt x="6867939" y="876299"/>
                </a:lnTo>
                <a:lnTo>
                  <a:pt x="6974378" y="952499"/>
                </a:lnTo>
                <a:lnTo>
                  <a:pt x="7009253" y="990599"/>
                </a:lnTo>
                <a:lnTo>
                  <a:pt x="7078077" y="1041399"/>
                </a:lnTo>
                <a:lnTo>
                  <a:pt x="7112022" y="1079499"/>
                </a:lnTo>
                <a:lnTo>
                  <a:pt x="7178960" y="1130299"/>
                </a:lnTo>
                <a:lnTo>
                  <a:pt x="7211948" y="1168399"/>
                </a:lnTo>
                <a:lnTo>
                  <a:pt x="7229516" y="1181099"/>
                </a:lnTo>
                <a:lnTo>
                  <a:pt x="7229516" y="7086599"/>
                </a:lnTo>
                <a:lnTo>
                  <a:pt x="1039446" y="7086599"/>
                </a:lnTo>
                <a:lnTo>
                  <a:pt x="1010181" y="7048499"/>
                </a:lnTo>
                <a:lnTo>
                  <a:pt x="981271" y="7010399"/>
                </a:lnTo>
                <a:lnTo>
                  <a:pt x="952720" y="6984999"/>
                </a:lnTo>
                <a:lnTo>
                  <a:pt x="924529" y="6946899"/>
                </a:lnTo>
                <a:lnTo>
                  <a:pt x="896703" y="6908799"/>
                </a:lnTo>
                <a:lnTo>
                  <a:pt x="869243" y="6870699"/>
                </a:lnTo>
                <a:lnTo>
                  <a:pt x="842153" y="6832599"/>
                </a:lnTo>
                <a:lnTo>
                  <a:pt x="815436" y="6794499"/>
                </a:lnTo>
                <a:lnTo>
                  <a:pt x="789093" y="6769099"/>
                </a:lnTo>
                <a:lnTo>
                  <a:pt x="763129" y="6730999"/>
                </a:lnTo>
                <a:lnTo>
                  <a:pt x="737546" y="6692899"/>
                </a:lnTo>
                <a:lnTo>
                  <a:pt x="712346" y="6654799"/>
                </a:lnTo>
                <a:lnTo>
                  <a:pt x="687534" y="6616699"/>
                </a:lnTo>
                <a:lnTo>
                  <a:pt x="663110" y="6578599"/>
                </a:lnTo>
                <a:lnTo>
                  <a:pt x="639079" y="6540499"/>
                </a:lnTo>
                <a:lnTo>
                  <a:pt x="615443" y="6502399"/>
                </a:lnTo>
                <a:lnTo>
                  <a:pt x="592205" y="6464299"/>
                </a:lnTo>
                <a:lnTo>
                  <a:pt x="569367" y="6426199"/>
                </a:lnTo>
                <a:lnTo>
                  <a:pt x="546934" y="6388099"/>
                </a:lnTo>
                <a:lnTo>
                  <a:pt x="524906" y="6337299"/>
                </a:lnTo>
                <a:lnTo>
                  <a:pt x="503288" y="6299199"/>
                </a:lnTo>
                <a:lnTo>
                  <a:pt x="482082" y="6261099"/>
                </a:lnTo>
                <a:lnTo>
                  <a:pt x="461292" y="6222999"/>
                </a:lnTo>
                <a:lnTo>
                  <a:pt x="440918" y="6184899"/>
                </a:lnTo>
                <a:lnTo>
                  <a:pt x="420966" y="6134099"/>
                </a:lnTo>
                <a:lnTo>
                  <a:pt x="401436" y="6095999"/>
                </a:lnTo>
                <a:lnTo>
                  <a:pt x="382334" y="6057899"/>
                </a:lnTo>
                <a:lnTo>
                  <a:pt x="363660" y="6019799"/>
                </a:lnTo>
                <a:lnTo>
                  <a:pt x="345418" y="5968999"/>
                </a:lnTo>
                <a:lnTo>
                  <a:pt x="327611" y="5930899"/>
                </a:lnTo>
                <a:lnTo>
                  <a:pt x="310241" y="5892799"/>
                </a:lnTo>
                <a:lnTo>
                  <a:pt x="293312" y="5841999"/>
                </a:lnTo>
                <a:lnTo>
                  <a:pt x="276826" y="5803899"/>
                </a:lnTo>
                <a:lnTo>
                  <a:pt x="260786" y="5765799"/>
                </a:lnTo>
                <a:lnTo>
                  <a:pt x="245195" y="5714999"/>
                </a:lnTo>
                <a:lnTo>
                  <a:pt x="230056" y="5676899"/>
                </a:lnTo>
                <a:lnTo>
                  <a:pt x="215372" y="5626099"/>
                </a:lnTo>
                <a:lnTo>
                  <a:pt x="201145" y="5587999"/>
                </a:lnTo>
                <a:lnTo>
                  <a:pt x="187378" y="5537199"/>
                </a:lnTo>
                <a:lnTo>
                  <a:pt x="174074" y="5499099"/>
                </a:lnTo>
                <a:lnTo>
                  <a:pt x="161236" y="5448299"/>
                </a:lnTo>
                <a:lnTo>
                  <a:pt x="148867" y="5410199"/>
                </a:lnTo>
                <a:lnTo>
                  <a:pt x="136970" y="5359399"/>
                </a:lnTo>
                <a:lnTo>
                  <a:pt x="125547" y="5321299"/>
                </a:lnTo>
                <a:lnTo>
                  <a:pt x="114601" y="5270499"/>
                </a:lnTo>
                <a:lnTo>
                  <a:pt x="104135" y="5232399"/>
                </a:lnTo>
                <a:lnTo>
                  <a:pt x="94152" y="5181599"/>
                </a:lnTo>
                <a:lnTo>
                  <a:pt x="84655" y="5143499"/>
                </a:lnTo>
                <a:lnTo>
                  <a:pt x="75647" y="5092699"/>
                </a:lnTo>
                <a:lnTo>
                  <a:pt x="67130" y="5041899"/>
                </a:lnTo>
                <a:lnTo>
                  <a:pt x="59107" y="5003799"/>
                </a:lnTo>
                <a:lnTo>
                  <a:pt x="51581" y="4952999"/>
                </a:lnTo>
                <a:lnTo>
                  <a:pt x="44555" y="4902199"/>
                </a:lnTo>
                <a:lnTo>
                  <a:pt x="38032" y="4864099"/>
                </a:lnTo>
                <a:lnTo>
                  <a:pt x="32014" y="4813299"/>
                </a:lnTo>
                <a:lnTo>
                  <a:pt x="26505" y="4762499"/>
                </a:lnTo>
                <a:lnTo>
                  <a:pt x="21507" y="4724399"/>
                </a:lnTo>
                <a:lnTo>
                  <a:pt x="17024" y="4673599"/>
                </a:lnTo>
                <a:lnTo>
                  <a:pt x="13057" y="4622799"/>
                </a:lnTo>
                <a:lnTo>
                  <a:pt x="9609" y="4571999"/>
                </a:lnTo>
                <a:lnTo>
                  <a:pt x="6685" y="4533899"/>
                </a:lnTo>
                <a:lnTo>
                  <a:pt x="4285" y="4483099"/>
                </a:lnTo>
                <a:lnTo>
                  <a:pt x="2414" y="4432299"/>
                </a:lnTo>
                <a:lnTo>
                  <a:pt x="1075" y="4381499"/>
                </a:lnTo>
                <a:lnTo>
                  <a:pt x="269" y="4330699"/>
                </a:lnTo>
                <a:lnTo>
                  <a:pt x="0" y="4292599"/>
                </a:lnTo>
                <a:lnTo>
                  <a:pt x="269" y="4241799"/>
                </a:lnTo>
                <a:lnTo>
                  <a:pt x="1075" y="4190999"/>
                </a:lnTo>
                <a:lnTo>
                  <a:pt x="2414" y="4140199"/>
                </a:lnTo>
                <a:lnTo>
                  <a:pt x="4285" y="4089399"/>
                </a:lnTo>
                <a:lnTo>
                  <a:pt x="6685" y="4051299"/>
                </a:lnTo>
                <a:lnTo>
                  <a:pt x="9609" y="4000499"/>
                </a:lnTo>
                <a:lnTo>
                  <a:pt x="13057" y="3949699"/>
                </a:lnTo>
                <a:lnTo>
                  <a:pt x="17024" y="3898899"/>
                </a:lnTo>
                <a:lnTo>
                  <a:pt x="21507" y="3860799"/>
                </a:lnTo>
                <a:lnTo>
                  <a:pt x="26505" y="3809999"/>
                </a:lnTo>
                <a:lnTo>
                  <a:pt x="32014" y="3759199"/>
                </a:lnTo>
                <a:lnTo>
                  <a:pt x="38032" y="3708399"/>
                </a:lnTo>
                <a:lnTo>
                  <a:pt x="44555" y="3670299"/>
                </a:lnTo>
                <a:lnTo>
                  <a:pt x="51581" y="3619499"/>
                </a:lnTo>
                <a:lnTo>
                  <a:pt x="59107" y="3568699"/>
                </a:lnTo>
                <a:lnTo>
                  <a:pt x="67130" y="3530599"/>
                </a:lnTo>
                <a:lnTo>
                  <a:pt x="75647" y="3479799"/>
                </a:lnTo>
                <a:lnTo>
                  <a:pt x="84655" y="3428999"/>
                </a:lnTo>
                <a:lnTo>
                  <a:pt x="94152" y="3390899"/>
                </a:lnTo>
                <a:lnTo>
                  <a:pt x="104135" y="3340099"/>
                </a:lnTo>
                <a:lnTo>
                  <a:pt x="114601" y="3301999"/>
                </a:lnTo>
                <a:lnTo>
                  <a:pt x="125547" y="3251199"/>
                </a:lnTo>
                <a:lnTo>
                  <a:pt x="136970" y="3213099"/>
                </a:lnTo>
                <a:lnTo>
                  <a:pt x="148867" y="3162299"/>
                </a:lnTo>
                <a:lnTo>
                  <a:pt x="161236" y="3124199"/>
                </a:lnTo>
                <a:lnTo>
                  <a:pt x="174074" y="3073399"/>
                </a:lnTo>
                <a:lnTo>
                  <a:pt x="187378" y="3035299"/>
                </a:lnTo>
                <a:lnTo>
                  <a:pt x="201145" y="2984499"/>
                </a:lnTo>
                <a:lnTo>
                  <a:pt x="215372" y="2946399"/>
                </a:lnTo>
                <a:lnTo>
                  <a:pt x="230056" y="2895599"/>
                </a:lnTo>
                <a:lnTo>
                  <a:pt x="245195" y="2857499"/>
                </a:lnTo>
                <a:lnTo>
                  <a:pt x="260786" y="2806699"/>
                </a:lnTo>
                <a:lnTo>
                  <a:pt x="276826" y="2768599"/>
                </a:lnTo>
                <a:lnTo>
                  <a:pt x="293312" y="2730499"/>
                </a:lnTo>
                <a:lnTo>
                  <a:pt x="310241" y="2679699"/>
                </a:lnTo>
                <a:lnTo>
                  <a:pt x="327611" y="2641599"/>
                </a:lnTo>
                <a:lnTo>
                  <a:pt x="345418" y="2603499"/>
                </a:lnTo>
                <a:lnTo>
                  <a:pt x="363660" y="2552699"/>
                </a:lnTo>
                <a:lnTo>
                  <a:pt x="382334" y="2514599"/>
                </a:lnTo>
                <a:lnTo>
                  <a:pt x="401436" y="2476499"/>
                </a:lnTo>
                <a:lnTo>
                  <a:pt x="420966" y="2438399"/>
                </a:lnTo>
                <a:lnTo>
                  <a:pt x="440918" y="2387599"/>
                </a:lnTo>
                <a:lnTo>
                  <a:pt x="461292" y="2349499"/>
                </a:lnTo>
                <a:lnTo>
                  <a:pt x="482082" y="2311399"/>
                </a:lnTo>
                <a:lnTo>
                  <a:pt x="503288" y="2273299"/>
                </a:lnTo>
                <a:lnTo>
                  <a:pt x="524906" y="2235199"/>
                </a:lnTo>
                <a:lnTo>
                  <a:pt x="546934" y="2197099"/>
                </a:lnTo>
                <a:lnTo>
                  <a:pt x="569367" y="2146299"/>
                </a:lnTo>
                <a:lnTo>
                  <a:pt x="592205" y="2108199"/>
                </a:lnTo>
                <a:lnTo>
                  <a:pt x="615443" y="2070099"/>
                </a:lnTo>
                <a:lnTo>
                  <a:pt x="639079" y="2031999"/>
                </a:lnTo>
                <a:lnTo>
                  <a:pt x="663110" y="1993899"/>
                </a:lnTo>
                <a:lnTo>
                  <a:pt x="687534" y="1955799"/>
                </a:lnTo>
                <a:lnTo>
                  <a:pt x="712346" y="1917699"/>
                </a:lnTo>
                <a:lnTo>
                  <a:pt x="737546" y="1879599"/>
                </a:lnTo>
                <a:lnTo>
                  <a:pt x="763129" y="1841499"/>
                </a:lnTo>
                <a:lnTo>
                  <a:pt x="789093" y="1803399"/>
                </a:lnTo>
                <a:lnTo>
                  <a:pt x="815436" y="1777999"/>
                </a:lnTo>
                <a:lnTo>
                  <a:pt x="842153" y="1739899"/>
                </a:lnTo>
                <a:lnTo>
                  <a:pt x="869243" y="1701799"/>
                </a:lnTo>
                <a:lnTo>
                  <a:pt x="896703" y="1663699"/>
                </a:lnTo>
                <a:lnTo>
                  <a:pt x="924529" y="1625599"/>
                </a:lnTo>
                <a:lnTo>
                  <a:pt x="952720" y="1587499"/>
                </a:lnTo>
                <a:lnTo>
                  <a:pt x="981271" y="1562099"/>
                </a:lnTo>
                <a:lnTo>
                  <a:pt x="1010181" y="1523999"/>
                </a:lnTo>
                <a:lnTo>
                  <a:pt x="1039446" y="1485899"/>
                </a:lnTo>
                <a:lnTo>
                  <a:pt x="1069064" y="1460499"/>
                </a:lnTo>
                <a:lnTo>
                  <a:pt x="1099032" y="1422399"/>
                </a:lnTo>
                <a:lnTo>
                  <a:pt x="1129346" y="1384299"/>
                </a:lnTo>
                <a:lnTo>
                  <a:pt x="1160005" y="1358899"/>
                </a:lnTo>
                <a:lnTo>
                  <a:pt x="1191005" y="1320799"/>
                </a:lnTo>
                <a:lnTo>
                  <a:pt x="1222344" y="1295399"/>
                </a:lnTo>
                <a:lnTo>
                  <a:pt x="1254018" y="1257299"/>
                </a:lnTo>
                <a:lnTo>
                  <a:pt x="1286025" y="1231899"/>
                </a:lnTo>
                <a:lnTo>
                  <a:pt x="1318362" y="1193799"/>
                </a:lnTo>
                <a:lnTo>
                  <a:pt x="1351025" y="1168399"/>
                </a:lnTo>
                <a:lnTo>
                  <a:pt x="1384014" y="1130299"/>
                </a:lnTo>
                <a:lnTo>
                  <a:pt x="1450952" y="1079499"/>
                </a:lnTo>
                <a:lnTo>
                  <a:pt x="1484896" y="1041399"/>
                </a:lnTo>
                <a:lnTo>
                  <a:pt x="1553720" y="990599"/>
                </a:lnTo>
                <a:lnTo>
                  <a:pt x="1588595" y="952499"/>
                </a:lnTo>
                <a:lnTo>
                  <a:pt x="1695034" y="876299"/>
                </a:lnTo>
                <a:lnTo>
                  <a:pt x="1804137" y="800099"/>
                </a:lnTo>
                <a:lnTo>
                  <a:pt x="1841083" y="761999"/>
                </a:lnTo>
                <a:lnTo>
                  <a:pt x="1915827" y="711199"/>
                </a:lnTo>
                <a:lnTo>
                  <a:pt x="1953619" y="698499"/>
                </a:lnTo>
                <a:lnTo>
                  <a:pt x="2107519" y="596899"/>
                </a:lnTo>
                <a:lnTo>
                  <a:pt x="2186069" y="546099"/>
                </a:lnTo>
                <a:lnTo>
                  <a:pt x="2225735" y="533399"/>
                </a:lnTo>
                <a:lnTo>
                  <a:pt x="2305831" y="482599"/>
                </a:lnTo>
                <a:lnTo>
                  <a:pt x="2346257" y="469899"/>
                </a:lnTo>
                <a:lnTo>
                  <a:pt x="2386931" y="444499"/>
                </a:lnTo>
                <a:lnTo>
                  <a:pt x="2427849" y="431799"/>
                </a:lnTo>
                <a:lnTo>
                  <a:pt x="2510410" y="380999"/>
                </a:lnTo>
                <a:lnTo>
                  <a:pt x="2593917" y="355599"/>
                </a:lnTo>
                <a:lnTo>
                  <a:pt x="2636018" y="330199"/>
                </a:lnTo>
                <a:lnTo>
                  <a:pt x="2678347" y="317499"/>
                </a:lnTo>
                <a:lnTo>
                  <a:pt x="2720901" y="292099"/>
                </a:lnTo>
                <a:lnTo>
                  <a:pt x="2893312" y="241299"/>
                </a:lnTo>
                <a:lnTo>
                  <a:pt x="2936950" y="215899"/>
                </a:lnTo>
                <a:lnTo>
                  <a:pt x="3293305" y="114299"/>
                </a:lnTo>
                <a:close/>
              </a:path>
              <a:path w="7230109" h="7086600">
                <a:moveTo>
                  <a:pt x="3476026" y="76199"/>
                </a:moveTo>
                <a:lnTo>
                  <a:pt x="5086948" y="76199"/>
                </a:lnTo>
                <a:lnTo>
                  <a:pt x="5224259" y="114299"/>
                </a:lnTo>
                <a:lnTo>
                  <a:pt x="3338714" y="114299"/>
                </a:lnTo>
                <a:lnTo>
                  <a:pt x="3476026" y="76199"/>
                </a:lnTo>
                <a:close/>
              </a:path>
              <a:path w="7230109" h="7086600">
                <a:moveTo>
                  <a:pt x="3614905" y="50799"/>
                </a:moveTo>
                <a:lnTo>
                  <a:pt x="4948069" y="50799"/>
                </a:lnTo>
                <a:lnTo>
                  <a:pt x="5040825" y="76199"/>
                </a:lnTo>
                <a:lnTo>
                  <a:pt x="3522148" y="76199"/>
                </a:lnTo>
                <a:lnTo>
                  <a:pt x="3614905" y="50799"/>
                </a:lnTo>
                <a:close/>
              </a:path>
              <a:path w="7230109" h="7086600">
                <a:moveTo>
                  <a:pt x="3708324" y="38099"/>
                </a:moveTo>
                <a:lnTo>
                  <a:pt x="4854650" y="38099"/>
                </a:lnTo>
                <a:lnTo>
                  <a:pt x="4901441" y="50799"/>
                </a:lnTo>
                <a:lnTo>
                  <a:pt x="3661533" y="50799"/>
                </a:lnTo>
                <a:lnTo>
                  <a:pt x="3708324" y="38099"/>
                </a:lnTo>
                <a:close/>
              </a:path>
              <a:path w="7230109" h="7086600">
                <a:moveTo>
                  <a:pt x="3802383" y="25399"/>
                </a:moveTo>
                <a:lnTo>
                  <a:pt x="4760590" y="25399"/>
                </a:lnTo>
                <a:lnTo>
                  <a:pt x="4807699" y="38099"/>
                </a:lnTo>
                <a:lnTo>
                  <a:pt x="3755275" y="38099"/>
                </a:lnTo>
                <a:lnTo>
                  <a:pt x="3802383" y="25399"/>
                </a:lnTo>
                <a:close/>
              </a:path>
              <a:path w="7230109" h="7086600">
                <a:moveTo>
                  <a:pt x="3944622" y="12699"/>
                </a:moveTo>
                <a:lnTo>
                  <a:pt x="4618351" y="12699"/>
                </a:lnTo>
                <a:lnTo>
                  <a:pt x="4665914" y="25399"/>
                </a:lnTo>
                <a:lnTo>
                  <a:pt x="3897060" y="25399"/>
                </a:lnTo>
                <a:lnTo>
                  <a:pt x="3944622" y="12699"/>
                </a:lnTo>
                <a:close/>
              </a:path>
              <a:path w="7230109" h="7086600">
                <a:moveTo>
                  <a:pt x="4184567" y="0"/>
                </a:moveTo>
                <a:lnTo>
                  <a:pt x="4378406" y="0"/>
                </a:lnTo>
                <a:lnTo>
                  <a:pt x="4426670" y="12699"/>
                </a:lnTo>
                <a:lnTo>
                  <a:pt x="4136304" y="12699"/>
                </a:lnTo>
                <a:lnTo>
                  <a:pt x="41845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860672" y="1336052"/>
            <a:ext cx="796290" cy="6758305"/>
          </a:xfrm>
          <a:custGeom>
            <a:avLst/>
            <a:gdLst/>
            <a:ahLst/>
            <a:cxnLst/>
            <a:rect l="l" t="t" r="r" b="b"/>
            <a:pathLst>
              <a:path w="796290" h="6758305">
                <a:moveTo>
                  <a:pt x="133350" y="795464"/>
                </a:moveTo>
                <a:lnTo>
                  <a:pt x="0" y="795464"/>
                </a:lnTo>
                <a:lnTo>
                  <a:pt x="0" y="6758114"/>
                </a:lnTo>
                <a:lnTo>
                  <a:pt x="133350" y="6758114"/>
                </a:lnTo>
                <a:lnTo>
                  <a:pt x="133350" y="795464"/>
                </a:lnTo>
                <a:close/>
              </a:path>
              <a:path w="796290" h="6758305">
                <a:moveTo>
                  <a:pt x="796226" y="0"/>
                </a:moveTo>
                <a:lnTo>
                  <a:pt x="662876" y="0"/>
                </a:lnTo>
                <a:lnTo>
                  <a:pt x="662876" y="5962650"/>
                </a:lnTo>
                <a:lnTo>
                  <a:pt x="796226" y="5962650"/>
                </a:lnTo>
                <a:lnTo>
                  <a:pt x="796226" y="0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61902" y="8405315"/>
            <a:ext cx="2943224" cy="14096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41133" y="8200030"/>
            <a:ext cx="3076574" cy="1619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6003" y="3967627"/>
            <a:ext cx="16255992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04070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04070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04070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782373" y="2"/>
            <a:ext cx="6506209" cy="5930265"/>
          </a:xfrm>
          <a:custGeom>
            <a:avLst/>
            <a:gdLst/>
            <a:ahLst/>
            <a:cxnLst/>
            <a:rect l="l" t="t" r="r" b="b"/>
            <a:pathLst>
              <a:path w="6506209" h="5930265">
                <a:moveTo>
                  <a:pt x="554129" y="0"/>
                </a:moveTo>
                <a:lnTo>
                  <a:pt x="6505625" y="0"/>
                </a:lnTo>
                <a:lnTo>
                  <a:pt x="6505625" y="4955533"/>
                </a:lnTo>
                <a:lnTo>
                  <a:pt x="6494121" y="4965679"/>
                </a:lnTo>
                <a:lnTo>
                  <a:pt x="6460082" y="4995017"/>
                </a:lnTo>
                <a:lnTo>
                  <a:pt x="6425704" y="5023969"/>
                </a:lnTo>
                <a:lnTo>
                  <a:pt x="6390992" y="5052533"/>
                </a:lnTo>
                <a:lnTo>
                  <a:pt x="6355948" y="5080706"/>
                </a:lnTo>
                <a:lnTo>
                  <a:pt x="6320576" y="5108483"/>
                </a:lnTo>
                <a:lnTo>
                  <a:pt x="6284879" y="5135861"/>
                </a:lnTo>
                <a:lnTo>
                  <a:pt x="6248861" y="5162838"/>
                </a:lnTo>
                <a:lnTo>
                  <a:pt x="6212525" y="5189409"/>
                </a:lnTo>
                <a:lnTo>
                  <a:pt x="6175874" y="5215572"/>
                </a:lnTo>
                <a:lnTo>
                  <a:pt x="6138911" y="5241322"/>
                </a:lnTo>
                <a:lnTo>
                  <a:pt x="6101641" y="5266658"/>
                </a:lnTo>
                <a:lnTo>
                  <a:pt x="6064066" y="5291574"/>
                </a:lnTo>
                <a:lnTo>
                  <a:pt x="6026189" y="5316069"/>
                </a:lnTo>
                <a:lnTo>
                  <a:pt x="5988015" y="5340138"/>
                </a:lnTo>
                <a:lnTo>
                  <a:pt x="5949546" y="5363779"/>
                </a:lnTo>
                <a:lnTo>
                  <a:pt x="5910786" y="5386987"/>
                </a:lnTo>
                <a:lnTo>
                  <a:pt x="5871738" y="5409760"/>
                </a:lnTo>
                <a:lnTo>
                  <a:pt x="5832406" y="5432094"/>
                </a:lnTo>
                <a:lnTo>
                  <a:pt x="5792792" y="5453986"/>
                </a:lnTo>
                <a:lnTo>
                  <a:pt x="5752900" y="5475433"/>
                </a:lnTo>
                <a:lnTo>
                  <a:pt x="5712735" y="5496430"/>
                </a:lnTo>
                <a:lnTo>
                  <a:pt x="5672297" y="5516976"/>
                </a:lnTo>
                <a:lnTo>
                  <a:pt x="5631593" y="5537065"/>
                </a:lnTo>
                <a:lnTo>
                  <a:pt x="5590623" y="5556696"/>
                </a:lnTo>
                <a:lnTo>
                  <a:pt x="5549393" y="5575865"/>
                </a:lnTo>
                <a:lnTo>
                  <a:pt x="5507905" y="5594568"/>
                </a:lnTo>
                <a:lnTo>
                  <a:pt x="5466163" y="5612802"/>
                </a:lnTo>
                <a:lnTo>
                  <a:pt x="5424169" y="5630563"/>
                </a:lnTo>
                <a:lnTo>
                  <a:pt x="5381928" y="5647849"/>
                </a:lnTo>
                <a:lnTo>
                  <a:pt x="5339443" y="5664656"/>
                </a:lnTo>
                <a:lnTo>
                  <a:pt x="5296717" y="5680980"/>
                </a:lnTo>
                <a:lnTo>
                  <a:pt x="5253753" y="5696819"/>
                </a:lnTo>
                <a:lnTo>
                  <a:pt x="5210555" y="5712169"/>
                </a:lnTo>
                <a:lnTo>
                  <a:pt x="5167127" y="5727026"/>
                </a:lnTo>
                <a:lnTo>
                  <a:pt x="5123470" y="5741387"/>
                </a:lnTo>
                <a:lnTo>
                  <a:pt x="5079590" y="5755249"/>
                </a:lnTo>
                <a:lnTo>
                  <a:pt x="5035488" y="5768609"/>
                </a:lnTo>
                <a:lnTo>
                  <a:pt x="4991170" y="5781462"/>
                </a:lnTo>
                <a:lnTo>
                  <a:pt x="4946637" y="5793807"/>
                </a:lnTo>
                <a:lnTo>
                  <a:pt x="4901893" y="5805639"/>
                </a:lnTo>
                <a:lnTo>
                  <a:pt x="4856942" y="5816955"/>
                </a:lnTo>
                <a:lnTo>
                  <a:pt x="4811787" y="5827751"/>
                </a:lnTo>
                <a:lnTo>
                  <a:pt x="4766432" y="5838025"/>
                </a:lnTo>
                <a:lnTo>
                  <a:pt x="4720879" y="5847773"/>
                </a:lnTo>
                <a:lnTo>
                  <a:pt x="4675132" y="5856992"/>
                </a:lnTo>
                <a:lnTo>
                  <a:pt x="4629194" y="5865677"/>
                </a:lnTo>
                <a:lnTo>
                  <a:pt x="4583069" y="5873827"/>
                </a:lnTo>
                <a:lnTo>
                  <a:pt x="4536760" y="5881438"/>
                </a:lnTo>
                <a:lnTo>
                  <a:pt x="4490271" y="5888505"/>
                </a:lnTo>
                <a:lnTo>
                  <a:pt x="4443604" y="5895027"/>
                </a:lnTo>
                <a:lnTo>
                  <a:pt x="4396764" y="5900998"/>
                </a:lnTo>
                <a:lnTo>
                  <a:pt x="4349753" y="5906418"/>
                </a:lnTo>
                <a:lnTo>
                  <a:pt x="4302575" y="5911281"/>
                </a:lnTo>
                <a:lnTo>
                  <a:pt x="4255233" y="5915584"/>
                </a:lnTo>
                <a:lnTo>
                  <a:pt x="4207731" y="5919324"/>
                </a:lnTo>
                <a:lnTo>
                  <a:pt x="4160072" y="5922499"/>
                </a:lnTo>
                <a:lnTo>
                  <a:pt x="4112259" y="5925103"/>
                </a:lnTo>
                <a:lnTo>
                  <a:pt x="4064295" y="5927135"/>
                </a:lnTo>
                <a:lnTo>
                  <a:pt x="4016185" y="5928590"/>
                </a:lnTo>
                <a:lnTo>
                  <a:pt x="3967931" y="5929466"/>
                </a:lnTo>
                <a:lnTo>
                  <a:pt x="3919536" y="5929758"/>
                </a:lnTo>
                <a:lnTo>
                  <a:pt x="3871142" y="5929466"/>
                </a:lnTo>
                <a:lnTo>
                  <a:pt x="3822888" y="5928590"/>
                </a:lnTo>
                <a:lnTo>
                  <a:pt x="3774777" y="5927135"/>
                </a:lnTo>
                <a:lnTo>
                  <a:pt x="3726814" y="5925103"/>
                </a:lnTo>
                <a:lnTo>
                  <a:pt x="3679001" y="5922499"/>
                </a:lnTo>
                <a:lnTo>
                  <a:pt x="3631341" y="5919324"/>
                </a:lnTo>
                <a:lnTo>
                  <a:pt x="3583839" y="5915584"/>
                </a:lnTo>
                <a:lnTo>
                  <a:pt x="3536497" y="5911281"/>
                </a:lnTo>
                <a:lnTo>
                  <a:pt x="3489319" y="5906418"/>
                </a:lnTo>
                <a:lnTo>
                  <a:pt x="3442308" y="5900998"/>
                </a:lnTo>
                <a:lnTo>
                  <a:pt x="3395468" y="5895027"/>
                </a:lnTo>
                <a:lnTo>
                  <a:pt x="3348802" y="5888505"/>
                </a:lnTo>
                <a:lnTo>
                  <a:pt x="3302312" y="5881438"/>
                </a:lnTo>
                <a:lnTo>
                  <a:pt x="3256003" y="5873827"/>
                </a:lnTo>
                <a:lnTo>
                  <a:pt x="3209879" y="5865677"/>
                </a:lnTo>
                <a:lnTo>
                  <a:pt x="3163941" y="5856992"/>
                </a:lnTo>
                <a:lnTo>
                  <a:pt x="3118194" y="5847773"/>
                </a:lnTo>
                <a:lnTo>
                  <a:pt x="3072641" y="5838025"/>
                </a:lnTo>
                <a:lnTo>
                  <a:pt x="3027285" y="5827751"/>
                </a:lnTo>
                <a:lnTo>
                  <a:pt x="2982130" y="5816955"/>
                </a:lnTo>
                <a:lnTo>
                  <a:pt x="2937179" y="5805639"/>
                </a:lnTo>
                <a:lnTo>
                  <a:pt x="2892436" y="5793807"/>
                </a:lnTo>
                <a:lnTo>
                  <a:pt x="2847903" y="5781462"/>
                </a:lnTo>
                <a:lnTo>
                  <a:pt x="2803584" y="5768609"/>
                </a:lnTo>
                <a:lnTo>
                  <a:pt x="2759483" y="5755249"/>
                </a:lnTo>
                <a:lnTo>
                  <a:pt x="2715602" y="5741387"/>
                </a:lnTo>
                <a:lnTo>
                  <a:pt x="2671946" y="5727026"/>
                </a:lnTo>
                <a:lnTo>
                  <a:pt x="2628517" y="5712169"/>
                </a:lnTo>
                <a:lnTo>
                  <a:pt x="2585319" y="5696819"/>
                </a:lnTo>
                <a:lnTo>
                  <a:pt x="2542355" y="5680980"/>
                </a:lnTo>
                <a:lnTo>
                  <a:pt x="2499629" y="5664656"/>
                </a:lnTo>
                <a:lnTo>
                  <a:pt x="2457144" y="5647849"/>
                </a:lnTo>
                <a:lnTo>
                  <a:pt x="2414903" y="5630563"/>
                </a:lnTo>
                <a:lnTo>
                  <a:pt x="2372910" y="5612802"/>
                </a:lnTo>
                <a:lnTo>
                  <a:pt x="2331167" y="5594568"/>
                </a:lnTo>
                <a:lnTo>
                  <a:pt x="2289679" y="5575865"/>
                </a:lnTo>
                <a:lnTo>
                  <a:pt x="2248449" y="5556696"/>
                </a:lnTo>
                <a:lnTo>
                  <a:pt x="2207480" y="5537065"/>
                </a:lnTo>
                <a:lnTo>
                  <a:pt x="2166775" y="5516976"/>
                </a:lnTo>
                <a:lnTo>
                  <a:pt x="2126338" y="5496430"/>
                </a:lnTo>
                <a:lnTo>
                  <a:pt x="2086172" y="5475433"/>
                </a:lnTo>
                <a:lnTo>
                  <a:pt x="2046280" y="5453986"/>
                </a:lnTo>
                <a:lnTo>
                  <a:pt x="2006667" y="5432094"/>
                </a:lnTo>
                <a:lnTo>
                  <a:pt x="1967334" y="5409760"/>
                </a:lnTo>
                <a:lnTo>
                  <a:pt x="1928286" y="5386987"/>
                </a:lnTo>
                <a:lnTo>
                  <a:pt x="1889526" y="5363779"/>
                </a:lnTo>
                <a:lnTo>
                  <a:pt x="1851057" y="5340138"/>
                </a:lnTo>
                <a:lnTo>
                  <a:pt x="1812883" y="5316069"/>
                </a:lnTo>
                <a:lnTo>
                  <a:pt x="1775007" y="5291574"/>
                </a:lnTo>
                <a:lnTo>
                  <a:pt x="1737432" y="5266658"/>
                </a:lnTo>
                <a:lnTo>
                  <a:pt x="1700161" y="5241322"/>
                </a:lnTo>
                <a:lnTo>
                  <a:pt x="1663199" y="5215572"/>
                </a:lnTo>
                <a:lnTo>
                  <a:pt x="1626548" y="5189409"/>
                </a:lnTo>
                <a:lnTo>
                  <a:pt x="1590212" y="5162838"/>
                </a:lnTo>
                <a:lnTo>
                  <a:pt x="1554193" y="5135861"/>
                </a:lnTo>
                <a:lnTo>
                  <a:pt x="1518497" y="5108483"/>
                </a:lnTo>
                <a:lnTo>
                  <a:pt x="1483124" y="5080706"/>
                </a:lnTo>
                <a:lnTo>
                  <a:pt x="1448081" y="5052533"/>
                </a:lnTo>
                <a:lnTo>
                  <a:pt x="1413368" y="5023969"/>
                </a:lnTo>
                <a:lnTo>
                  <a:pt x="1378991" y="4995017"/>
                </a:lnTo>
                <a:lnTo>
                  <a:pt x="1344951" y="4965679"/>
                </a:lnTo>
                <a:lnTo>
                  <a:pt x="1311253" y="4935960"/>
                </a:lnTo>
                <a:lnTo>
                  <a:pt x="1277900" y="4905862"/>
                </a:lnTo>
                <a:lnTo>
                  <a:pt x="1244896" y="4875389"/>
                </a:lnTo>
                <a:lnTo>
                  <a:pt x="1212242" y="4844544"/>
                </a:lnTo>
                <a:lnTo>
                  <a:pt x="1179944" y="4813331"/>
                </a:lnTo>
                <a:lnTo>
                  <a:pt x="1148004" y="4781752"/>
                </a:lnTo>
                <a:lnTo>
                  <a:pt x="1116426" y="4749813"/>
                </a:lnTo>
                <a:lnTo>
                  <a:pt x="1085213" y="4717514"/>
                </a:lnTo>
                <a:lnTo>
                  <a:pt x="1054368" y="4684861"/>
                </a:lnTo>
                <a:lnTo>
                  <a:pt x="1023895" y="4651857"/>
                </a:lnTo>
                <a:lnTo>
                  <a:pt x="993797" y="4618504"/>
                </a:lnTo>
                <a:lnTo>
                  <a:pt x="964078" y="4584806"/>
                </a:lnTo>
                <a:lnTo>
                  <a:pt x="934740" y="4550766"/>
                </a:lnTo>
                <a:lnTo>
                  <a:pt x="905788" y="4516389"/>
                </a:lnTo>
                <a:lnTo>
                  <a:pt x="877224" y="4481676"/>
                </a:lnTo>
                <a:lnTo>
                  <a:pt x="849051" y="4446632"/>
                </a:lnTo>
                <a:lnTo>
                  <a:pt x="821274" y="4411260"/>
                </a:lnTo>
                <a:lnTo>
                  <a:pt x="793896" y="4375564"/>
                </a:lnTo>
                <a:lnTo>
                  <a:pt x="766919" y="4339545"/>
                </a:lnTo>
                <a:lnTo>
                  <a:pt x="740348" y="4303209"/>
                </a:lnTo>
                <a:lnTo>
                  <a:pt x="714185" y="4266558"/>
                </a:lnTo>
                <a:lnTo>
                  <a:pt x="688435" y="4229596"/>
                </a:lnTo>
                <a:lnTo>
                  <a:pt x="663099" y="4192325"/>
                </a:lnTo>
                <a:lnTo>
                  <a:pt x="638183" y="4154750"/>
                </a:lnTo>
                <a:lnTo>
                  <a:pt x="613688" y="4116874"/>
                </a:lnTo>
                <a:lnTo>
                  <a:pt x="589619" y="4078700"/>
                </a:lnTo>
                <a:lnTo>
                  <a:pt x="565978" y="4040231"/>
                </a:lnTo>
                <a:lnTo>
                  <a:pt x="542770" y="4001471"/>
                </a:lnTo>
                <a:lnTo>
                  <a:pt x="519997" y="3962423"/>
                </a:lnTo>
                <a:lnTo>
                  <a:pt x="497663" y="3923090"/>
                </a:lnTo>
                <a:lnTo>
                  <a:pt x="475771" y="3883476"/>
                </a:lnTo>
                <a:lnTo>
                  <a:pt x="454324" y="3843585"/>
                </a:lnTo>
                <a:lnTo>
                  <a:pt x="433327" y="3803419"/>
                </a:lnTo>
                <a:lnTo>
                  <a:pt x="412781" y="3762982"/>
                </a:lnTo>
                <a:lnTo>
                  <a:pt x="392692" y="3722277"/>
                </a:lnTo>
                <a:lnTo>
                  <a:pt x="373061" y="3681308"/>
                </a:lnTo>
                <a:lnTo>
                  <a:pt x="353892" y="3640078"/>
                </a:lnTo>
                <a:lnTo>
                  <a:pt x="335189" y="3598590"/>
                </a:lnTo>
                <a:lnTo>
                  <a:pt x="316955" y="3556847"/>
                </a:lnTo>
                <a:lnTo>
                  <a:pt x="299194" y="3514854"/>
                </a:lnTo>
                <a:lnTo>
                  <a:pt x="281908" y="3472613"/>
                </a:lnTo>
                <a:lnTo>
                  <a:pt x="265101" y="3430128"/>
                </a:lnTo>
                <a:lnTo>
                  <a:pt x="248777" y="3387402"/>
                </a:lnTo>
                <a:lnTo>
                  <a:pt x="232938" y="3344438"/>
                </a:lnTo>
                <a:lnTo>
                  <a:pt x="217588" y="3301240"/>
                </a:lnTo>
                <a:lnTo>
                  <a:pt x="202731" y="3257811"/>
                </a:lnTo>
                <a:lnTo>
                  <a:pt x="188370" y="3214155"/>
                </a:lnTo>
                <a:lnTo>
                  <a:pt x="174508" y="3170274"/>
                </a:lnTo>
                <a:lnTo>
                  <a:pt x="161148" y="3126173"/>
                </a:lnTo>
                <a:lnTo>
                  <a:pt x="148295" y="3081854"/>
                </a:lnTo>
                <a:lnTo>
                  <a:pt x="135950" y="3037321"/>
                </a:lnTo>
                <a:lnTo>
                  <a:pt x="124118" y="2992578"/>
                </a:lnTo>
                <a:lnTo>
                  <a:pt x="112802" y="2947627"/>
                </a:lnTo>
                <a:lnTo>
                  <a:pt x="102006" y="2902472"/>
                </a:lnTo>
                <a:lnTo>
                  <a:pt x="91732" y="2857116"/>
                </a:lnTo>
                <a:lnTo>
                  <a:pt x="81984" y="2811563"/>
                </a:lnTo>
                <a:lnTo>
                  <a:pt x="72765" y="2765816"/>
                </a:lnTo>
                <a:lnTo>
                  <a:pt x="64080" y="2719878"/>
                </a:lnTo>
                <a:lnTo>
                  <a:pt x="55930" y="2673754"/>
                </a:lnTo>
                <a:lnTo>
                  <a:pt x="48319" y="2627445"/>
                </a:lnTo>
                <a:lnTo>
                  <a:pt x="41252" y="2580955"/>
                </a:lnTo>
                <a:lnTo>
                  <a:pt x="34730" y="2534289"/>
                </a:lnTo>
                <a:lnTo>
                  <a:pt x="28759" y="2487448"/>
                </a:lnTo>
                <a:lnTo>
                  <a:pt x="23339" y="2440438"/>
                </a:lnTo>
                <a:lnTo>
                  <a:pt x="18476" y="2393260"/>
                </a:lnTo>
                <a:lnTo>
                  <a:pt x="14173" y="2345918"/>
                </a:lnTo>
                <a:lnTo>
                  <a:pt x="10433" y="2298416"/>
                </a:lnTo>
                <a:lnTo>
                  <a:pt x="7258" y="2250756"/>
                </a:lnTo>
                <a:lnTo>
                  <a:pt x="4654" y="2202943"/>
                </a:lnTo>
                <a:lnTo>
                  <a:pt x="2622" y="2154980"/>
                </a:lnTo>
                <a:lnTo>
                  <a:pt x="1167" y="2106869"/>
                </a:lnTo>
                <a:lnTo>
                  <a:pt x="291" y="2058615"/>
                </a:lnTo>
                <a:lnTo>
                  <a:pt x="0" y="2010065"/>
                </a:lnTo>
                <a:lnTo>
                  <a:pt x="291" y="1961826"/>
                </a:lnTo>
                <a:lnTo>
                  <a:pt x="1167" y="1913572"/>
                </a:lnTo>
                <a:lnTo>
                  <a:pt x="2622" y="1865462"/>
                </a:lnTo>
                <a:lnTo>
                  <a:pt x="4654" y="1817498"/>
                </a:lnTo>
                <a:lnTo>
                  <a:pt x="7258" y="1769685"/>
                </a:lnTo>
                <a:lnTo>
                  <a:pt x="10433" y="1722026"/>
                </a:lnTo>
                <a:lnTo>
                  <a:pt x="14173" y="1674524"/>
                </a:lnTo>
                <a:lnTo>
                  <a:pt x="18476" y="1627182"/>
                </a:lnTo>
                <a:lnTo>
                  <a:pt x="23339" y="1580004"/>
                </a:lnTo>
                <a:lnTo>
                  <a:pt x="28759" y="1532993"/>
                </a:lnTo>
                <a:lnTo>
                  <a:pt x="34730" y="1486153"/>
                </a:lnTo>
                <a:lnTo>
                  <a:pt x="41252" y="1439486"/>
                </a:lnTo>
                <a:lnTo>
                  <a:pt x="48319" y="1392997"/>
                </a:lnTo>
                <a:lnTo>
                  <a:pt x="55930" y="1346688"/>
                </a:lnTo>
                <a:lnTo>
                  <a:pt x="64080" y="1300563"/>
                </a:lnTo>
                <a:lnTo>
                  <a:pt x="72765" y="1254625"/>
                </a:lnTo>
                <a:lnTo>
                  <a:pt x="81984" y="1208878"/>
                </a:lnTo>
                <a:lnTo>
                  <a:pt x="91732" y="1163325"/>
                </a:lnTo>
                <a:lnTo>
                  <a:pt x="102006" y="1117970"/>
                </a:lnTo>
                <a:lnTo>
                  <a:pt x="112802" y="1072815"/>
                </a:lnTo>
                <a:lnTo>
                  <a:pt x="124118" y="1027864"/>
                </a:lnTo>
                <a:lnTo>
                  <a:pt x="135950" y="983120"/>
                </a:lnTo>
                <a:lnTo>
                  <a:pt x="148295" y="938587"/>
                </a:lnTo>
                <a:lnTo>
                  <a:pt x="161148" y="894269"/>
                </a:lnTo>
                <a:lnTo>
                  <a:pt x="174508" y="850167"/>
                </a:lnTo>
                <a:lnTo>
                  <a:pt x="188370" y="806287"/>
                </a:lnTo>
                <a:lnTo>
                  <a:pt x="202731" y="762630"/>
                </a:lnTo>
                <a:lnTo>
                  <a:pt x="217588" y="719202"/>
                </a:lnTo>
                <a:lnTo>
                  <a:pt x="232938" y="676004"/>
                </a:lnTo>
                <a:lnTo>
                  <a:pt x="248777" y="633040"/>
                </a:lnTo>
                <a:lnTo>
                  <a:pt x="265101" y="590314"/>
                </a:lnTo>
                <a:lnTo>
                  <a:pt x="281908" y="547828"/>
                </a:lnTo>
                <a:lnTo>
                  <a:pt x="299194" y="505588"/>
                </a:lnTo>
                <a:lnTo>
                  <a:pt x="316955" y="463594"/>
                </a:lnTo>
                <a:lnTo>
                  <a:pt x="335189" y="421852"/>
                </a:lnTo>
                <a:lnTo>
                  <a:pt x="353892" y="380364"/>
                </a:lnTo>
                <a:lnTo>
                  <a:pt x="373061" y="339134"/>
                </a:lnTo>
                <a:lnTo>
                  <a:pt x="392692" y="298164"/>
                </a:lnTo>
                <a:lnTo>
                  <a:pt x="412781" y="257459"/>
                </a:lnTo>
                <a:lnTo>
                  <a:pt x="433327" y="217022"/>
                </a:lnTo>
                <a:lnTo>
                  <a:pt x="454324" y="176856"/>
                </a:lnTo>
                <a:lnTo>
                  <a:pt x="475771" y="136965"/>
                </a:lnTo>
                <a:lnTo>
                  <a:pt x="497663" y="97351"/>
                </a:lnTo>
                <a:lnTo>
                  <a:pt x="519997" y="58019"/>
                </a:lnTo>
                <a:lnTo>
                  <a:pt x="542770" y="18971"/>
                </a:lnTo>
                <a:lnTo>
                  <a:pt x="554129" y="0"/>
                </a:lnTo>
                <a:close/>
              </a:path>
            </a:pathLst>
          </a:custGeom>
          <a:solidFill>
            <a:srgbClr val="D9B9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892765" y="1028559"/>
            <a:ext cx="730250" cy="6185535"/>
          </a:xfrm>
          <a:custGeom>
            <a:avLst/>
            <a:gdLst/>
            <a:ahLst/>
            <a:cxnLst/>
            <a:rect l="l" t="t" r="r" b="b"/>
            <a:pathLst>
              <a:path w="730250" h="6185534">
                <a:moveTo>
                  <a:pt x="123825" y="727684"/>
                </a:moveTo>
                <a:lnTo>
                  <a:pt x="0" y="727684"/>
                </a:lnTo>
                <a:lnTo>
                  <a:pt x="0" y="6185509"/>
                </a:lnTo>
                <a:lnTo>
                  <a:pt x="123825" y="6185509"/>
                </a:lnTo>
                <a:lnTo>
                  <a:pt x="123825" y="727684"/>
                </a:lnTo>
                <a:close/>
              </a:path>
              <a:path w="730250" h="6185534">
                <a:moveTo>
                  <a:pt x="730237" y="0"/>
                </a:moveTo>
                <a:lnTo>
                  <a:pt x="606412" y="0"/>
                </a:lnTo>
                <a:lnTo>
                  <a:pt x="606412" y="5457825"/>
                </a:lnTo>
                <a:lnTo>
                  <a:pt x="730237" y="5457825"/>
                </a:lnTo>
                <a:lnTo>
                  <a:pt x="730237" y="0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9685" y="8484112"/>
            <a:ext cx="1310392" cy="132096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61903" y="8405317"/>
            <a:ext cx="2943224" cy="1409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908117"/>
            <a:ext cx="832230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04070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5512" y="2646436"/>
            <a:ext cx="16256975" cy="3676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153660" cy="5423535"/>
            <a:chOff x="0" y="0"/>
            <a:chExt cx="5153660" cy="542353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153660" cy="4051935"/>
            </a:xfrm>
            <a:custGeom>
              <a:avLst/>
              <a:gdLst/>
              <a:ahLst/>
              <a:cxnLst/>
              <a:rect l="l" t="t" r="r" b="b"/>
              <a:pathLst>
                <a:path w="5153660" h="4051935">
                  <a:moveTo>
                    <a:pt x="2076903" y="4051764"/>
                  </a:moveTo>
                  <a:lnTo>
                    <a:pt x="2028511" y="4051391"/>
                  </a:lnTo>
                  <a:lnTo>
                    <a:pt x="1980233" y="4050273"/>
                  </a:lnTo>
                  <a:lnTo>
                    <a:pt x="1932141" y="4048416"/>
                  </a:lnTo>
                  <a:lnTo>
                    <a:pt x="1884241" y="4045826"/>
                  </a:lnTo>
                  <a:lnTo>
                    <a:pt x="1836537" y="4042508"/>
                  </a:lnTo>
                  <a:lnTo>
                    <a:pt x="1789036" y="4038468"/>
                  </a:lnTo>
                  <a:lnTo>
                    <a:pt x="1741743" y="4033712"/>
                  </a:lnTo>
                  <a:lnTo>
                    <a:pt x="1694663" y="4028244"/>
                  </a:lnTo>
                  <a:lnTo>
                    <a:pt x="1647802" y="4022070"/>
                  </a:lnTo>
                  <a:lnTo>
                    <a:pt x="1601166" y="4015196"/>
                  </a:lnTo>
                  <a:lnTo>
                    <a:pt x="1554759" y="4007626"/>
                  </a:lnTo>
                  <a:lnTo>
                    <a:pt x="1508587" y="3999368"/>
                  </a:lnTo>
                  <a:lnTo>
                    <a:pt x="1462657" y="3990425"/>
                  </a:lnTo>
                  <a:lnTo>
                    <a:pt x="1416972" y="3980804"/>
                  </a:lnTo>
                  <a:lnTo>
                    <a:pt x="1371539" y="3970510"/>
                  </a:lnTo>
                  <a:lnTo>
                    <a:pt x="1326364" y="3959549"/>
                  </a:lnTo>
                  <a:lnTo>
                    <a:pt x="1281451" y="3947925"/>
                  </a:lnTo>
                  <a:lnTo>
                    <a:pt x="1236806" y="3935645"/>
                  </a:lnTo>
                  <a:lnTo>
                    <a:pt x="1192434" y="3922713"/>
                  </a:lnTo>
                  <a:lnTo>
                    <a:pt x="1148342" y="3909136"/>
                  </a:lnTo>
                  <a:lnTo>
                    <a:pt x="1104534" y="3894919"/>
                  </a:lnTo>
                  <a:lnTo>
                    <a:pt x="1061016" y="3880067"/>
                  </a:lnTo>
                  <a:lnTo>
                    <a:pt x="1017794" y="3864586"/>
                  </a:lnTo>
                  <a:lnTo>
                    <a:pt x="974872" y="3848481"/>
                  </a:lnTo>
                  <a:lnTo>
                    <a:pt x="932257" y="3831757"/>
                  </a:lnTo>
                  <a:lnTo>
                    <a:pt x="889954" y="3814421"/>
                  </a:lnTo>
                  <a:lnTo>
                    <a:pt x="847968" y="3796478"/>
                  </a:lnTo>
                  <a:lnTo>
                    <a:pt x="806305" y="3777932"/>
                  </a:lnTo>
                  <a:lnTo>
                    <a:pt x="764971" y="3758791"/>
                  </a:lnTo>
                  <a:lnTo>
                    <a:pt x="723970" y="3739058"/>
                  </a:lnTo>
                  <a:lnTo>
                    <a:pt x="683308" y="3718740"/>
                  </a:lnTo>
                  <a:lnTo>
                    <a:pt x="642991" y="3697842"/>
                  </a:lnTo>
                  <a:lnTo>
                    <a:pt x="603024" y="3676369"/>
                  </a:lnTo>
                  <a:lnTo>
                    <a:pt x="563413" y="3654327"/>
                  </a:lnTo>
                  <a:lnTo>
                    <a:pt x="524163" y="3631722"/>
                  </a:lnTo>
                  <a:lnTo>
                    <a:pt x="485280" y="3608559"/>
                  </a:lnTo>
                  <a:lnTo>
                    <a:pt x="446769" y="3584843"/>
                  </a:lnTo>
                  <a:lnTo>
                    <a:pt x="408635" y="3560579"/>
                  </a:lnTo>
                  <a:lnTo>
                    <a:pt x="370884" y="3535774"/>
                  </a:lnTo>
                  <a:lnTo>
                    <a:pt x="333522" y="3510433"/>
                  </a:lnTo>
                  <a:lnTo>
                    <a:pt x="296553" y="3484561"/>
                  </a:lnTo>
                  <a:lnTo>
                    <a:pt x="259984" y="3458164"/>
                  </a:lnTo>
                  <a:lnTo>
                    <a:pt x="223820" y="3431247"/>
                  </a:lnTo>
                  <a:lnTo>
                    <a:pt x="188067" y="3403816"/>
                  </a:lnTo>
                  <a:lnTo>
                    <a:pt x="152729" y="3375876"/>
                  </a:lnTo>
                  <a:lnTo>
                    <a:pt x="117812" y="3347432"/>
                  </a:lnTo>
                  <a:lnTo>
                    <a:pt x="83323" y="3318491"/>
                  </a:lnTo>
                  <a:lnTo>
                    <a:pt x="49265" y="3289057"/>
                  </a:lnTo>
                  <a:lnTo>
                    <a:pt x="15645" y="3259136"/>
                  </a:lnTo>
                  <a:lnTo>
                    <a:pt x="0" y="3244798"/>
                  </a:lnTo>
                  <a:lnTo>
                    <a:pt x="0" y="0"/>
                  </a:lnTo>
                  <a:lnTo>
                    <a:pt x="4995759" y="0"/>
                  </a:lnTo>
                  <a:lnTo>
                    <a:pt x="4996699" y="2754"/>
                  </a:lnTo>
                  <a:lnTo>
                    <a:pt x="5010916" y="46562"/>
                  </a:lnTo>
                  <a:lnTo>
                    <a:pt x="5024493" y="90654"/>
                  </a:lnTo>
                  <a:lnTo>
                    <a:pt x="5037425" y="135025"/>
                  </a:lnTo>
                  <a:lnTo>
                    <a:pt x="5049705" y="179670"/>
                  </a:lnTo>
                  <a:lnTo>
                    <a:pt x="5061329" y="224583"/>
                  </a:lnTo>
                  <a:lnTo>
                    <a:pt x="5072290" y="269759"/>
                  </a:lnTo>
                  <a:lnTo>
                    <a:pt x="5082584" y="315192"/>
                  </a:lnTo>
                  <a:lnTo>
                    <a:pt x="5092205" y="360876"/>
                  </a:lnTo>
                  <a:lnTo>
                    <a:pt x="5101148" y="406807"/>
                  </a:lnTo>
                  <a:lnTo>
                    <a:pt x="5109407" y="452979"/>
                  </a:lnTo>
                  <a:lnTo>
                    <a:pt x="5116976" y="499385"/>
                  </a:lnTo>
                  <a:lnTo>
                    <a:pt x="5123850" y="546022"/>
                  </a:lnTo>
                  <a:lnTo>
                    <a:pt x="5130024" y="592883"/>
                  </a:lnTo>
                  <a:lnTo>
                    <a:pt x="5135492" y="639963"/>
                  </a:lnTo>
                  <a:lnTo>
                    <a:pt x="5140249" y="687256"/>
                  </a:lnTo>
                  <a:lnTo>
                    <a:pt x="5144289" y="734757"/>
                  </a:lnTo>
                  <a:lnTo>
                    <a:pt x="5147606" y="782460"/>
                  </a:lnTo>
                  <a:lnTo>
                    <a:pt x="5150196" y="830361"/>
                  </a:lnTo>
                  <a:lnTo>
                    <a:pt x="5152053" y="878453"/>
                  </a:lnTo>
                  <a:lnTo>
                    <a:pt x="5153171" y="926731"/>
                  </a:lnTo>
                  <a:lnTo>
                    <a:pt x="5153545" y="975196"/>
                  </a:lnTo>
                  <a:lnTo>
                    <a:pt x="5153171" y="1023648"/>
                  </a:lnTo>
                  <a:lnTo>
                    <a:pt x="5152053" y="1071926"/>
                  </a:lnTo>
                  <a:lnTo>
                    <a:pt x="5150196" y="1120018"/>
                  </a:lnTo>
                  <a:lnTo>
                    <a:pt x="5147606" y="1167919"/>
                  </a:lnTo>
                  <a:lnTo>
                    <a:pt x="5144289" y="1215622"/>
                  </a:lnTo>
                  <a:lnTo>
                    <a:pt x="5140249" y="1263123"/>
                  </a:lnTo>
                  <a:lnTo>
                    <a:pt x="5135492" y="1310416"/>
                  </a:lnTo>
                  <a:lnTo>
                    <a:pt x="5130024" y="1357496"/>
                  </a:lnTo>
                  <a:lnTo>
                    <a:pt x="5123850" y="1404357"/>
                  </a:lnTo>
                  <a:lnTo>
                    <a:pt x="5116976" y="1450994"/>
                  </a:lnTo>
                  <a:lnTo>
                    <a:pt x="5109407" y="1497400"/>
                  </a:lnTo>
                  <a:lnTo>
                    <a:pt x="5101148" y="1543572"/>
                  </a:lnTo>
                  <a:lnTo>
                    <a:pt x="5092205" y="1589503"/>
                  </a:lnTo>
                  <a:lnTo>
                    <a:pt x="5082584" y="1635187"/>
                  </a:lnTo>
                  <a:lnTo>
                    <a:pt x="5072290" y="1680620"/>
                  </a:lnTo>
                  <a:lnTo>
                    <a:pt x="5061329" y="1725796"/>
                  </a:lnTo>
                  <a:lnTo>
                    <a:pt x="5049705" y="1770709"/>
                  </a:lnTo>
                  <a:lnTo>
                    <a:pt x="5037425" y="1815354"/>
                  </a:lnTo>
                  <a:lnTo>
                    <a:pt x="5024493" y="1859725"/>
                  </a:lnTo>
                  <a:lnTo>
                    <a:pt x="5010916" y="1903817"/>
                  </a:lnTo>
                  <a:lnTo>
                    <a:pt x="4996699" y="1947625"/>
                  </a:lnTo>
                  <a:lnTo>
                    <a:pt x="4981847" y="1991143"/>
                  </a:lnTo>
                  <a:lnTo>
                    <a:pt x="4966366" y="2034365"/>
                  </a:lnTo>
                  <a:lnTo>
                    <a:pt x="4950261" y="2077287"/>
                  </a:lnTo>
                  <a:lnTo>
                    <a:pt x="4933538" y="2119902"/>
                  </a:lnTo>
                  <a:lnTo>
                    <a:pt x="4916202" y="2162205"/>
                  </a:lnTo>
                  <a:lnTo>
                    <a:pt x="4898258" y="2204191"/>
                  </a:lnTo>
                  <a:lnTo>
                    <a:pt x="4879713" y="2245854"/>
                  </a:lnTo>
                  <a:lnTo>
                    <a:pt x="4860571" y="2287188"/>
                  </a:lnTo>
                  <a:lnTo>
                    <a:pt x="4840838" y="2328189"/>
                  </a:lnTo>
                  <a:lnTo>
                    <a:pt x="4820520" y="2368851"/>
                  </a:lnTo>
                  <a:lnTo>
                    <a:pt x="4799622" y="2409168"/>
                  </a:lnTo>
                  <a:lnTo>
                    <a:pt x="4778149" y="2449135"/>
                  </a:lnTo>
                  <a:lnTo>
                    <a:pt x="4756108" y="2488746"/>
                  </a:lnTo>
                  <a:lnTo>
                    <a:pt x="4733502" y="2527996"/>
                  </a:lnTo>
                  <a:lnTo>
                    <a:pt x="4710339" y="2566879"/>
                  </a:lnTo>
                  <a:lnTo>
                    <a:pt x="4686623" y="2605391"/>
                  </a:lnTo>
                  <a:lnTo>
                    <a:pt x="4662360" y="2643525"/>
                  </a:lnTo>
                  <a:lnTo>
                    <a:pt x="4637555" y="2681275"/>
                  </a:lnTo>
                  <a:lnTo>
                    <a:pt x="4612213" y="2718638"/>
                  </a:lnTo>
                  <a:lnTo>
                    <a:pt x="4586342" y="2755606"/>
                  </a:lnTo>
                  <a:lnTo>
                    <a:pt x="4559944" y="2792175"/>
                  </a:lnTo>
                  <a:lnTo>
                    <a:pt x="4533027" y="2828339"/>
                  </a:lnTo>
                  <a:lnTo>
                    <a:pt x="4505596" y="2864093"/>
                  </a:lnTo>
                  <a:lnTo>
                    <a:pt x="4477656" y="2899430"/>
                  </a:lnTo>
                  <a:lnTo>
                    <a:pt x="4449212" y="2934347"/>
                  </a:lnTo>
                  <a:lnTo>
                    <a:pt x="4420271" y="2968837"/>
                  </a:lnTo>
                  <a:lnTo>
                    <a:pt x="4390837" y="3002894"/>
                  </a:lnTo>
                  <a:lnTo>
                    <a:pt x="4360916" y="3036514"/>
                  </a:lnTo>
                  <a:lnTo>
                    <a:pt x="4330514" y="3069690"/>
                  </a:lnTo>
                  <a:lnTo>
                    <a:pt x="4299635" y="3102418"/>
                  </a:lnTo>
                  <a:lnTo>
                    <a:pt x="4268286" y="3134692"/>
                  </a:lnTo>
                  <a:lnTo>
                    <a:pt x="4236472" y="3166506"/>
                  </a:lnTo>
                  <a:lnTo>
                    <a:pt x="4204198" y="3197855"/>
                  </a:lnTo>
                  <a:lnTo>
                    <a:pt x="4171471" y="3228733"/>
                  </a:lnTo>
                  <a:lnTo>
                    <a:pt x="4138294" y="3259136"/>
                  </a:lnTo>
                  <a:lnTo>
                    <a:pt x="4104674" y="3289057"/>
                  </a:lnTo>
                  <a:lnTo>
                    <a:pt x="4070617" y="3318491"/>
                  </a:lnTo>
                  <a:lnTo>
                    <a:pt x="4036127" y="3347432"/>
                  </a:lnTo>
                  <a:lnTo>
                    <a:pt x="4001211" y="3375876"/>
                  </a:lnTo>
                  <a:lnTo>
                    <a:pt x="3965873" y="3403816"/>
                  </a:lnTo>
                  <a:lnTo>
                    <a:pt x="3930119" y="3431247"/>
                  </a:lnTo>
                  <a:lnTo>
                    <a:pt x="3893955" y="3458164"/>
                  </a:lnTo>
                  <a:lnTo>
                    <a:pt x="3857386" y="3484561"/>
                  </a:lnTo>
                  <a:lnTo>
                    <a:pt x="3820418" y="3510433"/>
                  </a:lnTo>
                  <a:lnTo>
                    <a:pt x="3783056" y="3535774"/>
                  </a:lnTo>
                  <a:lnTo>
                    <a:pt x="3745305" y="3560579"/>
                  </a:lnTo>
                  <a:lnTo>
                    <a:pt x="3707171" y="3584843"/>
                  </a:lnTo>
                  <a:lnTo>
                    <a:pt x="3668660" y="3608559"/>
                  </a:lnTo>
                  <a:lnTo>
                    <a:pt x="3629776" y="3631722"/>
                  </a:lnTo>
                  <a:lnTo>
                    <a:pt x="3590526" y="3654327"/>
                  </a:lnTo>
                  <a:lnTo>
                    <a:pt x="3550915" y="3676369"/>
                  </a:lnTo>
                  <a:lnTo>
                    <a:pt x="3510948" y="3697842"/>
                  </a:lnTo>
                  <a:lnTo>
                    <a:pt x="3470631" y="3718740"/>
                  </a:lnTo>
                  <a:lnTo>
                    <a:pt x="3429970" y="3739058"/>
                  </a:lnTo>
                  <a:lnTo>
                    <a:pt x="3388969" y="3758791"/>
                  </a:lnTo>
                  <a:lnTo>
                    <a:pt x="3347634" y="3777932"/>
                  </a:lnTo>
                  <a:lnTo>
                    <a:pt x="3305971" y="3796478"/>
                  </a:lnTo>
                  <a:lnTo>
                    <a:pt x="3263985" y="3814421"/>
                  </a:lnTo>
                  <a:lnTo>
                    <a:pt x="3221682" y="3831757"/>
                  </a:lnTo>
                  <a:lnTo>
                    <a:pt x="3179067" y="3848481"/>
                  </a:lnTo>
                  <a:lnTo>
                    <a:pt x="3136146" y="3864586"/>
                  </a:lnTo>
                  <a:lnTo>
                    <a:pt x="3092923" y="3880067"/>
                  </a:lnTo>
                  <a:lnTo>
                    <a:pt x="3049406" y="3894919"/>
                  </a:lnTo>
                  <a:lnTo>
                    <a:pt x="3005598" y="3909136"/>
                  </a:lnTo>
                  <a:lnTo>
                    <a:pt x="2961505" y="3922713"/>
                  </a:lnTo>
                  <a:lnTo>
                    <a:pt x="2917134" y="3935645"/>
                  </a:lnTo>
                  <a:lnTo>
                    <a:pt x="2872489" y="3947925"/>
                  </a:lnTo>
                  <a:lnTo>
                    <a:pt x="2827576" y="3959549"/>
                  </a:lnTo>
                  <a:lnTo>
                    <a:pt x="2782400" y="3970510"/>
                  </a:lnTo>
                  <a:lnTo>
                    <a:pt x="2736967" y="3980804"/>
                  </a:lnTo>
                  <a:lnTo>
                    <a:pt x="2691283" y="3990425"/>
                  </a:lnTo>
                  <a:lnTo>
                    <a:pt x="2645352" y="3999368"/>
                  </a:lnTo>
                  <a:lnTo>
                    <a:pt x="2599181" y="4007626"/>
                  </a:lnTo>
                  <a:lnTo>
                    <a:pt x="2552774" y="4015196"/>
                  </a:lnTo>
                  <a:lnTo>
                    <a:pt x="2506137" y="4022070"/>
                  </a:lnTo>
                  <a:lnTo>
                    <a:pt x="2459276" y="4028244"/>
                  </a:lnTo>
                  <a:lnTo>
                    <a:pt x="2412197" y="4033712"/>
                  </a:lnTo>
                  <a:lnTo>
                    <a:pt x="2364903" y="4038468"/>
                  </a:lnTo>
                  <a:lnTo>
                    <a:pt x="2317402" y="4042508"/>
                  </a:lnTo>
                  <a:lnTo>
                    <a:pt x="2269699" y="4045826"/>
                  </a:lnTo>
                  <a:lnTo>
                    <a:pt x="2221798" y="4048416"/>
                  </a:lnTo>
                  <a:lnTo>
                    <a:pt x="2173706" y="4050273"/>
                  </a:lnTo>
                  <a:lnTo>
                    <a:pt x="2125428" y="4051391"/>
                  </a:lnTo>
                  <a:lnTo>
                    <a:pt x="2076903" y="4051764"/>
                  </a:lnTo>
                  <a:close/>
                </a:path>
              </a:pathLst>
            </a:custGeom>
            <a:solidFill>
              <a:srgbClr val="D9B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1033" y="565619"/>
              <a:ext cx="571500" cy="4857750"/>
            </a:xfrm>
            <a:custGeom>
              <a:avLst/>
              <a:gdLst/>
              <a:ahLst/>
              <a:cxnLst/>
              <a:rect l="l" t="t" r="r" b="b"/>
              <a:pathLst>
                <a:path w="571500" h="4857750">
                  <a:moveTo>
                    <a:pt x="95250" y="571500"/>
                  </a:moveTo>
                  <a:lnTo>
                    <a:pt x="0" y="571500"/>
                  </a:lnTo>
                  <a:lnTo>
                    <a:pt x="0" y="4857750"/>
                  </a:lnTo>
                  <a:lnTo>
                    <a:pt x="95250" y="4857750"/>
                  </a:lnTo>
                  <a:lnTo>
                    <a:pt x="95250" y="571500"/>
                  </a:lnTo>
                  <a:close/>
                </a:path>
                <a:path w="571500" h="4857750">
                  <a:moveTo>
                    <a:pt x="571500" y="0"/>
                  </a:moveTo>
                  <a:lnTo>
                    <a:pt x="476250" y="0"/>
                  </a:lnTo>
                  <a:lnTo>
                    <a:pt x="476250" y="4286250"/>
                  </a:lnTo>
                  <a:lnTo>
                    <a:pt x="571500" y="428625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2745" y="2029493"/>
            <a:ext cx="4267931" cy="426753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62400" y="8948797"/>
            <a:ext cx="3743324" cy="9810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6639" y="8733733"/>
            <a:ext cx="2943224" cy="14096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38190" y="830663"/>
            <a:ext cx="13384696" cy="62837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b="1" spc="220" dirty="0" err="1">
                <a:latin typeface="Lucida Sans Unicode"/>
                <a:cs typeface="Tahoma"/>
              </a:rPr>
              <a:t>Gestão</a:t>
            </a:r>
            <a:r>
              <a:rPr sz="4000" b="1" spc="335" dirty="0">
                <a:latin typeface="Lucida Sans Unicode"/>
                <a:cs typeface="Tahoma"/>
              </a:rPr>
              <a:t> </a:t>
            </a:r>
            <a:r>
              <a:rPr sz="4000" b="1" spc="215" dirty="0">
                <a:latin typeface="Lucida Sans Unicode"/>
                <a:cs typeface="Tahoma"/>
              </a:rPr>
              <a:t>de</a:t>
            </a:r>
            <a:r>
              <a:rPr sz="4000" b="1" spc="340" dirty="0">
                <a:latin typeface="Lucida Sans Unicode"/>
                <a:cs typeface="Tahoma"/>
              </a:rPr>
              <a:t> </a:t>
            </a:r>
            <a:r>
              <a:rPr sz="4000" b="1" spc="225" dirty="0" err="1">
                <a:latin typeface="Lucida Sans Unicode"/>
                <a:cs typeface="Tahoma"/>
              </a:rPr>
              <a:t>Produção</a:t>
            </a:r>
            <a:r>
              <a:rPr sz="4000" b="1" spc="335" dirty="0">
                <a:latin typeface="Lucida Sans Unicode"/>
                <a:cs typeface="Tahoma"/>
              </a:rPr>
              <a:t> </a:t>
            </a:r>
            <a:r>
              <a:rPr sz="4000" b="1" spc="130" dirty="0">
                <a:latin typeface="Lucida Sans Unicode"/>
                <a:cs typeface="Tahoma"/>
              </a:rPr>
              <a:t>Industrial</a:t>
            </a:r>
            <a:r>
              <a:rPr sz="4000" b="1" spc="340" dirty="0">
                <a:latin typeface="Lucida Sans Unicode"/>
                <a:cs typeface="Tahoma"/>
              </a:rPr>
              <a:t> </a:t>
            </a:r>
            <a:r>
              <a:rPr sz="4000" b="1" spc="484" dirty="0">
                <a:latin typeface="Lucida Sans Unicode"/>
                <a:cs typeface="Tahoma"/>
              </a:rPr>
              <a:t>-</a:t>
            </a:r>
            <a:r>
              <a:rPr lang="pt-BR" sz="4000" b="1" spc="335" dirty="0">
                <a:latin typeface="Lucida Sans Unicode"/>
                <a:cs typeface="Tahoma"/>
              </a:rPr>
              <a:t> 4º</a:t>
            </a:r>
            <a:r>
              <a:rPr lang="pt-BR" sz="4000" b="1" spc="-165" dirty="0">
                <a:latin typeface="Lucida Sans Unicode"/>
                <a:cs typeface="Tahoma"/>
              </a:rPr>
              <a:t> </a:t>
            </a:r>
            <a:r>
              <a:rPr sz="4000" b="1" spc="200" dirty="0" err="1">
                <a:latin typeface="Lucida Sans Unicode"/>
                <a:cs typeface="Tahoma"/>
              </a:rPr>
              <a:t>Semestre</a:t>
            </a:r>
            <a:endParaRPr lang="pt-BR" sz="4000" dirty="0">
              <a:latin typeface="Lucida Sans Unicode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92515" y="6228956"/>
            <a:ext cx="9595485" cy="220408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300" spc="-235" dirty="0">
                <a:solidFill>
                  <a:srgbClr val="D9B93D"/>
                </a:solidFill>
                <a:latin typeface="Lucida Sans Unicode"/>
                <a:cs typeface="Verdana"/>
              </a:rPr>
              <a:t>SPARTANS</a:t>
            </a:r>
            <a:endParaRPr lang="pt-BR" sz="14300" dirty="0">
              <a:latin typeface="Lucida Sans Unicode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11239" y="8260321"/>
            <a:ext cx="1626870" cy="34544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60">
                <a:solidFill>
                  <a:srgbClr val="D9B93D"/>
                </a:solidFill>
                <a:latin typeface="Lucida Sans Unicode"/>
                <a:cs typeface="Verdana"/>
              </a:rPr>
              <a:t>Consultoria</a:t>
            </a:r>
            <a:endParaRPr lang="pt-BR" sz="2100">
              <a:latin typeface="Lucida Sans Unicode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47409" y="8733733"/>
            <a:ext cx="1954530" cy="51308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  <a:tabLst>
                <a:tab pos="1703070" algn="l"/>
              </a:tabLst>
            </a:pPr>
            <a:r>
              <a:rPr sz="3200" spc="415" dirty="0">
                <a:solidFill>
                  <a:srgbClr val="040707"/>
                </a:solidFill>
                <a:latin typeface="Lucida Sans Unicode"/>
                <a:cs typeface="Lucida Sans Unicode"/>
              </a:rPr>
              <a:t>S</a:t>
            </a:r>
            <a:r>
              <a:rPr sz="3200" spc="340" dirty="0">
                <a:solidFill>
                  <a:srgbClr val="040707"/>
                </a:solidFill>
                <a:latin typeface="Lucida Sans Unicode"/>
                <a:cs typeface="Lucida Sans Unicode"/>
              </a:rPr>
              <a:t>P</a:t>
            </a:r>
            <a:r>
              <a:rPr sz="3200" spc="220" dirty="0">
                <a:solidFill>
                  <a:srgbClr val="040707"/>
                </a:solidFill>
                <a:latin typeface="Lucida Sans Unicode"/>
                <a:cs typeface="Lucida Sans Unicode"/>
              </a:rPr>
              <a:t>R</a:t>
            </a:r>
            <a:r>
              <a:rPr sz="3200" spc="95" dirty="0">
                <a:solidFill>
                  <a:srgbClr val="040707"/>
                </a:solidFill>
                <a:latin typeface="Lucida Sans Unicode"/>
                <a:cs typeface="Lucida Sans Unicode"/>
              </a:rPr>
              <a:t>I</a:t>
            </a:r>
            <a:r>
              <a:rPr sz="3200" spc="114" dirty="0">
                <a:solidFill>
                  <a:srgbClr val="040707"/>
                </a:solidFill>
                <a:latin typeface="Lucida Sans Unicode"/>
                <a:cs typeface="Lucida Sans Unicode"/>
              </a:rPr>
              <a:t>N</a:t>
            </a:r>
            <a:r>
              <a:rPr sz="3200" spc="-335" dirty="0">
                <a:solidFill>
                  <a:srgbClr val="040707"/>
                </a:solidFill>
                <a:latin typeface="Lucida Sans Unicode"/>
                <a:cs typeface="Lucida Sans Unicode"/>
              </a:rPr>
              <a:t>T</a:t>
            </a:r>
            <a:r>
              <a:rPr lang="pt-BR" sz="3200" dirty="0">
                <a:solidFill>
                  <a:srgbClr val="040707"/>
                </a:solidFill>
                <a:latin typeface="Lucida Sans Unicode"/>
                <a:cs typeface="Lucida Sans Unicode"/>
              </a:rPr>
              <a:t> 1</a:t>
            </a:r>
            <a:endParaRPr lang="pt-BR" sz="3200" spc="-155" dirty="0">
              <a:solidFill>
                <a:srgbClr val="040707"/>
              </a:solidFill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947701" y="0"/>
            <a:ext cx="3198889" cy="1717039"/>
            <a:chOff x="8424989" y="-92764"/>
            <a:chExt cx="3198889" cy="1717039"/>
          </a:xfrm>
        </p:grpSpPr>
        <p:sp>
          <p:nvSpPr>
            <p:cNvPr id="3" name="object 3"/>
            <p:cNvSpPr/>
            <p:nvPr/>
          </p:nvSpPr>
          <p:spPr>
            <a:xfrm>
              <a:off x="9043873" y="-92764"/>
              <a:ext cx="2580005" cy="1717039"/>
            </a:xfrm>
            <a:custGeom>
              <a:avLst/>
              <a:gdLst/>
              <a:ahLst/>
              <a:cxnLst/>
              <a:rect l="l" t="t" r="r" b="b"/>
              <a:pathLst>
                <a:path w="2580004" h="1717039">
                  <a:moveTo>
                    <a:pt x="72492" y="0"/>
                  </a:moveTo>
                  <a:lnTo>
                    <a:pt x="2507113" y="0"/>
                  </a:lnTo>
                  <a:lnTo>
                    <a:pt x="2524997" y="54410"/>
                  </a:lnTo>
                  <a:lnTo>
                    <a:pt x="2537541" y="98965"/>
                  </a:lnTo>
                  <a:lnTo>
                    <a:pt x="2548514" y="144157"/>
                  </a:lnTo>
                  <a:lnTo>
                    <a:pt x="2557885" y="189954"/>
                  </a:lnTo>
                  <a:lnTo>
                    <a:pt x="2565621" y="236325"/>
                  </a:lnTo>
                  <a:lnTo>
                    <a:pt x="2571693" y="283238"/>
                  </a:lnTo>
                  <a:lnTo>
                    <a:pt x="2576068" y="330663"/>
                  </a:lnTo>
                  <a:lnTo>
                    <a:pt x="2578716" y="378568"/>
                  </a:lnTo>
                  <a:lnTo>
                    <a:pt x="2579605" y="426969"/>
                  </a:lnTo>
                  <a:lnTo>
                    <a:pt x="2578716" y="475277"/>
                  </a:lnTo>
                  <a:lnTo>
                    <a:pt x="2576068" y="523182"/>
                  </a:lnTo>
                  <a:lnTo>
                    <a:pt x="2571693" y="570607"/>
                  </a:lnTo>
                  <a:lnTo>
                    <a:pt x="2565621" y="617520"/>
                  </a:lnTo>
                  <a:lnTo>
                    <a:pt x="2557885" y="663891"/>
                  </a:lnTo>
                  <a:lnTo>
                    <a:pt x="2548514" y="709687"/>
                  </a:lnTo>
                  <a:lnTo>
                    <a:pt x="2537541" y="754879"/>
                  </a:lnTo>
                  <a:lnTo>
                    <a:pt x="2524997" y="799434"/>
                  </a:lnTo>
                  <a:lnTo>
                    <a:pt x="2510912" y="843323"/>
                  </a:lnTo>
                  <a:lnTo>
                    <a:pt x="2495318" y="886512"/>
                  </a:lnTo>
                  <a:lnTo>
                    <a:pt x="2478247" y="928972"/>
                  </a:lnTo>
                  <a:lnTo>
                    <a:pt x="2459728" y="970671"/>
                  </a:lnTo>
                  <a:lnTo>
                    <a:pt x="2439794" y="1011578"/>
                  </a:lnTo>
                  <a:lnTo>
                    <a:pt x="2418476" y="1051661"/>
                  </a:lnTo>
                  <a:lnTo>
                    <a:pt x="2395804" y="1090890"/>
                  </a:lnTo>
                  <a:lnTo>
                    <a:pt x="2371811" y="1129234"/>
                  </a:lnTo>
                  <a:lnTo>
                    <a:pt x="2346526" y="1166660"/>
                  </a:lnTo>
                  <a:lnTo>
                    <a:pt x="2319982" y="1203139"/>
                  </a:lnTo>
                  <a:lnTo>
                    <a:pt x="2292209" y="1238639"/>
                  </a:lnTo>
                  <a:lnTo>
                    <a:pt x="2263239" y="1273128"/>
                  </a:lnTo>
                  <a:lnTo>
                    <a:pt x="2233103" y="1306576"/>
                  </a:lnTo>
                  <a:lnTo>
                    <a:pt x="2201831" y="1338951"/>
                  </a:lnTo>
                  <a:lnTo>
                    <a:pt x="2169456" y="1370222"/>
                  </a:lnTo>
                  <a:lnTo>
                    <a:pt x="2136008" y="1400358"/>
                  </a:lnTo>
                  <a:lnTo>
                    <a:pt x="2101519" y="1429329"/>
                  </a:lnTo>
                  <a:lnTo>
                    <a:pt x="2066019" y="1457101"/>
                  </a:lnTo>
                  <a:lnTo>
                    <a:pt x="2029541" y="1483646"/>
                  </a:lnTo>
                  <a:lnTo>
                    <a:pt x="1992114" y="1508930"/>
                  </a:lnTo>
                  <a:lnTo>
                    <a:pt x="1953771" y="1532924"/>
                  </a:lnTo>
                  <a:lnTo>
                    <a:pt x="1914542" y="1555595"/>
                  </a:lnTo>
                  <a:lnTo>
                    <a:pt x="1874458" y="1576914"/>
                  </a:lnTo>
                  <a:lnTo>
                    <a:pt x="1833551" y="1596848"/>
                  </a:lnTo>
                  <a:lnTo>
                    <a:pt x="1791852" y="1615366"/>
                  </a:lnTo>
                  <a:lnTo>
                    <a:pt x="1749393" y="1632438"/>
                  </a:lnTo>
                  <a:lnTo>
                    <a:pt x="1706203" y="1648032"/>
                  </a:lnTo>
                  <a:lnTo>
                    <a:pt x="1662315" y="1662116"/>
                  </a:lnTo>
                  <a:lnTo>
                    <a:pt x="1617759" y="1674661"/>
                  </a:lnTo>
                  <a:lnTo>
                    <a:pt x="1572568" y="1685634"/>
                  </a:lnTo>
                  <a:lnTo>
                    <a:pt x="1526771" y="1695004"/>
                  </a:lnTo>
                  <a:lnTo>
                    <a:pt x="1480400" y="1702741"/>
                  </a:lnTo>
                  <a:lnTo>
                    <a:pt x="1433487" y="1708812"/>
                  </a:lnTo>
                  <a:lnTo>
                    <a:pt x="1386062" y="1713188"/>
                  </a:lnTo>
                  <a:lnTo>
                    <a:pt x="1338157" y="1715836"/>
                  </a:lnTo>
                  <a:lnTo>
                    <a:pt x="1289803" y="1716725"/>
                  </a:lnTo>
                  <a:lnTo>
                    <a:pt x="1241448" y="1715836"/>
                  </a:lnTo>
                  <a:lnTo>
                    <a:pt x="1193543" y="1713188"/>
                  </a:lnTo>
                  <a:lnTo>
                    <a:pt x="1146118" y="1708812"/>
                  </a:lnTo>
                  <a:lnTo>
                    <a:pt x="1099205" y="1702741"/>
                  </a:lnTo>
                  <a:lnTo>
                    <a:pt x="1052834" y="1695004"/>
                  </a:lnTo>
                  <a:lnTo>
                    <a:pt x="1007038" y="1685634"/>
                  </a:lnTo>
                  <a:lnTo>
                    <a:pt x="961846" y="1674661"/>
                  </a:lnTo>
                  <a:lnTo>
                    <a:pt x="917290" y="1662116"/>
                  </a:lnTo>
                  <a:lnTo>
                    <a:pt x="873402" y="1648032"/>
                  </a:lnTo>
                  <a:lnTo>
                    <a:pt x="830213" y="1632438"/>
                  </a:lnTo>
                  <a:lnTo>
                    <a:pt x="787753" y="1615366"/>
                  </a:lnTo>
                  <a:lnTo>
                    <a:pt x="746054" y="1596848"/>
                  </a:lnTo>
                  <a:lnTo>
                    <a:pt x="705147" y="1576914"/>
                  </a:lnTo>
                  <a:lnTo>
                    <a:pt x="665064" y="1555595"/>
                  </a:lnTo>
                  <a:lnTo>
                    <a:pt x="625835" y="1532924"/>
                  </a:lnTo>
                  <a:lnTo>
                    <a:pt x="587491" y="1508930"/>
                  </a:lnTo>
                  <a:lnTo>
                    <a:pt x="550065" y="1483646"/>
                  </a:lnTo>
                  <a:lnTo>
                    <a:pt x="513586" y="1457101"/>
                  </a:lnTo>
                  <a:lnTo>
                    <a:pt x="478086" y="1429329"/>
                  </a:lnTo>
                  <a:lnTo>
                    <a:pt x="443597" y="1400358"/>
                  </a:lnTo>
                  <a:lnTo>
                    <a:pt x="410149" y="1370222"/>
                  </a:lnTo>
                  <a:lnTo>
                    <a:pt x="377774" y="1338951"/>
                  </a:lnTo>
                  <a:lnTo>
                    <a:pt x="346503" y="1306576"/>
                  </a:lnTo>
                  <a:lnTo>
                    <a:pt x="316366" y="1273128"/>
                  </a:lnTo>
                  <a:lnTo>
                    <a:pt x="287396" y="1238639"/>
                  </a:lnTo>
                  <a:lnTo>
                    <a:pt x="259624" y="1203139"/>
                  </a:lnTo>
                  <a:lnTo>
                    <a:pt x="233079" y="1166660"/>
                  </a:lnTo>
                  <a:lnTo>
                    <a:pt x="207795" y="1129234"/>
                  </a:lnTo>
                  <a:lnTo>
                    <a:pt x="183801" y="1090890"/>
                  </a:lnTo>
                  <a:lnTo>
                    <a:pt x="161129" y="1051661"/>
                  </a:lnTo>
                  <a:lnTo>
                    <a:pt x="139811" y="1011578"/>
                  </a:lnTo>
                  <a:lnTo>
                    <a:pt x="119877" y="970671"/>
                  </a:lnTo>
                  <a:lnTo>
                    <a:pt x="101359" y="928972"/>
                  </a:lnTo>
                  <a:lnTo>
                    <a:pt x="84287" y="886512"/>
                  </a:lnTo>
                  <a:lnTo>
                    <a:pt x="68693" y="843323"/>
                  </a:lnTo>
                  <a:lnTo>
                    <a:pt x="54609" y="799434"/>
                  </a:lnTo>
                  <a:lnTo>
                    <a:pt x="42064" y="754879"/>
                  </a:lnTo>
                  <a:lnTo>
                    <a:pt x="31091" y="709687"/>
                  </a:lnTo>
                  <a:lnTo>
                    <a:pt x="21721" y="663891"/>
                  </a:lnTo>
                  <a:lnTo>
                    <a:pt x="13984" y="617520"/>
                  </a:lnTo>
                  <a:lnTo>
                    <a:pt x="7913" y="570607"/>
                  </a:lnTo>
                  <a:lnTo>
                    <a:pt x="3537" y="523182"/>
                  </a:lnTo>
                  <a:lnTo>
                    <a:pt x="889" y="475277"/>
                  </a:lnTo>
                  <a:lnTo>
                    <a:pt x="0" y="426922"/>
                  </a:lnTo>
                  <a:lnTo>
                    <a:pt x="889" y="378568"/>
                  </a:lnTo>
                  <a:lnTo>
                    <a:pt x="3537" y="330663"/>
                  </a:lnTo>
                  <a:lnTo>
                    <a:pt x="7913" y="283238"/>
                  </a:lnTo>
                  <a:lnTo>
                    <a:pt x="13984" y="236325"/>
                  </a:lnTo>
                  <a:lnTo>
                    <a:pt x="21721" y="189954"/>
                  </a:lnTo>
                  <a:lnTo>
                    <a:pt x="31091" y="144157"/>
                  </a:lnTo>
                  <a:lnTo>
                    <a:pt x="42064" y="98965"/>
                  </a:lnTo>
                  <a:lnTo>
                    <a:pt x="54609" y="54410"/>
                  </a:lnTo>
                  <a:lnTo>
                    <a:pt x="68693" y="10522"/>
                  </a:lnTo>
                  <a:lnTo>
                    <a:pt x="72492" y="0"/>
                  </a:lnTo>
                  <a:close/>
                </a:path>
              </a:pathLst>
            </a:custGeom>
            <a:solidFill>
              <a:srgbClr val="D9B93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8424989" y="188111"/>
              <a:ext cx="2041525" cy="237490"/>
            </a:xfrm>
            <a:custGeom>
              <a:avLst/>
              <a:gdLst/>
              <a:ahLst/>
              <a:cxnLst/>
              <a:rect l="l" t="t" r="r" b="b"/>
              <a:pathLst>
                <a:path w="2041525" h="237490">
                  <a:moveTo>
                    <a:pt x="1801279" y="0"/>
                  </a:moveTo>
                  <a:lnTo>
                    <a:pt x="0" y="0"/>
                  </a:lnTo>
                  <a:lnTo>
                    <a:pt x="0" y="37071"/>
                  </a:lnTo>
                  <a:lnTo>
                    <a:pt x="1801279" y="37071"/>
                  </a:lnTo>
                  <a:lnTo>
                    <a:pt x="1801279" y="0"/>
                  </a:lnTo>
                  <a:close/>
                </a:path>
                <a:path w="2041525" h="237490">
                  <a:moveTo>
                    <a:pt x="2041207" y="199948"/>
                  </a:moveTo>
                  <a:lnTo>
                    <a:pt x="239928" y="199948"/>
                  </a:lnTo>
                  <a:lnTo>
                    <a:pt x="239928" y="237007"/>
                  </a:lnTo>
                  <a:lnTo>
                    <a:pt x="2041207" y="237007"/>
                  </a:lnTo>
                  <a:lnTo>
                    <a:pt x="2041207" y="1999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12534" y="8498840"/>
            <a:ext cx="1284754" cy="12862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861903" y="8405317"/>
            <a:ext cx="2943224" cy="14096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3465" y="858522"/>
            <a:ext cx="10926170" cy="124393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530" dirty="0">
                <a:latin typeface="Lucida Sans Unicode"/>
              </a:rPr>
              <a:t>Layout</a:t>
            </a:r>
            <a:endParaRPr lang="pt-BR" spc="365" dirty="0">
              <a:latin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0892" y="3055704"/>
            <a:ext cx="12876809" cy="653768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1217295">
              <a:spcBef>
                <a:spcPts val="900"/>
              </a:spcBef>
              <a:tabLst>
                <a:tab pos="3199130" algn="l"/>
                <a:tab pos="3719829" algn="l"/>
              </a:tabLst>
            </a:pPr>
            <a:r>
              <a:rPr lang="pt-BR" sz="2800" spc="225" dirty="0">
                <a:solidFill>
                  <a:srgbClr val="D9B93D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Grupo SPARTANS</a:t>
            </a:r>
          </a:p>
          <a:p>
            <a:pPr marL="12700" marR="1217295">
              <a:spcBef>
                <a:spcPts val="900"/>
              </a:spcBef>
              <a:tabLst>
                <a:tab pos="3199130" algn="l"/>
                <a:tab pos="3719829" algn="l"/>
              </a:tabLst>
            </a:pPr>
            <a:r>
              <a:rPr lang="pt-BR" sz="2800" spc="22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Foco no Layout da fabrica, buscando melhorar a movimentação e o processo de produção e pretendemos abordar tópicos como:</a:t>
            </a:r>
          </a:p>
          <a:p>
            <a:pPr marL="12700" marR="1217295">
              <a:spcBef>
                <a:spcPts val="900"/>
              </a:spcBef>
            </a:pPr>
            <a:endParaRPr lang="pt-BR" sz="2800" spc="25" dirty="0">
              <a:solidFill>
                <a:srgbClr val="040707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2700" marR="1217295">
              <a:spcBef>
                <a:spcPts val="900"/>
              </a:spcBef>
            </a:pPr>
            <a:r>
              <a:rPr lang="pt-BR" sz="2800" spc="225" dirty="0">
                <a:solidFill>
                  <a:srgbClr val="D9B93D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Divisão da linha de produção</a:t>
            </a:r>
          </a:p>
          <a:p>
            <a:pPr marL="12700" marR="1217295">
              <a:spcBef>
                <a:spcPts val="900"/>
              </a:spcBef>
            </a:pPr>
            <a:r>
              <a:rPr lang="pt-BR" sz="2800" spc="155" dirty="0">
                <a:solidFill>
                  <a:srgbClr val="040707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Dividir a linha de produção por tipo de produto, e produtos especiais;</a:t>
            </a:r>
          </a:p>
          <a:p>
            <a:pPr marL="12700" marR="1217295">
              <a:spcBef>
                <a:spcPts val="900"/>
              </a:spcBef>
            </a:pPr>
            <a:endParaRPr lang="pt-BR" sz="28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2700" marR="1217295">
              <a:spcBef>
                <a:spcPts val="900"/>
              </a:spcBef>
            </a:pPr>
            <a:r>
              <a:rPr lang="pt-BR" sz="2800" spc="215" dirty="0">
                <a:solidFill>
                  <a:srgbClr val="D9B93D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Layout Celular</a:t>
            </a:r>
          </a:p>
          <a:p>
            <a:pPr marL="12700" marR="1217295">
              <a:spcBef>
                <a:spcPts val="900"/>
              </a:spcBef>
            </a:pPr>
            <a:r>
              <a:rPr lang="pt-BR" sz="2800" spc="21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Layout celular, ou Layout em U, afim de aproximar a chegada e a saída de produtos, evitando desperdício.</a:t>
            </a:r>
          </a:p>
          <a:p>
            <a:pPr marL="12700" marR="1217295">
              <a:spcBef>
                <a:spcPts val="900"/>
              </a:spcBef>
            </a:pPr>
            <a:endParaRPr sz="28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473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1E67320D-C641-3BBC-3126-8241F5BBCC17}"/>
              </a:ext>
            </a:extLst>
          </p:cNvPr>
          <p:cNvSpPr txBox="1">
            <a:spLocks/>
          </p:cNvSpPr>
          <p:nvPr/>
        </p:nvSpPr>
        <p:spPr>
          <a:xfrm>
            <a:off x="563465" y="858522"/>
            <a:ext cx="10926170" cy="124393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8000" kern="0" spc="530" dirty="0">
                <a:solidFill>
                  <a:sysClr val="windowText" lastClr="000000"/>
                </a:solidFill>
                <a:latin typeface="Lucida Sans Unicode"/>
              </a:rPr>
              <a:t>Cronograma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2166346-0241-1842-0ED9-918EFE054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21" y="2102452"/>
            <a:ext cx="7725924" cy="409438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9705644-73BC-B337-3FD0-0518CA2F5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21" y="6772900"/>
            <a:ext cx="6519564" cy="15892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854040C-A4A8-4D4D-B8CF-AEA68B06E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276" y="6772900"/>
            <a:ext cx="6519563" cy="158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85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0" y="10286999"/>
                </a:moveTo>
                <a:lnTo>
                  <a:pt x="0" y="0"/>
                </a:lnTo>
                <a:lnTo>
                  <a:pt x="9143999" y="0"/>
                </a:lnTo>
                <a:lnTo>
                  <a:pt x="9143999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D9B93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626136" y="0"/>
            <a:ext cx="3662045" cy="2589530"/>
            <a:chOff x="14626136" y="0"/>
            <a:chExt cx="3662045" cy="2589530"/>
          </a:xfrm>
        </p:grpSpPr>
        <p:sp>
          <p:nvSpPr>
            <p:cNvPr id="4" name="object 4"/>
            <p:cNvSpPr/>
            <p:nvPr/>
          </p:nvSpPr>
          <p:spPr>
            <a:xfrm>
              <a:off x="15570967" y="0"/>
              <a:ext cx="2717165" cy="2589530"/>
            </a:xfrm>
            <a:custGeom>
              <a:avLst/>
              <a:gdLst/>
              <a:ahLst/>
              <a:cxnLst/>
              <a:rect l="l" t="t" r="r" b="b"/>
              <a:pathLst>
                <a:path w="2717165" h="2589530">
                  <a:moveTo>
                    <a:pt x="2717032" y="0"/>
                  </a:moveTo>
                  <a:lnTo>
                    <a:pt x="2717032" y="2176144"/>
                  </a:lnTo>
                  <a:lnTo>
                    <a:pt x="2687226" y="2202142"/>
                  </a:lnTo>
                  <a:lnTo>
                    <a:pt x="2652684" y="2230648"/>
                  </a:lnTo>
                  <a:lnTo>
                    <a:pt x="2617356" y="2258216"/>
                  </a:lnTo>
                  <a:lnTo>
                    <a:pt x="2581261" y="2284826"/>
                  </a:lnTo>
                  <a:lnTo>
                    <a:pt x="2544420" y="2310459"/>
                  </a:lnTo>
                  <a:lnTo>
                    <a:pt x="2506849" y="2335096"/>
                  </a:lnTo>
                  <a:lnTo>
                    <a:pt x="2468570" y="2358717"/>
                  </a:lnTo>
                  <a:lnTo>
                    <a:pt x="2429601" y="2381304"/>
                  </a:lnTo>
                  <a:lnTo>
                    <a:pt x="2389961" y="2402838"/>
                  </a:lnTo>
                  <a:lnTo>
                    <a:pt x="2349669" y="2423299"/>
                  </a:lnTo>
                  <a:lnTo>
                    <a:pt x="2308744" y="2442668"/>
                  </a:lnTo>
                  <a:lnTo>
                    <a:pt x="2267206" y="2460926"/>
                  </a:lnTo>
                  <a:lnTo>
                    <a:pt x="2225073" y="2478054"/>
                  </a:lnTo>
                  <a:lnTo>
                    <a:pt x="2182366" y="2494032"/>
                  </a:lnTo>
                  <a:lnTo>
                    <a:pt x="2139102" y="2508843"/>
                  </a:lnTo>
                  <a:lnTo>
                    <a:pt x="2095301" y="2522466"/>
                  </a:lnTo>
                  <a:lnTo>
                    <a:pt x="2050982" y="2534882"/>
                  </a:lnTo>
                  <a:lnTo>
                    <a:pt x="2006165" y="2546073"/>
                  </a:lnTo>
                  <a:lnTo>
                    <a:pt x="1960868" y="2556018"/>
                  </a:lnTo>
                  <a:lnTo>
                    <a:pt x="1915111" y="2564700"/>
                  </a:lnTo>
                  <a:lnTo>
                    <a:pt x="1868912" y="2572098"/>
                  </a:lnTo>
                  <a:lnTo>
                    <a:pt x="1822291" y="2578195"/>
                  </a:lnTo>
                  <a:lnTo>
                    <a:pt x="1775268" y="2582969"/>
                  </a:lnTo>
                  <a:lnTo>
                    <a:pt x="1727860" y="2586404"/>
                  </a:lnTo>
                  <a:lnTo>
                    <a:pt x="1680087" y="2588478"/>
                  </a:lnTo>
                  <a:lnTo>
                    <a:pt x="1631950" y="2589174"/>
                  </a:lnTo>
                  <a:lnTo>
                    <a:pt x="1583851" y="2588478"/>
                  </a:lnTo>
                  <a:lnTo>
                    <a:pt x="1536079" y="2586404"/>
                  </a:lnTo>
                  <a:lnTo>
                    <a:pt x="1488671" y="2582969"/>
                  </a:lnTo>
                  <a:lnTo>
                    <a:pt x="1441647" y="2578195"/>
                  </a:lnTo>
                  <a:lnTo>
                    <a:pt x="1395026" y="2572098"/>
                  </a:lnTo>
                  <a:lnTo>
                    <a:pt x="1348827" y="2564700"/>
                  </a:lnTo>
                  <a:lnTo>
                    <a:pt x="1303070" y="2556018"/>
                  </a:lnTo>
                  <a:lnTo>
                    <a:pt x="1257773" y="2546073"/>
                  </a:lnTo>
                  <a:lnTo>
                    <a:pt x="1212956" y="2534882"/>
                  </a:lnTo>
                  <a:lnTo>
                    <a:pt x="1168637" y="2522466"/>
                  </a:lnTo>
                  <a:lnTo>
                    <a:pt x="1124837" y="2508843"/>
                  </a:lnTo>
                  <a:lnTo>
                    <a:pt x="1081573" y="2494032"/>
                  </a:lnTo>
                  <a:lnTo>
                    <a:pt x="1038865" y="2478054"/>
                  </a:lnTo>
                  <a:lnTo>
                    <a:pt x="996733" y="2460926"/>
                  </a:lnTo>
                  <a:lnTo>
                    <a:pt x="955194" y="2442668"/>
                  </a:lnTo>
                  <a:lnTo>
                    <a:pt x="914270" y="2423299"/>
                  </a:lnTo>
                  <a:lnTo>
                    <a:pt x="873978" y="2402838"/>
                  </a:lnTo>
                  <a:lnTo>
                    <a:pt x="834338" y="2381304"/>
                  </a:lnTo>
                  <a:lnTo>
                    <a:pt x="795368" y="2358717"/>
                  </a:lnTo>
                  <a:lnTo>
                    <a:pt x="757089" y="2335096"/>
                  </a:lnTo>
                  <a:lnTo>
                    <a:pt x="719519" y="2310459"/>
                  </a:lnTo>
                  <a:lnTo>
                    <a:pt x="682677" y="2284826"/>
                  </a:lnTo>
                  <a:lnTo>
                    <a:pt x="646583" y="2258216"/>
                  </a:lnTo>
                  <a:lnTo>
                    <a:pt x="611255" y="2230648"/>
                  </a:lnTo>
                  <a:lnTo>
                    <a:pt x="576713" y="2202142"/>
                  </a:lnTo>
                  <a:lnTo>
                    <a:pt x="542975" y="2172716"/>
                  </a:lnTo>
                  <a:lnTo>
                    <a:pt x="510062" y="2142389"/>
                  </a:lnTo>
                  <a:lnTo>
                    <a:pt x="477992" y="2111181"/>
                  </a:lnTo>
                  <a:lnTo>
                    <a:pt x="446784" y="2079111"/>
                  </a:lnTo>
                  <a:lnTo>
                    <a:pt x="416457" y="2046197"/>
                  </a:lnTo>
                  <a:lnTo>
                    <a:pt x="387031" y="2012460"/>
                  </a:lnTo>
                  <a:lnTo>
                    <a:pt x="358524" y="1977918"/>
                  </a:lnTo>
                  <a:lnTo>
                    <a:pt x="330956" y="1942590"/>
                  </a:lnTo>
                  <a:lnTo>
                    <a:pt x="304346" y="1906496"/>
                  </a:lnTo>
                  <a:lnTo>
                    <a:pt x="278713" y="1869654"/>
                  </a:lnTo>
                  <a:lnTo>
                    <a:pt x="254077" y="1832084"/>
                  </a:lnTo>
                  <a:lnTo>
                    <a:pt x="230455" y="1793804"/>
                  </a:lnTo>
                  <a:lnTo>
                    <a:pt x="207868" y="1754835"/>
                  </a:lnTo>
                  <a:lnTo>
                    <a:pt x="186335" y="1715195"/>
                  </a:lnTo>
                  <a:lnTo>
                    <a:pt x="165874" y="1674903"/>
                  </a:lnTo>
                  <a:lnTo>
                    <a:pt x="146505" y="1633978"/>
                  </a:lnTo>
                  <a:lnTo>
                    <a:pt x="128247" y="1592440"/>
                  </a:lnTo>
                  <a:lnTo>
                    <a:pt x="111119" y="1550308"/>
                  </a:lnTo>
                  <a:lnTo>
                    <a:pt x="95140" y="1507600"/>
                  </a:lnTo>
                  <a:lnTo>
                    <a:pt x="80330" y="1464336"/>
                  </a:lnTo>
                  <a:lnTo>
                    <a:pt x="66707" y="1420535"/>
                  </a:lnTo>
                  <a:lnTo>
                    <a:pt x="54291" y="1376217"/>
                  </a:lnTo>
                  <a:lnTo>
                    <a:pt x="43100" y="1331399"/>
                  </a:lnTo>
                  <a:lnTo>
                    <a:pt x="33154" y="1286102"/>
                  </a:lnTo>
                  <a:lnTo>
                    <a:pt x="24473" y="1240345"/>
                  </a:lnTo>
                  <a:lnTo>
                    <a:pt x="17074" y="1194146"/>
                  </a:lnTo>
                  <a:lnTo>
                    <a:pt x="10978" y="1147526"/>
                  </a:lnTo>
                  <a:lnTo>
                    <a:pt x="6203" y="1100502"/>
                  </a:lnTo>
                  <a:lnTo>
                    <a:pt x="2769" y="1053094"/>
                  </a:lnTo>
                  <a:lnTo>
                    <a:pt x="694" y="1005322"/>
                  </a:lnTo>
                  <a:lnTo>
                    <a:pt x="0" y="957136"/>
                  </a:lnTo>
                  <a:lnTo>
                    <a:pt x="694" y="909085"/>
                  </a:lnTo>
                  <a:lnTo>
                    <a:pt x="2769" y="861313"/>
                  </a:lnTo>
                  <a:lnTo>
                    <a:pt x="6203" y="813905"/>
                  </a:lnTo>
                  <a:lnTo>
                    <a:pt x="10978" y="766881"/>
                  </a:lnTo>
                  <a:lnTo>
                    <a:pt x="17074" y="720260"/>
                  </a:lnTo>
                  <a:lnTo>
                    <a:pt x="24473" y="674062"/>
                  </a:lnTo>
                  <a:lnTo>
                    <a:pt x="33154" y="628304"/>
                  </a:lnTo>
                  <a:lnTo>
                    <a:pt x="43100" y="583007"/>
                  </a:lnTo>
                  <a:lnTo>
                    <a:pt x="54291" y="538190"/>
                  </a:lnTo>
                  <a:lnTo>
                    <a:pt x="66707" y="493872"/>
                  </a:lnTo>
                  <a:lnTo>
                    <a:pt x="80330" y="450071"/>
                  </a:lnTo>
                  <a:lnTo>
                    <a:pt x="95140" y="406807"/>
                  </a:lnTo>
                  <a:lnTo>
                    <a:pt x="111119" y="364099"/>
                  </a:lnTo>
                  <a:lnTo>
                    <a:pt x="128247" y="321967"/>
                  </a:lnTo>
                  <a:lnTo>
                    <a:pt x="146505" y="280429"/>
                  </a:lnTo>
                  <a:lnTo>
                    <a:pt x="165874" y="239504"/>
                  </a:lnTo>
                  <a:lnTo>
                    <a:pt x="186335" y="199212"/>
                  </a:lnTo>
                  <a:lnTo>
                    <a:pt x="207868" y="159572"/>
                  </a:lnTo>
                  <a:lnTo>
                    <a:pt x="230455" y="120602"/>
                  </a:lnTo>
                  <a:lnTo>
                    <a:pt x="254077" y="82323"/>
                  </a:lnTo>
                  <a:lnTo>
                    <a:pt x="278713" y="44753"/>
                  </a:lnTo>
                  <a:lnTo>
                    <a:pt x="304346" y="7911"/>
                  </a:lnTo>
                  <a:lnTo>
                    <a:pt x="310179" y="0"/>
                  </a:lnTo>
                  <a:lnTo>
                    <a:pt x="2717032" y="0"/>
                  </a:lnTo>
                  <a:close/>
                </a:path>
              </a:pathLst>
            </a:custGeom>
            <a:solidFill>
              <a:srgbClr val="D9B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26133" y="654468"/>
              <a:ext cx="2576830" cy="302895"/>
            </a:xfrm>
            <a:custGeom>
              <a:avLst/>
              <a:gdLst/>
              <a:ahLst/>
              <a:cxnLst/>
              <a:rect l="l" t="t" r="r" b="b"/>
              <a:pathLst>
                <a:path w="2576830" h="302894">
                  <a:moveTo>
                    <a:pt x="2273096" y="0"/>
                  </a:moveTo>
                  <a:lnTo>
                    <a:pt x="0" y="0"/>
                  </a:lnTo>
                  <a:lnTo>
                    <a:pt x="0" y="49961"/>
                  </a:lnTo>
                  <a:lnTo>
                    <a:pt x="2273096" y="49961"/>
                  </a:lnTo>
                  <a:lnTo>
                    <a:pt x="2273096" y="0"/>
                  </a:lnTo>
                  <a:close/>
                </a:path>
                <a:path w="2576830" h="302894">
                  <a:moveTo>
                    <a:pt x="2576271" y="252641"/>
                  </a:moveTo>
                  <a:lnTo>
                    <a:pt x="303161" y="252641"/>
                  </a:lnTo>
                  <a:lnTo>
                    <a:pt x="303161" y="302602"/>
                  </a:lnTo>
                  <a:lnTo>
                    <a:pt x="2576271" y="302602"/>
                  </a:lnTo>
                  <a:lnTo>
                    <a:pt x="2576271" y="252641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7678749"/>
            <a:ext cx="3496310" cy="2608580"/>
            <a:chOff x="0" y="7678749"/>
            <a:chExt cx="3496310" cy="2608580"/>
          </a:xfrm>
        </p:grpSpPr>
        <p:sp>
          <p:nvSpPr>
            <p:cNvPr id="7" name="object 7"/>
            <p:cNvSpPr/>
            <p:nvPr/>
          </p:nvSpPr>
          <p:spPr>
            <a:xfrm>
              <a:off x="0" y="7678749"/>
              <a:ext cx="2724785" cy="2608580"/>
            </a:xfrm>
            <a:custGeom>
              <a:avLst/>
              <a:gdLst/>
              <a:ahLst/>
              <a:cxnLst/>
              <a:rect l="l" t="t" r="r" b="b"/>
              <a:pathLst>
                <a:path w="2724785" h="2608579">
                  <a:moveTo>
                    <a:pt x="0" y="2608250"/>
                  </a:moveTo>
                  <a:lnTo>
                    <a:pt x="0" y="419438"/>
                  </a:lnTo>
                  <a:lnTo>
                    <a:pt x="3234" y="416458"/>
                  </a:lnTo>
                  <a:lnTo>
                    <a:pt x="36971" y="387031"/>
                  </a:lnTo>
                  <a:lnTo>
                    <a:pt x="71513" y="358525"/>
                  </a:lnTo>
                  <a:lnTo>
                    <a:pt x="106841" y="330957"/>
                  </a:lnTo>
                  <a:lnTo>
                    <a:pt x="142935" y="304347"/>
                  </a:lnTo>
                  <a:lnTo>
                    <a:pt x="179777" y="278714"/>
                  </a:lnTo>
                  <a:lnTo>
                    <a:pt x="217347" y="254077"/>
                  </a:lnTo>
                  <a:lnTo>
                    <a:pt x="255627" y="230456"/>
                  </a:lnTo>
                  <a:lnTo>
                    <a:pt x="294596" y="207869"/>
                  </a:lnTo>
                  <a:lnTo>
                    <a:pt x="334236" y="186335"/>
                  </a:lnTo>
                  <a:lnTo>
                    <a:pt x="374528" y="165875"/>
                  </a:lnTo>
                  <a:lnTo>
                    <a:pt x="415453" y="146506"/>
                  </a:lnTo>
                  <a:lnTo>
                    <a:pt x="456991" y="128248"/>
                  </a:lnTo>
                  <a:lnTo>
                    <a:pt x="499123" y="111120"/>
                  </a:lnTo>
                  <a:lnTo>
                    <a:pt x="541831" y="95141"/>
                  </a:lnTo>
                  <a:lnTo>
                    <a:pt x="585095" y="80330"/>
                  </a:lnTo>
                  <a:lnTo>
                    <a:pt x="628896" y="66708"/>
                  </a:lnTo>
                  <a:lnTo>
                    <a:pt x="673214" y="54291"/>
                  </a:lnTo>
                  <a:lnTo>
                    <a:pt x="718032" y="43101"/>
                  </a:lnTo>
                  <a:lnTo>
                    <a:pt x="763328" y="33155"/>
                  </a:lnTo>
                  <a:lnTo>
                    <a:pt x="809086" y="24473"/>
                  </a:lnTo>
                  <a:lnTo>
                    <a:pt x="855284" y="17075"/>
                  </a:lnTo>
                  <a:lnTo>
                    <a:pt x="901905" y="10979"/>
                  </a:lnTo>
                  <a:lnTo>
                    <a:pt x="948929" y="6204"/>
                  </a:lnTo>
                  <a:lnTo>
                    <a:pt x="996337" y="2770"/>
                  </a:lnTo>
                  <a:lnTo>
                    <a:pt x="1044109" y="695"/>
                  </a:lnTo>
                  <a:lnTo>
                    <a:pt x="1092248" y="0"/>
                  </a:lnTo>
                  <a:lnTo>
                    <a:pt x="1140346" y="695"/>
                  </a:lnTo>
                  <a:lnTo>
                    <a:pt x="1188118" y="2770"/>
                  </a:lnTo>
                  <a:lnTo>
                    <a:pt x="1235526" y="6204"/>
                  </a:lnTo>
                  <a:lnTo>
                    <a:pt x="1282550" y="10979"/>
                  </a:lnTo>
                  <a:lnTo>
                    <a:pt x="1329171" y="17075"/>
                  </a:lnTo>
                  <a:lnTo>
                    <a:pt x="1375369" y="24473"/>
                  </a:lnTo>
                  <a:lnTo>
                    <a:pt x="1421126" y="33155"/>
                  </a:lnTo>
                  <a:lnTo>
                    <a:pt x="1466423" y="43101"/>
                  </a:lnTo>
                  <a:lnTo>
                    <a:pt x="1511241" y="54291"/>
                  </a:lnTo>
                  <a:lnTo>
                    <a:pt x="1555559" y="66708"/>
                  </a:lnTo>
                  <a:lnTo>
                    <a:pt x="1599360" y="80330"/>
                  </a:lnTo>
                  <a:lnTo>
                    <a:pt x="1642624" y="95141"/>
                  </a:lnTo>
                  <a:lnTo>
                    <a:pt x="1685332" y="111120"/>
                  </a:lnTo>
                  <a:lnTo>
                    <a:pt x="1727464" y="128248"/>
                  </a:lnTo>
                  <a:lnTo>
                    <a:pt x="1769002" y="146506"/>
                  </a:lnTo>
                  <a:lnTo>
                    <a:pt x="1809927" y="165875"/>
                  </a:lnTo>
                  <a:lnTo>
                    <a:pt x="1850219" y="186335"/>
                  </a:lnTo>
                  <a:lnTo>
                    <a:pt x="1889859" y="207869"/>
                  </a:lnTo>
                  <a:lnTo>
                    <a:pt x="1928828" y="230456"/>
                  </a:lnTo>
                  <a:lnTo>
                    <a:pt x="1967108" y="254077"/>
                  </a:lnTo>
                  <a:lnTo>
                    <a:pt x="2004678" y="278714"/>
                  </a:lnTo>
                  <a:lnTo>
                    <a:pt x="2041520" y="304347"/>
                  </a:lnTo>
                  <a:lnTo>
                    <a:pt x="2077614" y="330957"/>
                  </a:lnTo>
                  <a:lnTo>
                    <a:pt x="2112942" y="358525"/>
                  </a:lnTo>
                  <a:lnTo>
                    <a:pt x="2147484" y="387031"/>
                  </a:lnTo>
                  <a:lnTo>
                    <a:pt x="2181221" y="416458"/>
                  </a:lnTo>
                  <a:lnTo>
                    <a:pt x="2214135" y="446784"/>
                  </a:lnTo>
                  <a:lnTo>
                    <a:pt x="2246205" y="477992"/>
                  </a:lnTo>
                  <a:lnTo>
                    <a:pt x="2277413" y="510063"/>
                  </a:lnTo>
                  <a:lnTo>
                    <a:pt x="2307740" y="542976"/>
                  </a:lnTo>
                  <a:lnTo>
                    <a:pt x="2337166" y="576713"/>
                  </a:lnTo>
                  <a:lnTo>
                    <a:pt x="2365673" y="611255"/>
                  </a:lnTo>
                  <a:lnTo>
                    <a:pt x="2393240" y="646583"/>
                  </a:lnTo>
                  <a:lnTo>
                    <a:pt x="2419850" y="682678"/>
                  </a:lnTo>
                  <a:lnTo>
                    <a:pt x="2445483" y="719520"/>
                  </a:lnTo>
                  <a:lnTo>
                    <a:pt x="2470120" y="757090"/>
                  </a:lnTo>
                  <a:lnTo>
                    <a:pt x="2493741" y="795369"/>
                  </a:lnTo>
                  <a:lnTo>
                    <a:pt x="2516328" y="834338"/>
                  </a:lnTo>
                  <a:lnTo>
                    <a:pt x="2537862" y="873979"/>
                  </a:lnTo>
                  <a:lnTo>
                    <a:pt x="2558323" y="914270"/>
                  </a:lnTo>
                  <a:lnTo>
                    <a:pt x="2577692" y="955195"/>
                  </a:lnTo>
                  <a:lnTo>
                    <a:pt x="2595950" y="996733"/>
                  </a:lnTo>
                  <a:lnTo>
                    <a:pt x="2613078" y="1038866"/>
                  </a:lnTo>
                  <a:lnTo>
                    <a:pt x="2629056" y="1081573"/>
                  </a:lnTo>
                  <a:lnTo>
                    <a:pt x="2643867" y="1124837"/>
                  </a:lnTo>
                  <a:lnTo>
                    <a:pt x="2657490" y="1168638"/>
                  </a:lnTo>
                  <a:lnTo>
                    <a:pt x="2669906" y="1212957"/>
                  </a:lnTo>
                  <a:lnTo>
                    <a:pt x="2681097" y="1257774"/>
                  </a:lnTo>
                  <a:lnTo>
                    <a:pt x="2691042" y="1303071"/>
                  </a:lnTo>
                  <a:lnTo>
                    <a:pt x="2699724" y="1348828"/>
                  </a:lnTo>
                  <a:lnTo>
                    <a:pt x="2707122" y="1395027"/>
                  </a:lnTo>
                  <a:lnTo>
                    <a:pt x="2713219" y="1441648"/>
                  </a:lnTo>
                  <a:lnTo>
                    <a:pt x="2717993" y="1488671"/>
                  </a:lnTo>
                  <a:lnTo>
                    <a:pt x="2721428" y="1536079"/>
                  </a:lnTo>
                  <a:lnTo>
                    <a:pt x="2723502" y="1583852"/>
                  </a:lnTo>
                  <a:lnTo>
                    <a:pt x="2724198" y="1631973"/>
                  </a:lnTo>
                  <a:lnTo>
                    <a:pt x="2723502" y="1680088"/>
                  </a:lnTo>
                  <a:lnTo>
                    <a:pt x="2721428" y="1727861"/>
                  </a:lnTo>
                  <a:lnTo>
                    <a:pt x="2717993" y="1775268"/>
                  </a:lnTo>
                  <a:lnTo>
                    <a:pt x="2713219" y="1822292"/>
                  </a:lnTo>
                  <a:lnTo>
                    <a:pt x="2707122" y="1868913"/>
                  </a:lnTo>
                  <a:lnTo>
                    <a:pt x="2699724" y="1915112"/>
                  </a:lnTo>
                  <a:lnTo>
                    <a:pt x="2691042" y="1960869"/>
                  </a:lnTo>
                  <a:lnTo>
                    <a:pt x="2681097" y="2006166"/>
                  </a:lnTo>
                  <a:lnTo>
                    <a:pt x="2669906" y="2050983"/>
                  </a:lnTo>
                  <a:lnTo>
                    <a:pt x="2657490" y="2095302"/>
                  </a:lnTo>
                  <a:lnTo>
                    <a:pt x="2643867" y="2139102"/>
                  </a:lnTo>
                  <a:lnTo>
                    <a:pt x="2629056" y="2182366"/>
                  </a:lnTo>
                  <a:lnTo>
                    <a:pt x="2613078" y="2225074"/>
                  </a:lnTo>
                  <a:lnTo>
                    <a:pt x="2595950" y="2267207"/>
                  </a:lnTo>
                  <a:lnTo>
                    <a:pt x="2577692" y="2308745"/>
                  </a:lnTo>
                  <a:lnTo>
                    <a:pt x="2558323" y="2349669"/>
                  </a:lnTo>
                  <a:lnTo>
                    <a:pt x="2537862" y="2389961"/>
                  </a:lnTo>
                  <a:lnTo>
                    <a:pt x="2516328" y="2429601"/>
                  </a:lnTo>
                  <a:lnTo>
                    <a:pt x="2493741" y="2468571"/>
                  </a:lnTo>
                  <a:lnTo>
                    <a:pt x="2470120" y="2506850"/>
                  </a:lnTo>
                  <a:lnTo>
                    <a:pt x="2445483" y="2544420"/>
                  </a:lnTo>
                  <a:lnTo>
                    <a:pt x="2419850" y="2581262"/>
                  </a:lnTo>
                  <a:lnTo>
                    <a:pt x="2399954" y="2608250"/>
                  </a:lnTo>
                  <a:lnTo>
                    <a:pt x="0" y="2608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9911" y="9310763"/>
              <a:ext cx="2576830" cy="302895"/>
            </a:xfrm>
            <a:custGeom>
              <a:avLst/>
              <a:gdLst/>
              <a:ahLst/>
              <a:cxnLst/>
              <a:rect l="l" t="t" r="r" b="b"/>
              <a:pathLst>
                <a:path w="2576829" h="302895">
                  <a:moveTo>
                    <a:pt x="2273109" y="0"/>
                  </a:moveTo>
                  <a:lnTo>
                    <a:pt x="0" y="0"/>
                  </a:lnTo>
                  <a:lnTo>
                    <a:pt x="0" y="49961"/>
                  </a:lnTo>
                  <a:lnTo>
                    <a:pt x="2273109" y="49961"/>
                  </a:lnTo>
                  <a:lnTo>
                    <a:pt x="2273109" y="0"/>
                  </a:lnTo>
                  <a:close/>
                </a:path>
                <a:path w="2576829" h="302895">
                  <a:moveTo>
                    <a:pt x="2576271" y="252641"/>
                  </a:moveTo>
                  <a:lnTo>
                    <a:pt x="303174" y="252641"/>
                  </a:lnTo>
                  <a:lnTo>
                    <a:pt x="303174" y="302602"/>
                  </a:lnTo>
                  <a:lnTo>
                    <a:pt x="2576271" y="302602"/>
                  </a:lnTo>
                  <a:lnTo>
                    <a:pt x="2576271" y="252641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32491" y="4068989"/>
            <a:ext cx="6083300" cy="201196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pt-BR" sz="4200" spc="250" dirty="0">
                <a:solidFill>
                  <a:srgbClr val="FFFFFF"/>
                </a:solidFill>
                <a:latin typeface="Lucida Sans Unicode"/>
                <a:cs typeface="Verdana"/>
              </a:rPr>
              <a:t>O PROJETO DE API</a:t>
            </a:r>
            <a:endParaRPr lang="pt-BR" sz="4200" dirty="0">
              <a:latin typeface="Lucida Sans Unicode"/>
              <a:cs typeface="Verdana"/>
            </a:endParaRPr>
          </a:p>
          <a:p>
            <a:pPr marL="95250" marR="87630" algn="ctr">
              <a:lnSpc>
                <a:spcPct val="126000"/>
              </a:lnSpc>
              <a:spcBef>
                <a:spcPts val="2345"/>
              </a:spcBef>
            </a:pPr>
            <a:r>
              <a:rPr lang="pt-BR" sz="2800" spc="200" dirty="0">
                <a:solidFill>
                  <a:srgbClr val="FFFFFF"/>
                </a:solidFill>
                <a:latin typeface="Lucida Sans Unicode"/>
                <a:cs typeface="Verdana"/>
              </a:rPr>
              <a:t>É feito para desenvolver Soft e Hard Skills</a:t>
            </a:r>
            <a:endParaRPr sz="2800" dirty="0">
              <a:latin typeface="Lucida Sans Unicode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18818" y="3955823"/>
            <a:ext cx="5755640" cy="218008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pt-BR" sz="4200" spc="325" dirty="0">
                <a:solidFill>
                  <a:srgbClr val="D9B93D"/>
                </a:solidFill>
                <a:latin typeface="Lucida Sans Unicode"/>
                <a:cs typeface="Verdana"/>
              </a:rPr>
              <a:t>EMPRESA PARCEIRA</a:t>
            </a:r>
            <a:br>
              <a:rPr lang="pt-BR" sz="4200" dirty="0">
                <a:latin typeface="Lucida Sans Unicode"/>
                <a:cs typeface="Verdana"/>
              </a:rPr>
            </a:br>
            <a:endParaRPr lang="pt-BR" sz="4200" dirty="0">
              <a:latin typeface="Lucida Sans Unicode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pt-BR" sz="2800" spc="70" dirty="0">
                <a:solidFill>
                  <a:srgbClr val="040707"/>
                </a:solidFill>
                <a:latin typeface="Lucida Sans Unicode"/>
                <a:cs typeface="Verdana"/>
              </a:rPr>
              <a:t>Contamos com o apoio reciproco</a:t>
            </a:r>
            <a:endParaRPr sz="2800" dirty="0">
              <a:latin typeface="Lucida Sans Unicode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141134" y="8200028"/>
            <a:ext cx="5664200" cy="1619250"/>
            <a:chOff x="12141134" y="8200028"/>
            <a:chExt cx="5664200" cy="161925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61903" y="8405312"/>
              <a:ext cx="2943224" cy="14096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1134" y="8200028"/>
              <a:ext cx="3076574" cy="1619249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844594" y="653037"/>
            <a:ext cx="7013942" cy="11208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pt-BR" sz="7200" spc="-785" dirty="0">
                <a:solidFill>
                  <a:srgbClr val="FFFFFF"/>
                </a:solidFill>
                <a:ea typeface="Verdana"/>
              </a:rPr>
              <a:t>V A L E  L 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B2C3462-882C-201A-FC2C-E0AAF74FFF5B}"/>
              </a:ext>
            </a:extLst>
          </p:cNvPr>
          <p:cNvSpPr txBox="1"/>
          <p:nvPr/>
        </p:nvSpPr>
        <p:spPr>
          <a:xfrm>
            <a:off x="9080835" y="613610"/>
            <a:ext cx="453289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7200" spc="325">
                <a:solidFill>
                  <a:srgbClr val="D9B93D"/>
                </a:solidFill>
                <a:latin typeface="Verdana"/>
              </a:rPr>
              <a:t>MBRAR</a:t>
            </a:r>
            <a:endParaRPr lang="pt-BR" sz="7200" spc="325">
              <a:solidFill>
                <a:srgbClr val="D9B93D"/>
              </a:solidFill>
              <a:latin typeface="Verdana"/>
              <a:ea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14636359" y="0"/>
            <a:ext cx="3651885" cy="2265045"/>
            <a:chOff x="14636359" y="0"/>
            <a:chExt cx="3651885" cy="2265045"/>
          </a:xfrm>
        </p:grpSpPr>
        <p:sp>
          <p:nvSpPr>
            <p:cNvPr id="6" name="object 6"/>
            <p:cNvSpPr/>
            <p:nvPr/>
          </p:nvSpPr>
          <p:spPr>
            <a:xfrm>
              <a:off x="15599597" y="0"/>
              <a:ext cx="2688590" cy="2265045"/>
            </a:xfrm>
            <a:custGeom>
              <a:avLst/>
              <a:gdLst/>
              <a:ahLst/>
              <a:cxnLst/>
              <a:rect l="l" t="t" r="r" b="b"/>
              <a:pathLst>
                <a:path w="2688590" h="2265045">
                  <a:moveTo>
                    <a:pt x="1657333" y="2264597"/>
                  </a:moveTo>
                  <a:lnTo>
                    <a:pt x="1609337" y="2263915"/>
                  </a:lnTo>
                  <a:lnTo>
                    <a:pt x="1561664" y="2261881"/>
                  </a:lnTo>
                  <a:lnTo>
                    <a:pt x="1514347" y="2258513"/>
                  </a:lnTo>
                  <a:lnTo>
                    <a:pt x="1467406" y="2253831"/>
                  </a:lnTo>
                  <a:lnTo>
                    <a:pt x="1420858" y="2247852"/>
                  </a:lnTo>
                  <a:lnTo>
                    <a:pt x="1374723" y="2240595"/>
                  </a:lnTo>
                  <a:lnTo>
                    <a:pt x="1329018" y="2232078"/>
                  </a:lnTo>
                  <a:lnTo>
                    <a:pt x="1283762" y="2222319"/>
                  </a:lnTo>
                  <a:lnTo>
                    <a:pt x="1238973" y="2211338"/>
                  </a:lnTo>
                  <a:lnTo>
                    <a:pt x="1194671" y="2199152"/>
                  </a:lnTo>
                  <a:lnTo>
                    <a:pt x="1150873" y="2185781"/>
                  </a:lnTo>
                  <a:lnTo>
                    <a:pt x="1107597" y="2171241"/>
                  </a:lnTo>
                  <a:lnTo>
                    <a:pt x="1064863" y="2155553"/>
                  </a:lnTo>
                  <a:lnTo>
                    <a:pt x="1022688" y="2138733"/>
                  </a:lnTo>
                  <a:lnTo>
                    <a:pt x="981091" y="2120802"/>
                  </a:lnTo>
                  <a:lnTo>
                    <a:pt x="940091" y="2101776"/>
                  </a:lnTo>
                  <a:lnTo>
                    <a:pt x="899706" y="2081675"/>
                  </a:lnTo>
                  <a:lnTo>
                    <a:pt x="859954" y="2060517"/>
                  </a:lnTo>
                  <a:lnTo>
                    <a:pt x="820853" y="2038320"/>
                  </a:lnTo>
                  <a:lnTo>
                    <a:pt x="782423" y="2015103"/>
                  </a:lnTo>
                  <a:lnTo>
                    <a:pt x="744681" y="1990884"/>
                  </a:lnTo>
                  <a:lnTo>
                    <a:pt x="707647" y="1965682"/>
                  </a:lnTo>
                  <a:lnTo>
                    <a:pt x="671337" y="1939515"/>
                  </a:lnTo>
                  <a:lnTo>
                    <a:pt x="635772" y="1912401"/>
                  </a:lnTo>
                  <a:lnTo>
                    <a:pt x="600968" y="1884359"/>
                  </a:lnTo>
                  <a:lnTo>
                    <a:pt x="566946" y="1855408"/>
                  </a:lnTo>
                  <a:lnTo>
                    <a:pt x="533723" y="1825565"/>
                  </a:lnTo>
                  <a:lnTo>
                    <a:pt x="501317" y="1794850"/>
                  </a:lnTo>
                  <a:lnTo>
                    <a:pt x="469747" y="1763280"/>
                  </a:lnTo>
                  <a:lnTo>
                    <a:pt x="439031" y="1730874"/>
                  </a:lnTo>
                  <a:lnTo>
                    <a:pt x="409189" y="1697650"/>
                  </a:lnTo>
                  <a:lnTo>
                    <a:pt x="380237" y="1663628"/>
                  </a:lnTo>
                  <a:lnTo>
                    <a:pt x="352195" y="1628825"/>
                  </a:lnTo>
                  <a:lnTo>
                    <a:pt x="325082" y="1593259"/>
                  </a:lnTo>
                  <a:lnTo>
                    <a:pt x="298914" y="1556950"/>
                  </a:lnTo>
                  <a:lnTo>
                    <a:pt x="273712" y="1519915"/>
                  </a:lnTo>
                  <a:lnTo>
                    <a:pt x="249493" y="1482173"/>
                  </a:lnTo>
                  <a:lnTo>
                    <a:pt x="226276" y="1443743"/>
                  </a:lnTo>
                  <a:lnTo>
                    <a:pt x="204080" y="1404643"/>
                  </a:lnTo>
                  <a:lnTo>
                    <a:pt x="182921" y="1364891"/>
                  </a:lnTo>
                  <a:lnTo>
                    <a:pt x="162820" y="1324505"/>
                  </a:lnTo>
                  <a:lnTo>
                    <a:pt x="143795" y="1283505"/>
                  </a:lnTo>
                  <a:lnTo>
                    <a:pt x="125863" y="1241908"/>
                  </a:lnTo>
                  <a:lnTo>
                    <a:pt x="109044" y="1199733"/>
                  </a:lnTo>
                  <a:lnTo>
                    <a:pt x="93355" y="1156999"/>
                  </a:lnTo>
                  <a:lnTo>
                    <a:pt x="78816" y="1113724"/>
                  </a:lnTo>
                  <a:lnTo>
                    <a:pt x="65444" y="1069925"/>
                  </a:lnTo>
                  <a:lnTo>
                    <a:pt x="53258" y="1025623"/>
                  </a:lnTo>
                  <a:lnTo>
                    <a:pt x="42277" y="980835"/>
                  </a:lnTo>
                  <a:lnTo>
                    <a:pt x="32519" y="935579"/>
                  </a:lnTo>
                  <a:lnTo>
                    <a:pt x="24002" y="889874"/>
                  </a:lnTo>
                  <a:lnTo>
                    <a:pt x="16744" y="843738"/>
                  </a:lnTo>
                  <a:lnTo>
                    <a:pt x="10765" y="797191"/>
                  </a:lnTo>
                  <a:lnTo>
                    <a:pt x="6083" y="750249"/>
                  </a:lnTo>
                  <a:lnTo>
                    <a:pt x="2716" y="702932"/>
                  </a:lnTo>
                  <a:lnTo>
                    <a:pt x="682" y="655259"/>
                  </a:lnTo>
                  <a:lnTo>
                    <a:pt x="0" y="607247"/>
                  </a:lnTo>
                  <a:lnTo>
                    <a:pt x="682" y="559235"/>
                  </a:lnTo>
                  <a:lnTo>
                    <a:pt x="2716" y="511561"/>
                  </a:lnTo>
                  <a:lnTo>
                    <a:pt x="6083" y="464244"/>
                  </a:lnTo>
                  <a:lnTo>
                    <a:pt x="10765" y="417303"/>
                  </a:lnTo>
                  <a:lnTo>
                    <a:pt x="16744" y="370755"/>
                  </a:lnTo>
                  <a:lnTo>
                    <a:pt x="24002" y="324620"/>
                  </a:lnTo>
                  <a:lnTo>
                    <a:pt x="32519" y="278915"/>
                  </a:lnTo>
                  <a:lnTo>
                    <a:pt x="42277" y="233659"/>
                  </a:lnTo>
                  <a:lnTo>
                    <a:pt x="53258" y="188871"/>
                  </a:lnTo>
                  <a:lnTo>
                    <a:pt x="65444" y="144568"/>
                  </a:lnTo>
                  <a:lnTo>
                    <a:pt x="78816" y="100770"/>
                  </a:lnTo>
                  <a:lnTo>
                    <a:pt x="93355" y="57494"/>
                  </a:lnTo>
                  <a:lnTo>
                    <a:pt x="109044" y="14760"/>
                  </a:lnTo>
                  <a:lnTo>
                    <a:pt x="114930" y="0"/>
                  </a:lnTo>
                  <a:lnTo>
                    <a:pt x="2688402" y="0"/>
                  </a:lnTo>
                  <a:lnTo>
                    <a:pt x="2688402" y="1904767"/>
                  </a:lnTo>
                  <a:lnTo>
                    <a:pt x="2678927" y="1912401"/>
                  </a:lnTo>
                  <a:lnTo>
                    <a:pt x="2643362" y="1939515"/>
                  </a:lnTo>
                  <a:lnTo>
                    <a:pt x="2607053" y="1965682"/>
                  </a:lnTo>
                  <a:lnTo>
                    <a:pt x="2570018" y="1990884"/>
                  </a:lnTo>
                  <a:lnTo>
                    <a:pt x="2532276" y="2015103"/>
                  </a:lnTo>
                  <a:lnTo>
                    <a:pt x="2493846" y="2038320"/>
                  </a:lnTo>
                  <a:lnTo>
                    <a:pt x="2454745" y="2060517"/>
                  </a:lnTo>
                  <a:lnTo>
                    <a:pt x="2414993" y="2081675"/>
                  </a:lnTo>
                  <a:lnTo>
                    <a:pt x="2374608" y="2101776"/>
                  </a:lnTo>
                  <a:lnTo>
                    <a:pt x="2333608" y="2120802"/>
                  </a:lnTo>
                  <a:lnTo>
                    <a:pt x="2292011" y="2138733"/>
                  </a:lnTo>
                  <a:lnTo>
                    <a:pt x="2249836" y="2155553"/>
                  </a:lnTo>
                  <a:lnTo>
                    <a:pt x="2207102" y="2171241"/>
                  </a:lnTo>
                  <a:lnTo>
                    <a:pt x="2163826" y="2185781"/>
                  </a:lnTo>
                  <a:lnTo>
                    <a:pt x="2120028" y="2199152"/>
                  </a:lnTo>
                  <a:lnTo>
                    <a:pt x="2075726" y="2211338"/>
                  </a:lnTo>
                  <a:lnTo>
                    <a:pt x="2030937" y="2222319"/>
                  </a:lnTo>
                  <a:lnTo>
                    <a:pt x="1985682" y="2232078"/>
                  </a:lnTo>
                  <a:lnTo>
                    <a:pt x="1939977" y="2240595"/>
                  </a:lnTo>
                  <a:lnTo>
                    <a:pt x="1893841" y="2247852"/>
                  </a:lnTo>
                  <a:lnTo>
                    <a:pt x="1847294" y="2253831"/>
                  </a:lnTo>
                  <a:lnTo>
                    <a:pt x="1800352" y="2258513"/>
                  </a:lnTo>
                  <a:lnTo>
                    <a:pt x="1753035" y="2261881"/>
                  </a:lnTo>
                  <a:lnTo>
                    <a:pt x="1705362" y="2263915"/>
                  </a:lnTo>
                  <a:lnTo>
                    <a:pt x="1657333" y="2264597"/>
                  </a:lnTo>
                  <a:close/>
                </a:path>
              </a:pathLst>
            </a:custGeom>
            <a:solidFill>
              <a:srgbClr val="D9B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36357" y="720381"/>
              <a:ext cx="2623185" cy="304800"/>
            </a:xfrm>
            <a:custGeom>
              <a:avLst/>
              <a:gdLst/>
              <a:ahLst/>
              <a:cxnLst/>
              <a:rect l="l" t="t" r="r" b="b"/>
              <a:pathLst>
                <a:path w="2623184" h="304800">
                  <a:moveTo>
                    <a:pt x="2314575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2314575" y="47625"/>
                  </a:lnTo>
                  <a:lnTo>
                    <a:pt x="2314575" y="0"/>
                  </a:lnTo>
                  <a:close/>
                </a:path>
                <a:path w="2623184" h="304800">
                  <a:moveTo>
                    <a:pt x="2622880" y="256921"/>
                  </a:moveTo>
                  <a:lnTo>
                    <a:pt x="308305" y="256921"/>
                  </a:lnTo>
                  <a:lnTo>
                    <a:pt x="308305" y="304546"/>
                  </a:lnTo>
                  <a:lnTo>
                    <a:pt x="2622880" y="304546"/>
                  </a:lnTo>
                  <a:lnTo>
                    <a:pt x="2622880" y="256921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6000" y="908075"/>
            <a:ext cx="575945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80" dirty="0" err="1"/>
              <a:t>Conclusão</a:t>
            </a:r>
            <a:r>
              <a:rPr lang="pt-BR" spc="480" dirty="0"/>
              <a:t> </a:t>
            </a:r>
            <a:endParaRPr spc="480" dirty="0"/>
          </a:p>
        </p:txBody>
      </p:sp>
      <p:sp>
        <p:nvSpPr>
          <p:cNvPr id="9" name="object 9"/>
          <p:cNvSpPr txBox="1"/>
          <p:nvPr/>
        </p:nvSpPr>
        <p:spPr>
          <a:xfrm>
            <a:off x="6294784" y="2646436"/>
            <a:ext cx="10977704" cy="3591751"/>
          </a:xfrm>
          <a:prstGeom prst="rect">
            <a:avLst/>
          </a:prstGeom>
        </p:spPr>
        <p:txBody>
          <a:bodyPr vert="horz" wrap="square" lIns="0" tIns="220979" rIns="0" bIns="0" rtlCol="0" anchor="t">
            <a:spAutoFit/>
          </a:bodyPr>
          <a:lstStyle/>
          <a:p>
            <a:pPr marR="13970" algn="r">
              <a:lnSpc>
                <a:spcPct val="100000"/>
              </a:lnSpc>
              <a:spcBef>
                <a:spcPts val="1739"/>
              </a:spcBef>
              <a:tabLst>
                <a:tab pos="3205480" algn="l"/>
                <a:tab pos="4113529" algn="l"/>
                <a:tab pos="6620509" algn="l"/>
              </a:tabLst>
            </a:pPr>
            <a:r>
              <a:rPr lang="pt-BR" sz="3600" spc="280" dirty="0">
                <a:solidFill>
                  <a:srgbClr val="D9B93D"/>
                </a:solidFill>
                <a:latin typeface="Lucida Sans Unicode"/>
                <a:cs typeface="Lucida Sans Unicode"/>
              </a:rPr>
              <a:t>APÓS A VISITA</a:t>
            </a:r>
            <a:endParaRPr lang="pt-BR" sz="3600" dirty="0">
              <a:latin typeface="Lucida Sans Unicode"/>
              <a:cs typeface="Lucida Sans Unicode"/>
            </a:endParaRPr>
          </a:p>
          <a:p>
            <a:pPr marL="829310" marR="13970" indent="-817880" algn="r">
              <a:lnSpc>
                <a:spcPct val="123000"/>
              </a:lnSpc>
              <a:spcBef>
                <a:spcPts val="540"/>
              </a:spcBef>
            </a:pPr>
            <a:r>
              <a:rPr lang="pt-BR" sz="3000" spc="-20" dirty="0">
                <a:solidFill>
                  <a:srgbClr val="040707"/>
                </a:solidFill>
                <a:latin typeface="Lucida Sans Unicode"/>
                <a:ea typeface="Verdana"/>
                <a:cs typeface="Verdana"/>
              </a:rPr>
              <a:t>Identificamos diversos pontos para melhoria</a:t>
            </a:r>
            <a:endParaRPr sz="3000" dirty="0">
              <a:latin typeface="Lucida Sans Unicode"/>
              <a:ea typeface="Verdana"/>
              <a:cs typeface="Verdana"/>
            </a:endParaRPr>
          </a:p>
          <a:p>
            <a:pPr marR="5080" algn="r">
              <a:spcBef>
                <a:spcPts val="4100"/>
              </a:spcBef>
              <a:tabLst>
                <a:tab pos="1868170" algn="l"/>
              </a:tabLst>
            </a:pPr>
            <a:r>
              <a:rPr lang="pt-BR" sz="3600" spc="240" dirty="0">
                <a:solidFill>
                  <a:srgbClr val="D9B93D"/>
                </a:solidFill>
                <a:latin typeface="Lucida Sans Unicode"/>
                <a:cs typeface="Lucida Sans Unicode"/>
              </a:rPr>
              <a:t>LAYOUT</a:t>
            </a:r>
            <a:endParaRPr lang="pt-BR" sz="3600" spc="225" dirty="0">
              <a:solidFill>
                <a:srgbClr val="D9B93D"/>
              </a:solidFill>
              <a:latin typeface="Lucida Sans Unicode"/>
              <a:cs typeface="Lucida Sans Unicode"/>
            </a:endParaRPr>
          </a:p>
          <a:p>
            <a:pPr marL="1696085" algn="r">
              <a:spcBef>
                <a:spcPts val="1370"/>
              </a:spcBef>
            </a:pPr>
            <a:r>
              <a:rPr lang="pt-BR" sz="3000" spc="-25" dirty="0">
                <a:solidFill>
                  <a:srgbClr val="040707"/>
                </a:solidFill>
                <a:latin typeface="Lucida Sans Unicode"/>
                <a:cs typeface="Verdana"/>
              </a:rPr>
              <a:t>A importância de um Layout bem planejado pode fazer toda a diferença no processo de produção.</a:t>
            </a:r>
            <a:endParaRPr lang="pt-BR" sz="3000" spc="-25" dirty="0">
              <a:solidFill>
                <a:srgbClr val="040707"/>
              </a:solidFill>
              <a:latin typeface="Verdana"/>
              <a:ea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141134" y="8200028"/>
            <a:ext cx="5664200" cy="1619250"/>
            <a:chOff x="12141134" y="8200028"/>
            <a:chExt cx="5664200" cy="161925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61903" y="8405312"/>
              <a:ext cx="2943224" cy="14096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1134" y="8200028"/>
              <a:ext cx="3076574" cy="1619249"/>
            </a:xfrm>
            <a:prstGeom prst="rect">
              <a:avLst/>
            </a:prstGeom>
          </p:spPr>
        </p:pic>
      </p:grpSp>
      <p:grpSp>
        <p:nvGrpSpPr>
          <p:cNvPr id="13" name="object 5">
            <a:extLst>
              <a:ext uri="{FF2B5EF4-FFF2-40B4-BE49-F238E27FC236}">
                <a16:creationId xmlns:a16="http://schemas.microsoft.com/office/drawing/2014/main" id="{1D164BA8-8862-E85F-712B-D6F86BFD1C46}"/>
              </a:ext>
            </a:extLst>
          </p:cNvPr>
          <p:cNvGrpSpPr/>
          <p:nvPr/>
        </p:nvGrpSpPr>
        <p:grpSpPr>
          <a:xfrm rot="10800000">
            <a:off x="0" y="8047631"/>
            <a:ext cx="3651830" cy="2265045"/>
            <a:chOff x="14636357" y="0"/>
            <a:chExt cx="3651830" cy="2265045"/>
          </a:xfrm>
        </p:grpSpPr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8551A44E-B39C-74E1-4C2E-712F0D4EB164}"/>
                </a:ext>
              </a:extLst>
            </p:cNvPr>
            <p:cNvSpPr/>
            <p:nvPr/>
          </p:nvSpPr>
          <p:spPr>
            <a:xfrm>
              <a:off x="15599597" y="0"/>
              <a:ext cx="2688590" cy="2265045"/>
            </a:xfrm>
            <a:custGeom>
              <a:avLst/>
              <a:gdLst/>
              <a:ahLst/>
              <a:cxnLst/>
              <a:rect l="l" t="t" r="r" b="b"/>
              <a:pathLst>
                <a:path w="2688590" h="2265045">
                  <a:moveTo>
                    <a:pt x="1657333" y="2264597"/>
                  </a:moveTo>
                  <a:lnTo>
                    <a:pt x="1609337" y="2263915"/>
                  </a:lnTo>
                  <a:lnTo>
                    <a:pt x="1561664" y="2261881"/>
                  </a:lnTo>
                  <a:lnTo>
                    <a:pt x="1514347" y="2258513"/>
                  </a:lnTo>
                  <a:lnTo>
                    <a:pt x="1467406" y="2253831"/>
                  </a:lnTo>
                  <a:lnTo>
                    <a:pt x="1420858" y="2247852"/>
                  </a:lnTo>
                  <a:lnTo>
                    <a:pt x="1374723" y="2240595"/>
                  </a:lnTo>
                  <a:lnTo>
                    <a:pt x="1329018" y="2232078"/>
                  </a:lnTo>
                  <a:lnTo>
                    <a:pt x="1283762" y="2222319"/>
                  </a:lnTo>
                  <a:lnTo>
                    <a:pt x="1238973" y="2211338"/>
                  </a:lnTo>
                  <a:lnTo>
                    <a:pt x="1194671" y="2199152"/>
                  </a:lnTo>
                  <a:lnTo>
                    <a:pt x="1150873" y="2185781"/>
                  </a:lnTo>
                  <a:lnTo>
                    <a:pt x="1107597" y="2171241"/>
                  </a:lnTo>
                  <a:lnTo>
                    <a:pt x="1064863" y="2155553"/>
                  </a:lnTo>
                  <a:lnTo>
                    <a:pt x="1022688" y="2138733"/>
                  </a:lnTo>
                  <a:lnTo>
                    <a:pt x="981091" y="2120802"/>
                  </a:lnTo>
                  <a:lnTo>
                    <a:pt x="940091" y="2101776"/>
                  </a:lnTo>
                  <a:lnTo>
                    <a:pt x="899706" y="2081675"/>
                  </a:lnTo>
                  <a:lnTo>
                    <a:pt x="859954" y="2060517"/>
                  </a:lnTo>
                  <a:lnTo>
                    <a:pt x="820853" y="2038320"/>
                  </a:lnTo>
                  <a:lnTo>
                    <a:pt x="782423" y="2015103"/>
                  </a:lnTo>
                  <a:lnTo>
                    <a:pt x="744681" y="1990884"/>
                  </a:lnTo>
                  <a:lnTo>
                    <a:pt x="707647" y="1965682"/>
                  </a:lnTo>
                  <a:lnTo>
                    <a:pt x="671337" y="1939515"/>
                  </a:lnTo>
                  <a:lnTo>
                    <a:pt x="635772" y="1912401"/>
                  </a:lnTo>
                  <a:lnTo>
                    <a:pt x="600968" y="1884359"/>
                  </a:lnTo>
                  <a:lnTo>
                    <a:pt x="566946" y="1855408"/>
                  </a:lnTo>
                  <a:lnTo>
                    <a:pt x="533723" y="1825565"/>
                  </a:lnTo>
                  <a:lnTo>
                    <a:pt x="501317" y="1794850"/>
                  </a:lnTo>
                  <a:lnTo>
                    <a:pt x="469747" y="1763280"/>
                  </a:lnTo>
                  <a:lnTo>
                    <a:pt x="439031" y="1730874"/>
                  </a:lnTo>
                  <a:lnTo>
                    <a:pt x="409189" y="1697650"/>
                  </a:lnTo>
                  <a:lnTo>
                    <a:pt x="380237" y="1663628"/>
                  </a:lnTo>
                  <a:lnTo>
                    <a:pt x="352195" y="1628825"/>
                  </a:lnTo>
                  <a:lnTo>
                    <a:pt x="325082" y="1593259"/>
                  </a:lnTo>
                  <a:lnTo>
                    <a:pt x="298914" y="1556950"/>
                  </a:lnTo>
                  <a:lnTo>
                    <a:pt x="273712" y="1519915"/>
                  </a:lnTo>
                  <a:lnTo>
                    <a:pt x="249493" y="1482173"/>
                  </a:lnTo>
                  <a:lnTo>
                    <a:pt x="226276" y="1443743"/>
                  </a:lnTo>
                  <a:lnTo>
                    <a:pt x="204080" y="1404643"/>
                  </a:lnTo>
                  <a:lnTo>
                    <a:pt x="182921" y="1364891"/>
                  </a:lnTo>
                  <a:lnTo>
                    <a:pt x="162820" y="1324505"/>
                  </a:lnTo>
                  <a:lnTo>
                    <a:pt x="143795" y="1283505"/>
                  </a:lnTo>
                  <a:lnTo>
                    <a:pt x="125863" y="1241908"/>
                  </a:lnTo>
                  <a:lnTo>
                    <a:pt x="109044" y="1199733"/>
                  </a:lnTo>
                  <a:lnTo>
                    <a:pt x="93355" y="1156999"/>
                  </a:lnTo>
                  <a:lnTo>
                    <a:pt x="78816" y="1113724"/>
                  </a:lnTo>
                  <a:lnTo>
                    <a:pt x="65444" y="1069925"/>
                  </a:lnTo>
                  <a:lnTo>
                    <a:pt x="53258" y="1025623"/>
                  </a:lnTo>
                  <a:lnTo>
                    <a:pt x="42277" y="980835"/>
                  </a:lnTo>
                  <a:lnTo>
                    <a:pt x="32519" y="935579"/>
                  </a:lnTo>
                  <a:lnTo>
                    <a:pt x="24002" y="889874"/>
                  </a:lnTo>
                  <a:lnTo>
                    <a:pt x="16744" y="843738"/>
                  </a:lnTo>
                  <a:lnTo>
                    <a:pt x="10765" y="797191"/>
                  </a:lnTo>
                  <a:lnTo>
                    <a:pt x="6083" y="750249"/>
                  </a:lnTo>
                  <a:lnTo>
                    <a:pt x="2716" y="702932"/>
                  </a:lnTo>
                  <a:lnTo>
                    <a:pt x="682" y="655259"/>
                  </a:lnTo>
                  <a:lnTo>
                    <a:pt x="0" y="607247"/>
                  </a:lnTo>
                  <a:lnTo>
                    <a:pt x="682" y="559235"/>
                  </a:lnTo>
                  <a:lnTo>
                    <a:pt x="2716" y="511561"/>
                  </a:lnTo>
                  <a:lnTo>
                    <a:pt x="6083" y="464244"/>
                  </a:lnTo>
                  <a:lnTo>
                    <a:pt x="10765" y="417303"/>
                  </a:lnTo>
                  <a:lnTo>
                    <a:pt x="16744" y="370755"/>
                  </a:lnTo>
                  <a:lnTo>
                    <a:pt x="24002" y="324620"/>
                  </a:lnTo>
                  <a:lnTo>
                    <a:pt x="32519" y="278915"/>
                  </a:lnTo>
                  <a:lnTo>
                    <a:pt x="42277" y="233659"/>
                  </a:lnTo>
                  <a:lnTo>
                    <a:pt x="53258" y="188871"/>
                  </a:lnTo>
                  <a:lnTo>
                    <a:pt x="65444" y="144568"/>
                  </a:lnTo>
                  <a:lnTo>
                    <a:pt x="78816" y="100770"/>
                  </a:lnTo>
                  <a:lnTo>
                    <a:pt x="93355" y="57494"/>
                  </a:lnTo>
                  <a:lnTo>
                    <a:pt x="109044" y="14760"/>
                  </a:lnTo>
                  <a:lnTo>
                    <a:pt x="114930" y="0"/>
                  </a:lnTo>
                  <a:lnTo>
                    <a:pt x="2688402" y="0"/>
                  </a:lnTo>
                  <a:lnTo>
                    <a:pt x="2688402" y="1904767"/>
                  </a:lnTo>
                  <a:lnTo>
                    <a:pt x="2678927" y="1912401"/>
                  </a:lnTo>
                  <a:lnTo>
                    <a:pt x="2643362" y="1939515"/>
                  </a:lnTo>
                  <a:lnTo>
                    <a:pt x="2607053" y="1965682"/>
                  </a:lnTo>
                  <a:lnTo>
                    <a:pt x="2570018" y="1990884"/>
                  </a:lnTo>
                  <a:lnTo>
                    <a:pt x="2532276" y="2015103"/>
                  </a:lnTo>
                  <a:lnTo>
                    <a:pt x="2493846" y="2038320"/>
                  </a:lnTo>
                  <a:lnTo>
                    <a:pt x="2454745" y="2060517"/>
                  </a:lnTo>
                  <a:lnTo>
                    <a:pt x="2414993" y="2081675"/>
                  </a:lnTo>
                  <a:lnTo>
                    <a:pt x="2374608" y="2101776"/>
                  </a:lnTo>
                  <a:lnTo>
                    <a:pt x="2333608" y="2120802"/>
                  </a:lnTo>
                  <a:lnTo>
                    <a:pt x="2292011" y="2138733"/>
                  </a:lnTo>
                  <a:lnTo>
                    <a:pt x="2249836" y="2155553"/>
                  </a:lnTo>
                  <a:lnTo>
                    <a:pt x="2207102" y="2171241"/>
                  </a:lnTo>
                  <a:lnTo>
                    <a:pt x="2163826" y="2185781"/>
                  </a:lnTo>
                  <a:lnTo>
                    <a:pt x="2120028" y="2199152"/>
                  </a:lnTo>
                  <a:lnTo>
                    <a:pt x="2075726" y="2211338"/>
                  </a:lnTo>
                  <a:lnTo>
                    <a:pt x="2030937" y="2222319"/>
                  </a:lnTo>
                  <a:lnTo>
                    <a:pt x="1985682" y="2232078"/>
                  </a:lnTo>
                  <a:lnTo>
                    <a:pt x="1939977" y="2240595"/>
                  </a:lnTo>
                  <a:lnTo>
                    <a:pt x="1893841" y="2247852"/>
                  </a:lnTo>
                  <a:lnTo>
                    <a:pt x="1847294" y="2253831"/>
                  </a:lnTo>
                  <a:lnTo>
                    <a:pt x="1800352" y="2258513"/>
                  </a:lnTo>
                  <a:lnTo>
                    <a:pt x="1753035" y="2261881"/>
                  </a:lnTo>
                  <a:lnTo>
                    <a:pt x="1705362" y="2263915"/>
                  </a:lnTo>
                  <a:lnTo>
                    <a:pt x="1657333" y="2264597"/>
                  </a:lnTo>
                  <a:close/>
                </a:path>
              </a:pathLst>
            </a:custGeom>
            <a:solidFill>
              <a:srgbClr val="D9B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7">
              <a:extLst>
                <a:ext uri="{FF2B5EF4-FFF2-40B4-BE49-F238E27FC236}">
                  <a16:creationId xmlns:a16="http://schemas.microsoft.com/office/drawing/2014/main" id="{94CFA3ED-90B3-50E5-6A57-BA04B8E41D11}"/>
                </a:ext>
              </a:extLst>
            </p:cNvPr>
            <p:cNvSpPr/>
            <p:nvPr/>
          </p:nvSpPr>
          <p:spPr>
            <a:xfrm>
              <a:off x="14636357" y="720381"/>
              <a:ext cx="2623185" cy="304800"/>
            </a:xfrm>
            <a:custGeom>
              <a:avLst/>
              <a:gdLst/>
              <a:ahLst/>
              <a:cxnLst/>
              <a:rect l="l" t="t" r="r" b="b"/>
              <a:pathLst>
                <a:path w="2623184" h="304800">
                  <a:moveTo>
                    <a:pt x="2314575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2314575" y="47625"/>
                  </a:lnTo>
                  <a:lnTo>
                    <a:pt x="2314575" y="0"/>
                  </a:lnTo>
                  <a:close/>
                </a:path>
                <a:path w="2623184" h="304800">
                  <a:moveTo>
                    <a:pt x="2622880" y="256921"/>
                  </a:moveTo>
                  <a:lnTo>
                    <a:pt x="308305" y="256921"/>
                  </a:lnTo>
                  <a:lnTo>
                    <a:pt x="308305" y="304546"/>
                  </a:lnTo>
                  <a:lnTo>
                    <a:pt x="2622880" y="304546"/>
                  </a:lnTo>
                  <a:lnTo>
                    <a:pt x="2622880" y="256921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6">
            <a:extLst>
              <a:ext uri="{FF2B5EF4-FFF2-40B4-BE49-F238E27FC236}">
                <a16:creationId xmlns:a16="http://schemas.microsoft.com/office/drawing/2014/main" id="{D4FD16E8-484A-C64F-C1DE-5E1B8CADC394}"/>
              </a:ext>
            </a:extLst>
          </p:cNvPr>
          <p:cNvSpPr/>
          <p:nvPr/>
        </p:nvSpPr>
        <p:spPr>
          <a:xfrm>
            <a:off x="-14361" y="0"/>
            <a:ext cx="2315845" cy="10287000"/>
          </a:xfrm>
          <a:custGeom>
            <a:avLst/>
            <a:gdLst/>
            <a:ahLst/>
            <a:cxnLst/>
            <a:rect l="l" t="t" r="r" b="b"/>
            <a:pathLst>
              <a:path w="2315845" h="10287000">
                <a:moveTo>
                  <a:pt x="2315322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2315322" y="0"/>
                </a:lnTo>
                <a:lnTo>
                  <a:pt x="2315322" y="10286998"/>
                </a:lnTo>
                <a:close/>
              </a:path>
            </a:pathLst>
          </a:custGeom>
          <a:solidFill>
            <a:srgbClr val="D9B93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" name="object 2"/>
          <p:cNvGrpSpPr/>
          <p:nvPr/>
        </p:nvGrpSpPr>
        <p:grpSpPr>
          <a:xfrm>
            <a:off x="14924645" y="1"/>
            <a:ext cx="3363595" cy="4712335"/>
            <a:chOff x="14924645" y="1"/>
            <a:chExt cx="3363595" cy="4712335"/>
          </a:xfrm>
        </p:grpSpPr>
        <p:sp>
          <p:nvSpPr>
            <p:cNvPr id="3" name="object 3"/>
            <p:cNvSpPr/>
            <p:nvPr/>
          </p:nvSpPr>
          <p:spPr>
            <a:xfrm>
              <a:off x="14924645" y="1"/>
              <a:ext cx="3363595" cy="3363595"/>
            </a:xfrm>
            <a:custGeom>
              <a:avLst/>
              <a:gdLst/>
              <a:ahLst/>
              <a:cxnLst/>
              <a:rect l="l" t="t" r="r" b="b"/>
              <a:pathLst>
                <a:path w="3363594" h="3363595">
                  <a:moveTo>
                    <a:pt x="0" y="1029573"/>
                  </a:moveTo>
                  <a:lnTo>
                    <a:pt x="487" y="981390"/>
                  </a:lnTo>
                  <a:lnTo>
                    <a:pt x="1946" y="933414"/>
                  </a:lnTo>
                  <a:lnTo>
                    <a:pt x="4365" y="885684"/>
                  </a:lnTo>
                  <a:lnTo>
                    <a:pt x="7735" y="838212"/>
                  </a:lnTo>
                  <a:lnTo>
                    <a:pt x="12047" y="791006"/>
                  </a:lnTo>
                  <a:lnTo>
                    <a:pt x="17292" y="744075"/>
                  </a:lnTo>
                  <a:lnTo>
                    <a:pt x="23460" y="697430"/>
                  </a:lnTo>
                  <a:lnTo>
                    <a:pt x="30542" y="651079"/>
                  </a:lnTo>
                  <a:lnTo>
                    <a:pt x="38529" y="605032"/>
                  </a:lnTo>
                  <a:lnTo>
                    <a:pt x="47410" y="559299"/>
                  </a:lnTo>
                  <a:lnTo>
                    <a:pt x="57177" y="513887"/>
                  </a:lnTo>
                  <a:lnTo>
                    <a:pt x="67821" y="468808"/>
                  </a:lnTo>
                  <a:lnTo>
                    <a:pt x="79331" y="424071"/>
                  </a:lnTo>
                  <a:lnTo>
                    <a:pt x="91698" y="379684"/>
                  </a:lnTo>
                  <a:lnTo>
                    <a:pt x="104914" y="335657"/>
                  </a:lnTo>
                  <a:lnTo>
                    <a:pt x="118969" y="291999"/>
                  </a:lnTo>
                  <a:lnTo>
                    <a:pt x="133853" y="248721"/>
                  </a:lnTo>
                  <a:lnTo>
                    <a:pt x="149557" y="205831"/>
                  </a:lnTo>
                  <a:lnTo>
                    <a:pt x="166071" y="163339"/>
                  </a:lnTo>
                  <a:lnTo>
                    <a:pt x="183387" y="121253"/>
                  </a:lnTo>
                  <a:lnTo>
                    <a:pt x="201494" y="79584"/>
                  </a:lnTo>
                  <a:lnTo>
                    <a:pt x="220384" y="38341"/>
                  </a:lnTo>
                  <a:lnTo>
                    <a:pt x="238859" y="0"/>
                  </a:lnTo>
                  <a:lnTo>
                    <a:pt x="3363353" y="0"/>
                  </a:lnTo>
                  <a:lnTo>
                    <a:pt x="3363353" y="3124311"/>
                  </a:lnTo>
                  <a:lnTo>
                    <a:pt x="3324888" y="3142845"/>
                  </a:lnTo>
                  <a:lnTo>
                    <a:pt x="3283645" y="3161735"/>
                  </a:lnTo>
                  <a:lnTo>
                    <a:pt x="3241976" y="3179843"/>
                  </a:lnTo>
                  <a:lnTo>
                    <a:pt x="3199891" y="3197158"/>
                  </a:lnTo>
                  <a:lnTo>
                    <a:pt x="3157398" y="3213673"/>
                  </a:lnTo>
                  <a:lnTo>
                    <a:pt x="3114508" y="3229377"/>
                  </a:lnTo>
                  <a:lnTo>
                    <a:pt x="3071230" y="3244261"/>
                  </a:lnTo>
                  <a:lnTo>
                    <a:pt x="3027573" y="3258315"/>
                  </a:lnTo>
                  <a:lnTo>
                    <a:pt x="2983546" y="3271531"/>
                  </a:lnTo>
                  <a:lnTo>
                    <a:pt x="2939159" y="3283899"/>
                  </a:lnTo>
                  <a:lnTo>
                    <a:pt x="2894421" y="3295409"/>
                  </a:lnTo>
                  <a:lnTo>
                    <a:pt x="2849342" y="3306052"/>
                  </a:lnTo>
                  <a:lnTo>
                    <a:pt x="2803931" y="3315819"/>
                  </a:lnTo>
                  <a:lnTo>
                    <a:pt x="2758197" y="3324701"/>
                  </a:lnTo>
                  <a:lnTo>
                    <a:pt x="2712150" y="3332687"/>
                  </a:lnTo>
                  <a:lnTo>
                    <a:pt x="2665799" y="3339769"/>
                  </a:lnTo>
                  <a:lnTo>
                    <a:pt x="2619154" y="3345937"/>
                  </a:lnTo>
                  <a:lnTo>
                    <a:pt x="2572224" y="3351182"/>
                  </a:lnTo>
                  <a:lnTo>
                    <a:pt x="2525018" y="3355494"/>
                  </a:lnTo>
                  <a:lnTo>
                    <a:pt x="2477545" y="3358865"/>
                  </a:lnTo>
                  <a:lnTo>
                    <a:pt x="2429816" y="3361284"/>
                  </a:lnTo>
                  <a:lnTo>
                    <a:pt x="2381839" y="3362742"/>
                  </a:lnTo>
                  <a:lnTo>
                    <a:pt x="2333624" y="3363230"/>
                  </a:lnTo>
                  <a:lnTo>
                    <a:pt x="2285409" y="3362742"/>
                  </a:lnTo>
                  <a:lnTo>
                    <a:pt x="2237432" y="3361284"/>
                  </a:lnTo>
                  <a:lnTo>
                    <a:pt x="2189703" y="3358865"/>
                  </a:lnTo>
                  <a:lnTo>
                    <a:pt x="2142231" y="3355494"/>
                  </a:lnTo>
                  <a:lnTo>
                    <a:pt x="2095024" y="3351182"/>
                  </a:lnTo>
                  <a:lnTo>
                    <a:pt x="2048094" y="3345937"/>
                  </a:lnTo>
                  <a:lnTo>
                    <a:pt x="2001449" y="3339769"/>
                  </a:lnTo>
                  <a:lnTo>
                    <a:pt x="1955098" y="3332687"/>
                  </a:lnTo>
                  <a:lnTo>
                    <a:pt x="1909051" y="3324701"/>
                  </a:lnTo>
                  <a:lnTo>
                    <a:pt x="1863317" y="3315819"/>
                  </a:lnTo>
                  <a:lnTo>
                    <a:pt x="1817906" y="3306052"/>
                  </a:lnTo>
                  <a:lnTo>
                    <a:pt x="1772827" y="3295409"/>
                  </a:lnTo>
                  <a:lnTo>
                    <a:pt x="1728089" y="3283899"/>
                  </a:lnTo>
                  <a:lnTo>
                    <a:pt x="1683702" y="3271531"/>
                  </a:lnTo>
                  <a:lnTo>
                    <a:pt x="1639675" y="3258315"/>
                  </a:lnTo>
                  <a:lnTo>
                    <a:pt x="1596018" y="3244261"/>
                  </a:lnTo>
                  <a:lnTo>
                    <a:pt x="1552740" y="3229377"/>
                  </a:lnTo>
                  <a:lnTo>
                    <a:pt x="1509850" y="3213673"/>
                  </a:lnTo>
                  <a:lnTo>
                    <a:pt x="1467357" y="3197158"/>
                  </a:lnTo>
                  <a:lnTo>
                    <a:pt x="1425272" y="3179843"/>
                  </a:lnTo>
                  <a:lnTo>
                    <a:pt x="1383603" y="3161735"/>
                  </a:lnTo>
                  <a:lnTo>
                    <a:pt x="1342360" y="3142845"/>
                  </a:lnTo>
                  <a:lnTo>
                    <a:pt x="1301552" y="3123182"/>
                  </a:lnTo>
                  <a:lnTo>
                    <a:pt x="1261189" y="3102755"/>
                  </a:lnTo>
                  <a:lnTo>
                    <a:pt x="1221280" y="3081574"/>
                  </a:lnTo>
                  <a:lnTo>
                    <a:pt x="1181834" y="3059649"/>
                  </a:lnTo>
                  <a:lnTo>
                    <a:pt x="1142861" y="3036987"/>
                  </a:lnTo>
                  <a:lnTo>
                    <a:pt x="1104370" y="3013600"/>
                  </a:lnTo>
                  <a:lnTo>
                    <a:pt x="1066371" y="2989495"/>
                  </a:lnTo>
                  <a:lnTo>
                    <a:pt x="1028872" y="2964684"/>
                  </a:lnTo>
                  <a:lnTo>
                    <a:pt x="991884" y="2939174"/>
                  </a:lnTo>
                  <a:lnTo>
                    <a:pt x="955415" y="2912976"/>
                  </a:lnTo>
                  <a:lnTo>
                    <a:pt x="919476" y="2886099"/>
                  </a:lnTo>
                  <a:lnTo>
                    <a:pt x="884075" y="2858552"/>
                  </a:lnTo>
                  <a:lnTo>
                    <a:pt x="849222" y="2830344"/>
                  </a:lnTo>
                  <a:lnTo>
                    <a:pt x="814926" y="2801485"/>
                  </a:lnTo>
                  <a:lnTo>
                    <a:pt x="781197" y="2771985"/>
                  </a:lnTo>
                  <a:lnTo>
                    <a:pt x="748043" y="2741852"/>
                  </a:lnTo>
                  <a:lnTo>
                    <a:pt x="715475" y="2711097"/>
                  </a:lnTo>
                  <a:lnTo>
                    <a:pt x="683502" y="2679727"/>
                  </a:lnTo>
                  <a:lnTo>
                    <a:pt x="652133" y="2647754"/>
                  </a:lnTo>
                  <a:lnTo>
                    <a:pt x="621377" y="2615186"/>
                  </a:lnTo>
                  <a:lnTo>
                    <a:pt x="591245" y="2582033"/>
                  </a:lnTo>
                  <a:lnTo>
                    <a:pt x="561744" y="2548304"/>
                  </a:lnTo>
                  <a:lnTo>
                    <a:pt x="532886" y="2514008"/>
                  </a:lnTo>
                  <a:lnTo>
                    <a:pt x="504678" y="2479154"/>
                  </a:lnTo>
                  <a:lnTo>
                    <a:pt x="477131" y="2443753"/>
                  </a:lnTo>
                  <a:lnTo>
                    <a:pt x="450253" y="2407814"/>
                  </a:lnTo>
                  <a:lnTo>
                    <a:pt x="424055" y="2371346"/>
                  </a:lnTo>
                  <a:lnTo>
                    <a:pt x="398546" y="2334357"/>
                  </a:lnTo>
                  <a:lnTo>
                    <a:pt x="373734" y="2296859"/>
                  </a:lnTo>
                  <a:lnTo>
                    <a:pt x="349630" y="2258860"/>
                  </a:lnTo>
                  <a:lnTo>
                    <a:pt x="326242" y="2220369"/>
                  </a:lnTo>
                  <a:lnTo>
                    <a:pt x="303581" y="2181396"/>
                  </a:lnTo>
                  <a:lnTo>
                    <a:pt x="281655" y="2141950"/>
                  </a:lnTo>
                  <a:lnTo>
                    <a:pt x="260474" y="2102040"/>
                  </a:lnTo>
                  <a:lnTo>
                    <a:pt x="240047" y="2061677"/>
                  </a:lnTo>
                  <a:lnTo>
                    <a:pt x="220384" y="2020870"/>
                  </a:lnTo>
                  <a:lnTo>
                    <a:pt x="201494" y="1979626"/>
                  </a:lnTo>
                  <a:lnTo>
                    <a:pt x="183387" y="1937958"/>
                  </a:lnTo>
                  <a:lnTo>
                    <a:pt x="166071" y="1895872"/>
                  </a:lnTo>
                  <a:lnTo>
                    <a:pt x="149557" y="1853380"/>
                  </a:lnTo>
                  <a:lnTo>
                    <a:pt x="133853" y="1810490"/>
                  </a:lnTo>
                  <a:lnTo>
                    <a:pt x="118969" y="1767211"/>
                  </a:lnTo>
                  <a:lnTo>
                    <a:pt x="104914" y="1723554"/>
                  </a:lnTo>
                  <a:lnTo>
                    <a:pt x="91698" y="1679527"/>
                  </a:lnTo>
                  <a:lnTo>
                    <a:pt x="79331" y="1635140"/>
                  </a:lnTo>
                  <a:lnTo>
                    <a:pt x="67821" y="1590403"/>
                  </a:lnTo>
                  <a:lnTo>
                    <a:pt x="57177" y="1545323"/>
                  </a:lnTo>
                  <a:lnTo>
                    <a:pt x="47410" y="1499912"/>
                  </a:lnTo>
                  <a:lnTo>
                    <a:pt x="38529" y="1454179"/>
                  </a:lnTo>
                  <a:lnTo>
                    <a:pt x="30542" y="1408132"/>
                  </a:lnTo>
                  <a:lnTo>
                    <a:pt x="23460" y="1361781"/>
                  </a:lnTo>
                  <a:lnTo>
                    <a:pt x="17292" y="1315135"/>
                  </a:lnTo>
                  <a:lnTo>
                    <a:pt x="12047" y="1268205"/>
                  </a:lnTo>
                  <a:lnTo>
                    <a:pt x="7735" y="1220999"/>
                  </a:lnTo>
                  <a:lnTo>
                    <a:pt x="4365" y="1173527"/>
                  </a:lnTo>
                  <a:lnTo>
                    <a:pt x="1946" y="1125797"/>
                  </a:lnTo>
                  <a:lnTo>
                    <a:pt x="487" y="1077820"/>
                  </a:lnTo>
                  <a:lnTo>
                    <a:pt x="0" y="1029573"/>
                  </a:lnTo>
                  <a:close/>
                </a:path>
              </a:pathLst>
            </a:custGeom>
            <a:solidFill>
              <a:srgbClr val="D9B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255274" y="1030490"/>
              <a:ext cx="437515" cy="3681729"/>
            </a:xfrm>
            <a:custGeom>
              <a:avLst/>
              <a:gdLst/>
              <a:ahLst/>
              <a:cxnLst/>
              <a:rect l="l" t="t" r="r" b="b"/>
              <a:pathLst>
                <a:path w="437515" h="3681729">
                  <a:moveTo>
                    <a:pt x="76200" y="433324"/>
                  </a:moveTo>
                  <a:lnTo>
                    <a:pt x="0" y="433324"/>
                  </a:lnTo>
                  <a:lnTo>
                    <a:pt x="0" y="3681349"/>
                  </a:lnTo>
                  <a:lnTo>
                    <a:pt x="76200" y="3681349"/>
                  </a:lnTo>
                  <a:lnTo>
                    <a:pt x="76200" y="433324"/>
                  </a:lnTo>
                  <a:close/>
                </a:path>
                <a:path w="437515" h="3681729">
                  <a:moveTo>
                    <a:pt x="437299" y="0"/>
                  </a:moveTo>
                  <a:lnTo>
                    <a:pt x="361099" y="0"/>
                  </a:lnTo>
                  <a:lnTo>
                    <a:pt x="361099" y="3248025"/>
                  </a:lnTo>
                  <a:lnTo>
                    <a:pt x="437299" y="3248025"/>
                  </a:lnTo>
                  <a:lnTo>
                    <a:pt x="437299" y="0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2141134" y="8200028"/>
            <a:ext cx="5664200" cy="1619250"/>
            <a:chOff x="12141134" y="8200028"/>
            <a:chExt cx="5664200" cy="161925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61903" y="8405312"/>
              <a:ext cx="2943224" cy="14096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1134" y="8200028"/>
              <a:ext cx="3076574" cy="161924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3792430" y="5429970"/>
            <a:ext cx="6202078" cy="2257028"/>
          </a:xfrm>
          <a:prstGeom prst="rect">
            <a:avLst/>
          </a:prstGeom>
        </p:spPr>
        <p:txBody>
          <a:bodyPr vert="horz" wrap="square" lIns="0" tIns="38100" rIns="0" bIns="0" rtlCol="0" anchor="t">
            <a:spAutoFit/>
          </a:bodyPr>
          <a:lstStyle/>
          <a:p>
            <a:pPr marL="847725" marR="5080" indent="-835660">
              <a:lnSpc>
                <a:spcPts val="8540"/>
              </a:lnSpc>
              <a:spcBef>
                <a:spcPts val="300"/>
              </a:spcBef>
            </a:pPr>
            <a:r>
              <a:rPr lang="pt-BR" sz="7200" spc="-580">
                <a:solidFill>
                  <a:srgbClr val="040707"/>
                </a:solidFill>
                <a:latin typeface="Lucida Sans Unicode"/>
                <a:cs typeface="Verdana"/>
              </a:rPr>
              <a:t>S</a:t>
            </a:r>
            <a:r>
              <a:rPr lang="pt-BR" sz="7200" spc="530">
                <a:solidFill>
                  <a:srgbClr val="040707"/>
                </a:solidFill>
                <a:latin typeface="Lucida Sans Unicode"/>
                <a:cs typeface="Verdana"/>
              </a:rPr>
              <a:t>C</a:t>
            </a:r>
            <a:r>
              <a:rPr lang="pt-BR" sz="7200" spc="-465">
                <a:solidFill>
                  <a:srgbClr val="040707"/>
                </a:solidFill>
                <a:latin typeface="Lucida Sans Unicode"/>
                <a:cs typeface="Verdana"/>
              </a:rPr>
              <a:t>R</a:t>
            </a:r>
            <a:r>
              <a:rPr lang="pt-BR" sz="7200" spc="-310">
                <a:solidFill>
                  <a:srgbClr val="040707"/>
                </a:solidFill>
                <a:latin typeface="Lucida Sans Unicode"/>
                <a:cs typeface="Verdana"/>
              </a:rPr>
              <a:t>UM</a:t>
            </a:r>
            <a:endParaRPr lang="pt-BR" sz="7200">
              <a:solidFill>
                <a:srgbClr val="000000"/>
              </a:solidFill>
              <a:latin typeface="Lucida Sans Unicode"/>
              <a:cs typeface="Verdana"/>
            </a:endParaRPr>
          </a:p>
          <a:p>
            <a:pPr marL="847725" marR="5080" indent="-835660">
              <a:lnSpc>
                <a:spcPts val="8540"/>
              </a:lnSpc>
              <a:spcBef>
                <a:spcPts val="300"/>
              </a:spcBef>
            </a:pPr>
            <a:r>
              <a:rPr lang="pt-BR" sz="7200" spc="-385">
                <a:solidFill>
                  <a:srgbClr val="040707"/>
                </a:solidFill>
                <a:latin typeface="Lucida Sans Unicode"/>
                <a:cs typeface="Verdana"/>
              </a:rPr>
              <a:t>T</a:t>
            </a:r>
            <a:r>
              <a:rPr lang="pt-BR" sz="7200" spc="-785">
                <a:solidFill>
                  <a:srgbClr val="040707"/>
                </a:solidFill>
                <a:latin typeface="Lucida Sans Unicode"/>
                <a:cs typeface="Verdana"/>
              </a:rPr>
              <a:t>E</a:t>
            </a:r>
            <a:r>
              <a:rPr lang="pt-BR" sz="7200" spc="90">
                <a:solidFill>
                  <a:srgbClr val="040707"/>
                </a:solidFill>
                <a:latin typeface="Lucida Sans Unicode"/>
                <a:cs typeface="Verdana"/>
              </a:rPr>
              <a:t>A</a:t>
            </a:r>
            <a:r>
              <a:rPr lang="pt-BR" sz="7200" spc="280">
                <a:solidFill>
                  <a:srgbClr val="040707"/>
                </a:solidFill>
                <a:latin typeface="Lucida Sans Unicode"/>
                <a:cs typeface="Verdana"/>
              </a:rPr>
              <a:t>M</a:t>
            </a:r>
            <a:endParaRPr lang="pt-BR" sz="7200">
              <a:latin typeface="Lucida Sans Unicode"/>
              <a:ea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09347" y="959485"/>
            <a:ext cx="5569031" cy="1444626"/>
          </a:xfrm>
          <a:prstGeom prst="rect">
            <a:avLst/>
          </a:prstGeom>
        </p:spPr>
        <p:txBody>
          <a:bodyPr vert="horz" wrap="square" lIns="0" tIns="23431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2536825" algn="l"/>
              </a:tabLst>
            </a:pPr>
            <a:r>
              <a:rPr lang="pt-BR" sz="3600" spc="300" dirty="0">
                <a:solidFill>
                  <a:srgbClr val="D9B93D"/>
                </a:solidFill>
                <a:latin typeface="Lucida Sans Unicode"/>
                <a:cs typeface="Lucida Sans Unicode"/>
              </a:rPr>
              <a:t>CRISTOVÃO FERREIRA</a:t>
            </a:r>
            <a:endParaRPr sz="3600" dirty="0">
              <a:latin typeface="Lucida Sans Unicode"/>
              <a:cs typeface="Lucida Sans Unicode"/>
            </a:endParaRPr>
          </a:p>
          <a:p>
            <a:pPr marL="12700">
              <a:spcBef>
                <a:spcPts val="1450"/>
              </a:spcBef>
            </a:pPr>
            <a:r>
              <a:rPr sz="3000" spc="90" dirty="0">
                <a:solidFill>
                  <a:srgbClr val="040707"/>
                </a:solidFill>
                <a:latin typeface="Lucida Sans Unicode"/>
                <a:cs typeface="Lucida Sans Unicode"/>
              </a:rPr>
              <a:t>Scrum</a:t>
            </a:r>
            <a:r>
              <a:rPr lang="pt-BR" sz="3000" spc="-30" dirty="0">
                <a:solidFill>
                  <a:srgbClr val="040707"/>
                </a:solidFill>
                <a:latin typeface="Lucida Sans Unicode"/>
                <a:cs typeface="Lucida Sans Unicode"/>
              </a:rPr>
              <a:t> Master</a:t>
            </a:r>
            <a:endParaRPr sz="3000" spc="110" dirty="0">
              <a:solidFill>
                <a:srgbClr val="040707"/>
              </a:solidFill>
              <a:latin typeface="Lucida Sans Unicode"/>
              <a:cs typeface="Lucida Sans Unicode"/>
            </a:endParaRPr>
          </a:p>
        </p:txBody>
      </p:sp>
      <p:pic>
        <p:nvPicPr>
          <p:cNvPr id="17" name="Imagem 17" descr="Rosto de homem visto de perto&#10;&#10;Descrição gerada automaticamente">
            <a:extLst>
              <a:ext uri="{FF2B5EF4-FFF2-40B4-BE49-F238E27FC236}">
                <a16:creationId xmlns:a16="http://schemas.microsoft.com/office/drawing/2014/main" id="{599A9ED3-4086-23C1-2DE5-52DC0759A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81" y="6536101"/>
            <a:ext cx="2743200" cy="2726625"/>
          </a:xfrm>
          <a:prstGeom prst="rect">
            <a:avLst/>
          </a:prstGeom>
        </p:spPr>
      </p:pic>
      <p:sp>
        <p:nvSpPr>
          <p:cNvPr id="18" name="object 15">
            <a:extLst>
              <a:ext uri="{FF2B5EF4-FFF2-40B4-BE49-F238E27FC236}">
                <a16:creationId xmlns:a16="http://schemas.microsoft.com/office/drawing/2014/main" id="{20C9A3F9-3810-81DD-8833-92808A11BE4B}"/>
              </a:ext>
            </a:extLst>
          </p:cNvPr>
          <p:cNvSpPr txBox="1"/>
          <p:nvPr/>
        </p:nvSpPr>
        <p:spPr>
          <a:xfrm>
            <a:off x="4214028" y="7190245"/>
            <a:ext cx="3691890" cy="1418336"/>
          </a:xfrm>
          <a:prstGeom prst="rect">
            <a:avLst/>
          </a:prstGeom>
        </p:spPr>
        <p:txBody>
          <a:bodyPr vert="horz" wrap="square" lIns="0" tIns="220979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739"/>
              </a:spcBef>
              <a:tabLst>
                <a:tab pos="1239520" algn="l"/>
              </a:tabLst>
            </a:pPr>
            <a:r>
              <a:rPr sz="3600" spc="55" dirty="0">
                <a:solidFill>
                  <a:srgbClr val="D9B93D"/>
                </a:solidFill>
                <a:latin typeface="Lucida Sans Unicode"/>
                <a:cs typeface="Lucida Sans Unicode"/>
              </a:rPr>
              <a:t>LUIZ	</a:t>
            </a:r>
            <a:r>
              <a:rPr sz="3600" spc="315" dirty="0">
                <a:solidFill>
                  <a:srgbClr val="D9B93D"/>
                </a:solidFill>
                <a:latin typeface="Lucida Sans Unicode"/>
                <a:cs typeface="Lucida Sans Unicode"/>
              </a:rPr>
              <a:t>GUSTAVO</a:t>
            </a:r>
            <a:endParaRPr sz="36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pt-BR" sz="3000" spc="35" dirty="0">
                <a:solidFill>
                  <a:srgbClr val="040707"/>
                </a:solidFill>
                <a:latin typeface="Lucida Sans Unicode"/>
                <a:cs typeface="Lucida Sans Unicode"/>
              </a:rPr>
              <a:t>Scrum Team</a:t>
            </a:r>
          </a:p>
        </p:txBody>
      </p:sp>
      <p:pic>
        <p:nvPicPr>
          <p:cNvPr id="19" name="Imagem 19" descr="Rosto de homem visto de perto&#10;&#10;Descrição gerada automaticamente">
            <a:extLst>
              <a:ext uri="{FF2B5EF4-FFF2-40B4-BE49-F238E27FC236}">
                <a16:creationId xmlns:a16="http://schemas.microsoft.com/office/drawing/2014/main" id="{49CDEE47-1308-5E4C-EE1B-9C20A8225D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331" y="425019"/>
            <a:ext cx="2249698" cy="3003610"/>
          </a:xfrm>
          <a:prstGeom prst="rect">
            <a:avLst/>
          </a:prstGeom>
        </p:spPr>
      </p:pic>
      <p:sp>
        <p:nvSpPr>
          <p:cNvPr id="20" name="object 16">
            <a:extLst>
              <a:ext uri="{FF2B5EF4-FFF2-40B4-BE49-F238E27FC236}">
                <a16:creationId xmlns:a16="http://schemas.microsoft.com/office/drawing/2014/main" id="{3BFE53C1-E5D9-9662-F351-D662F0DEA589}"/>
              </a:ext>
            </a:extLst>
          </p:cNvPr>
          <p:cNvSpPr txBox="1"/>
          <p:nvPr/>
        </p:nvSpPr>
        <p:spPr>
          <a:xfrm>
            <a:off x="4209347" y="3915662"/>
            <a:ext cx="5505450" cy="1444626"/>
          </a:xfrm>
          <a:prstGeom prst="rect">
            <a:avLst/>
          </a:prstGeom>
        </p:spPr>
        <p:txBody>
          <a:bodyPr vert="horz" wrap="square" lIns="0" tIns="234315" rIns="0" bIns="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3214370" algn="l"/>
              </a:tabLst>
            </a:pPr>
            <a:r>
              <a:rPr lang="pt-BR" sz="3600" spc="325" dirty="0">
                <a:solidFill>
                  <a:srgbClr val="D9B93D"/>
                </a:solidFill>
                <a:latin typeface="Lucida Sans Unicode"/>
                <a:cs typeface="Lucida Sans Unicode"/>
              </a:rPr>
              <a:t>RICARDO SIQUEIRA</a:t>
            </a:r>
            <a:endParaRPr sz="36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lang="pt-BR" sz="3000" spc="35" dirty="0" err="1">
                <a:solidFill>
                  <a:srgbClr val="040707"/>
                </a:solidFill>
                <a:latin typeface="Lucida Sans Unicode"/>
                <a:cs typeface="Lucida Sans Unicode"/>
              </a:rPr>
              <a:t>Product</a:t>
            </a:r>
            <a:r>
              <a:rPr lang="pt-BR" sz="3000" spc="-25" dirty="0">
                <a:solidFill>
                  <a:srgbClr val="040707"/>
                </a:solidFill>
                <a:latin typeface="Lucida Sans Unicode"/>
                <a:cs typeface="Lucida Sans Unicode"/>
              </a:rPr>
              <a:t> </a:t>
            </a:r>
            <a:r>
              <a:rPr lang="pt-BR" sz="3000" spc="20" dirty="0" err="1">
                <a:solidFill>
                  <a:srgbClr val="040707"/>
                </a:solidFill>
                <a:latin typeface="Lucida Sans Unicode"/>
                <a:cs typeface="Lucida Sans Unicode"/>
              </a:rPr>
              <a:t>Owner</a:t>
            </a:r>
            <a:endParaRPr lang="pt-BR" sz="3000" dirty="0">
              <a:latin typeface="Lucida Sans Unicode"/>
              <a:cs typeface="Lucida Sans Unicode"/>
            </a:endParaRPr>
          </a:p>
        </p:txBody>
      </p:sp>
      <p:pic>
        <p:nvPicPr>
          <p:cNvPr id="7" name="object 9">
            <a:extLst>
              <a:ext uri="{FF2B5EF4-FFF2-40B4-BE49-F238E27FC236}">
                <a16:creationId xmlns:a16="http://schemas.microsoft.com/office/drawing/2014/main" id="{27BE9F29-94AB-1394-E0EB-DE405AE49195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6127" y="3608884"/>
            <a:ext cx="2370107" cy="232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2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5400000" flipV="1">
            <a:off x="773944" y="6149462"/>
            <a:ext cx="3363595" cy="4911482"/>
            <a:chOff x="14924645" y="1"/>
            <a:chExt cx="3363595" cy="4712218"/>
          </a:xfrm>
        </p:grpSpPr>
        <p:sp>
          <p:nvSpPr>
            <p:cNvPr id="3" name="object 3"/>
            <p:cNvSpPr/>
            <p:nvPr/>
          </p:nvSpPr>
          <p:spPr>
            <a:xfrm>
              <a:off x="14924645" y="1"/>
              <a:ext cx="3363595" cy="3363595"/>
            </a:xfrm>
            <a:custGeom>
              <a:avLst/>
              <a:gdLst/>
              <a:ahLst/>
              <a:cxnLst/>
              <a:rect l="l" t="t" r="r" b="b"/>
              <a:pathLst>
                <a:path w="3363594" h="3363595">
                  <a:moveTo>
                    <a:pt x="0" y="1029573"/>
                  </a:moveTo>
                  <a:lnTo>
                    <a:pt x="487" y="981390"/>
                  </a:lnTo>
                  <a:lnTo>
                    <a:pt x="1946" y="933414"/>
                  </a:lnTo>
                  <a:lnTo>
                    <a:pt x="4365" y="885684"/>
                  </a:lnTo>
                  <a:lnTo>
                    <a:pt x="7735" y="838212"/>
                  </a:lnTo>
                  <a:lnTo>
                    <a:pt x="12047" y="791006"/>
                  </a:lnTo>
                  <a:lnTo>
                    <a:pt x="17292" y="744075"/>
                  </a:lnTo>
                  <a:lnTo>
                    <a:pt x="23460" y="697430"/>
                  </a:lnTo>
                  <a:lnTo>
                    <a:pt x="30542" y="651079"/>
                  </a:lnTo>
                  <a:lnTo>
                    <a:pt x="38529" y="605032"/>
                  </a:lnTo>
                  <a:lnTo>
                    <a:pt x="47410" y="559299"/>
                  </a:lnTo>
                  <a:lnTo>
                    <a:pt x="57177" y="513887"/>
                  </a:lnTo>
                  <a:lnTo>
                    <a:pt x="67821" y="468808"/>
                  </a:lnTo>
                  <a:lnTo>
                    <a:pt x="79331" y="424071"/>
                  </a:lnTo>
                  <a:lnTo>
                    <a:pt x="91698" y="379684"/>
                  </a:lnTo>
                  <a:lnTo>
                    <a:pt x="104914" y="335657"/>
                  </a:lnTo>
                  <a:lnTo>
                    <a:pt x="118969" y="291999"/>
                  </a:lnTo>
                  <a:lnTo>
                    <a:pt x="133853" y="248721"/>
                  </a:lnTo>
                  <a:lnTo>
                    <a:pt x="149557" y="205831"/>
                  </a:lnTo>
                  <a:lnTo>
                    <a:pt x="166071" y="163339"/>
                  </a:lnTo>
                  <a:lnTo>
                    <a:pt x="183387" y="121253"/>
                  </a:lnTo>
                  <a:lnTo>
                    <a:pt x="201494" y="79584"/>
                  </a:lnTo>
                  <a:lnTo>
                    <a:pt x="220384" y="38341"/>
                  </a:lnTo>
                  <a:lnTo>
                    <a:pt x="238859" y="0"/>
                  </a:lnTo>
                  <a:lnTo>
                    <a:pt x="3363353" y="0"/>
                  </a:lnTo>
                  <a:lnTo>
                    <a:pt x="3363353" y="3124311"/>
                  </a:lnTo>
                  <a:lnTo>
                    <a:pt x="3324888" y="3142845"/>
                  </a:lnTo>
                  <a:lnTo>
                    <a:pt x="3283645" y="3161735"/>
                  </a:lnTo>
                  <a:lnTo>
                    <a:pt x="3241976" y="3179843"/>
                  </a:lnTo>
                  <a:lnTo>
                    <a:pt x="3199891" y="3197158"/>
                  </a:lnTo>
                  <a:lnTo>
                    <a:pt x="3157398" y="3213673"/>
                  </a:lnTo>
                  <a:lnTo>
                    <a:pt x="3114508" y="3229377"/>
                  </a:lnTo>
                  <a:lnTo>
                    <a:pt x="3071230" y="3244261"/>
                  </a:lnTo>
                  <a:lnTo>
                    <a:pt x="3027573" y="3258315"/>
                  </a:lnTo>
                  <a:lnTo>
                    <a:pt x="2983546" y="3271531"/>
                  </a:lnTo>
                  <a:lnTo>
                    <a:pt x="2939159" y="3283899"/>
                  </a:lnTo>
                  <a:lnTo>
                    <a:pt x="2894421" y="3295409"/>
                  </a:lnTo>
                  <a:lnTo>
                    <a:pt x="2849342" y="3306052"/>
                  </a:lnTo>
                  <a:lnTo>
                    <a:pt x="2803931" y="3315819"/>
                  </a:lnTo>
                  <a:lnTo>
                    <a:pt x="2758197" y="3324701"/>
                  </a:lnTo>
                  <a:lnTo>
                    <a:pt x="2712150" y="3332687"/>
                  </a:lnTo>
                  <a:lnTo>
                    <a:pt x="2665799" y="3339769"/>
                  </a:lnTo>
                  <a:lnTo>
                    <a:pt x="2619154" y="3345937"/>
                  </a:lnTo>
                  <a:lnTo>
                    <a:pt x="2572224" y="3351182"/>
                  </a:lnTo>
                  <a:lnTo>
                    <a:pt x="2525018" y="3355494"/>
                  </a:lnTo>
                  <a:lnTo>
                    <a:pt x="2477545" y="3358865"/>
                  </a:lnTo>
                  <a:lnTo>
                    <a:pt x="2429816" y="3361284"/>
                  </a:lnTo>
                  <a:lnTo>
                    <a:pt x="2381839" y="3362742"/>
                  </a:lnTo>
                  <a:lnTo>
                    <a:pt x="2333624" y="3363230"/>
                  </a:lnTo>
                  <a:lnTo>
                    <a:pt x="2285409" y="3362742"/>
                  </a:lnTo>
                  <a:lnTo>
                    <a:pt x="2237432" y="3361284"/>
                  </a:lnTo>
                  <a:lnTo>
                    <a:pt x="2189703" y="3358865"/>
                  </a:lnTo>
                  <a:lnTo>
                    <a:pt x="2142231" y="3355494"/>
                  </a:lnTo>
                  <a:lnTo>
                    <a:pt x="2095024" y="3351182"/>
                  </a:lnTo>
                  <a:lnTo>
                    <a:pt x="2048094" y="3345937"/>
                  </a:lnTo>
                  <a:lnTo>
                    <a:pt x="2001449" y="3339769"/>
                  </a:lnTo>
                  <a:lnTo>
                    <a:pt x="1955098" y="3332687"/>
                  </a:lnTo>
                  <a:lnTo>
                    <a:pt x="1909051" y="3324701"/>
                  </a:lnTo>
                  <a:lnTo>
                    <a:pt x="1863317" y="3315819"/>
                  </a:lnTo>
                  <a:lnTo>
                    <a:pt x="1817906" y="3306052"/>
                  </a:lnTo>
                  <a:lnTo>
                    <a:pt x="1772827" y="3295409"/>
                  </a:lnTo>
                  <a:lnTo>
                    <a:pt x="1728089" y="3283899"/>
                  </a:lnTo>
                  <a:lnTo>
                    <a:pt x="1683702" y="3271531"/>
                  </a:lnTo>
                  <a:lnTo>
                    <a:pt x="1639675" y="3258315"/>
                  </a:lnTo>
                  <a:lnTo>
                    <a:pt x="1596018" y="3244261"/>
                  </a:lnTo>
                  <a:lnTo>
                    <a:pt x="1552740" y="3229377"/>
                  </a:lnTo>
                  <a:lnTo>
                    <a:pt x="1509850" y="3213673"/>
                  </a:lnTo>
                  <a:lnTo>
                    <a:pt x="1467357" y="3197158"/>
                  </a:lnTo>
                  <a:lnTo>
                    <a:pt x="1425272" y="3179843"/>
                  </a:lnTo>
                  <a:lnTo>
                    <a:pt x="1383603" y="3161735"/>
                  </a:lnTo>
                  <a:lnTo>
                    <a:pt x="1342360" y="3142845"/>
                  </a:lnTo>
                  <a:lnTo>
                    <a:pt x="1301552" y="3123182"/>
                  </a:lnTo>
                  <a:lnTo>
                    <a:pt x="1261189" y="3102755"/>
                  </a:lnTo>
                  <a:lnTo>
                    <a:pt x="1221280" y="3081574"/>
                  </a:lnTo>
                  <a:lnTo>
                    <a:pt x="1181834" y="3059649"/>
                  </a:lnTo>
                  <a:lnTo>
                    <a:pt x="1142861" y="3036987"/>
                  </a:lnTo>
                  <a:lnTo>
                    <a:pt x="1104370" y="3013600"/>
                  </a:lnTo>
                  <a:lnTo>
                    <a:pt x="1066371" y="2989495"/>
                  </a:lnTo>
                  <a:lnTo>
                    <a:pt x="1028872" y="2964684"/>
                  </a:lnTo>
                  <a:lnTo>
                    <a:pt x="991884" y="2939174"/>
                  </a:lnTo>
                  <a:lnTo>
                    <a:pt x="955415" y="2912976"/>
                  </a:lnTo>
                  <a:lnTo>
                    <a:pt x="919476" y="2886099"/>
                  </a:lnTo>
                  <a:lnTo>
                    <a:pt x="884075" y="2858552"/>
                  </a:lnTo>
                  <a:lnTo>
                    <a:pt x="849222" y="2830344"/>
                  </a:lnTo>
                  <a:lnTo>
                    <a:pt x="814926" y="2801485"/>
                  </a:lnTo>
                  <a:lnTo>
                    <a:pt x="781197" y="2771985"/>
                  </a:lnTo>
                  <a:lnTo>
                    <a:pt x="748043" y="2741852"/>
                  </a:lnTo>
                  <a:lnTo>
                    <a:pt x="715475" y="2711097"/>
                  </a:lnTo>
                  <a:lnTo>
                    <a:pt x="683502" y="2679727"/>
                  </a:lnTo>
                  <a:lnTo>
                    <a:pt x="652133" y="2647754"/>
                  </a:lnTo>
                  <a:lnTo>
                    <a:pt x="621377" y="2615186"/>
                  </a:lnTo>
                  <a:lnTo>
                    <a:pt x="591245" y="2582033"/>
                  </a:lnTo>
                  <a:lnTo>
                    <a:pt x="561744" y="2548304"/>
                  </a:lnTo>
                  <a:lnTo>
                    <a:pt x="532886" y="2514008"/>
                  </a:lnTo>
                  <a:lnTo>
                    <a:pt x="504678" y="2479154"/>
                  </a:lnTo>
                  <a:lnTo>
                    <a:pt x="477131" y="2443753"/>
                  </a:lnTo>
                  <a:lnTo>
                    <a:pt x="450253" y="2407814"/>
                  </a:lnTo>
                  <a:lnTo>
                    <a:pt x="424055" y="2371346"/>
                  </a:lnTo>
                  <a:lnTo>
                    <a:pt x="398546" y="2334357"/>
                  </a:lnTo>
                  <a:lnTo>
                    <a:pt x="373734" y="2296859"/>
                  </a:lnTo>
                  <a:lnTo>
                    <a:pt x="349630" y="2258860"/>
                  </a:lnTo>
                  <a:lnTo>
                    <a:pt x="326242" y="2220369"/>
                  </a:lnTo>
                  <a:lnTo>
                    <a:pt x="303581" y="2181396"/>
                  </a:lnTo>
                  <a:lnTo>
                    <a:pt x="281655" y="2141950"/>
                  </a:lnTo>
                  <a:lnTo>
                    <a:pt x="260474" y="2102040"/>
                  </a:lnTo>
                  <a:lnTo>
                    <a:pt x="240047" y="2061677"/>
                  </a:lnTo>
                  <a:lnTo>
                    <a:pt x="220384" y="2020870"/>
                  </a:lnTo>
                  <a:lnTo>
                    <a:pt x="201494" y="1979626"/>
                  </a:lnTo>
                  <a:lnTo>
                    <a:pt x="183387" y="1937958"/>
                  </a:lnTo>
                  <a:lnTo>
                    <a:pt x="166071" y="1895872"/>
                  </a:lnTo>
                  <a:lnTo>
                    <a:pt x="149557" y="1853380"/>
                  </a:lnTo>
                  <a:lnTo>
                    <a:pt x="133853" y="1810490"/>
                  </a:lnTo>
                  <a:lnTo>
                    <a:pt x="118969" y="1767211"/>
                  </a:lnTo>
                  <a:lnTo>
                    <a:pt x="104914" y="1723554"/>
                  </a:lnTo>
                  <a:lnTo>
                    <a:pt x="91698" y="1679527"/>
                  </a:lnTo>
                  <a:lnTo>
                    <a:pt x="79331" y="1635140"/>
                  </a:lnTo>
                  <a:lnTo>
                    <a:pt x="67821" y="1590403"/>
                  </a:lnTo>
                  <a:lnTo>
                    <a:pt x="57177" y="1545323"/>
                  </a:lnTo>
                  <a:lnTo>
                    <a:pt x="47410" y="1499912"/>
                  </a:lnTo>
                  <a:lnTo>
                    <a:pt x="38529" y="1454179"/>
                  </a:lnTo>
                  <a:lnTo>
                    <a:pt x="30542" y="1408132"/>
                  </a:lnTo>
                  <a:lnTo>
                    <a:pt x="23460" y="1361781"/>
                  </a:lnTo>
                  <a:lnTo>
                    <a:pt x="17292" y="1315135"/>
                  </a:lnTo>
                  <a:lnTo>
                    <a:pt x="12047" y="1268205"/>
                  </a:lnTo>
                  <a:lnTo>
                    <a:pt x="7735" y="1220999"/>
                  </a:lnTo>
                  <a:lnTo>
                    <a:pt x="4365" y="1173527"/>
                  </a:lnTo>
                  <a:lnTo>
                    <a:pt x="1946" y="1125797"/>
                  </a:lnTo>
                  <a:lnTo>
                    <a:pt x="487" y="1077820"/>
                  </a:lnTo>
                  <a:lnTo>
                    <a:pt x="0" y="1029573"/>
                  </a:lnTo>
                  <a:close/>
                </a:path>
              </a:pathLst>
            </a:custGeom>
            <a:solidFill>
              <a:srgbClr val="D9B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255274" y="1030490"/>
              <a:ext cx="437515" cy="3681729"/>
            </a:xfrm>
            <a:custGeom>
              <a:avLst/>
              <a:gdLst/>
              <a:ahLst/>
              <a:cxnLst/>
              <a:rect l="l" t="t" r="r" b="b"/>
              <a:pathLst>
                <a:path w="437515" h="3681729">
                  <a:moveTo>
                    <a:pt x="76200" y="433324"/>
                  </a:moveTo>
                  <a:lnTo>
                    <a:pt x="0" y="433324"/>
                  </a:lnTo>
                  <a:lnTo>
                    <a:pt x="0" y="3681349"/>
                  </a:lnTo>
                  <a:lnTo>
                    <a:pt x="76200" y="3681349"/>
                  </a:lnTo>
                  <a:lnTo>
                    <a:pt x="76200" y="433324"/>
                  </a:lnTo>
                  <a:close/>
                </a:path>
                <a:path w="437515" h="3681729">
                  <a:moveTo>
                    <a:pt x="437299" y="0"/>
                  </a:moveTo>
                  <a:lnTo>
                    <a:pt x="361099" y="0"/>
                  </a:lnTo>
                  <a:lnTo>
                    <a:pt x="361099" y="3248025"/>
                  </a:lnTo>
                  <a:lnTo>
                    <a:pt x="437299" y="3248025"/>
                  </a:lnTo>
                  <a:lnTo>
                    <a:pt x="437299" y="0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6086774" y="0"/>
            <a:ext cx="2315845" cy="10287000"/>
          </a:xfrm>
          <a:custGeom>
            <a:avLst/>
            <a:gdLst/>
            <a:ahLst/>
            <a:cxnLst/>
            <a:rect l="l" t="t" r="r" b="b"/>
            <a:pathLst>
              <a:path w="2315845" h="10287000">
                <a:moveTo>
                  <a:pt x="2315322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2315322" y="0"/>
                </a:lnTo>
                <a:lnTo>
                  <a:pt x="2315322" y="10286998"/>
                </a:lnTo>
                <a:close/>
              </a:path>
            </a:pathLst>
          </a:custGeom>
          <a:solidFill>
            <a:srgbClr val="D9B9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735560" y="1603099"/>
            <a:ext cx="4853940" cy="790601"/>
          </a:xfrm>
          <a:prstGeom prst="rect">
            <a:avLst/>
          </a:prstGeom>
        </p:spPr>
        <p:txBody>
          <a:bodyPr vert="horz" wrap="square" lIns="0" tIns="23431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2536825" algn="l"/>
              </a:tabLst>
            </a:pPr>
            <a:r>
              <a:rPr lang="pt-BR" sz="3600" spc="300">
                <a:solidFill>
                  <a:srgbClr val="D9B93D"/>
                </a:solidFill>
                <a:latin typeface="Lucida Sans Unicode"/>
                <a:cs typeface="Lucida Sans Unicode"/>
              </a:rPr>
              <a:t>FATEC SJC</a:t>
            </a:r>
            <a:endParaRPr sz="3600">
              <a:latin typeface="Lucida Sans Unicode"/>
              <a:cs typeface="Lucida Sans Unicode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20C9A3F9-3810-81DD-8833-92808A11BE4B}"/>
              </a:ext>
            </a:extLst>
          </p:cNvPr>
          <p:cNvSpPr txBox="1"/>
          <p:nvPr/>
        </p:nvSpPr>
        <p:spPr>
          <a:xfrm>
            <a:off x="1074065" y="2462580"/>
            <a:ext cx="7236814" cy="3654846"/>
          </a:xfrm>
          <a:prstGeom prst="rect">
            <a:avLst/>
          </a:prstGeom>
        </p:spPr>
        <p:txBody>
          <a:bodyPr vert="horz" wrap="square" lIns="0" tIns="220979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0" indent="-457200">
              <a:lnSpc>
                <a:spcPct val="150000"/>
              </a:lnSpc>
              <a:spcBef>
                <a:spcPts val="1370"/>
              </a:spcBef>
              <a:buFont typeface="Arial" panose="020B0604020202020204" pitchFamily="34" charset="0"/>
              <a:buChar char="•"/>
            </a:pPr>
            <a:r>
              <a:rPr lang="pt-BR" sz="3200" dirty="0">
                <a:latin typeface="Lucida Sans Unicode"/>
                <a:cs typeface="Lucida Sans Unicode"/>
              </a:rPr>
              <a:t>Montar uma equipe </a:t>
            </a:r>
          </a:p>
          <a:p>
            <a:pPr marL="469900" indent="-457200">
              <a:lnSpc>
                <a:spcPct val="150000"/>
              </a:lnSpc>
              <a:spcBef>
                <a:spcPts val="1370"/>
              </a:spcBef>
              <a:buFont typeface="Arial" panose="020B0604020202020204" pitchFamily="34" charset="0"/>
              <a:buChar char="•"/>
            </a:pPr>
            <a:r>
              <a:rPr lang="pt-BR" sz="3200" dirty="0">
                <a:latin typeface="Lucida Sans Unicode"/>
                <a:cs typeface="Lucida Sans Unicode"/>
              </a:rPr>
              <a:t>Propor soluções para desafios </a:t>
            </a:r>
          </a:p>
          <a:p>
            <a:pPr marL="469900" indent="-457200">
              <a:lnSpc>
                <a:spcPct val="150000"/>
              </a:lnSpc>
              <a:spcBef>
                <a:spcPts val="1370"/>
              </a:spcBef>
              <a:buFont typeface="Arial" panose="020B0604020202020204" pitchFamily="34" charset="0"/>
              <a:buChar char="•"/>
            </a:pPr>
            <a:r>
              <a:rPr lang="pt-BR" sz="3200" dirty="0">
                <a:latin typeface="Lucida Sans Unicode"/>
                <a:cs typeface="Lucida Sans Unicode"/>
              </a:rPr>
              <a:t>Empresa parceira </a:t>
            </a:r>
            <a:r>
              <a:rPr lang="pt-BR" sz="3200" dirty="0" err="1">
                <a:latin typeface="Lucida Sans Unicode"/>
                <a:cs typeface="Lucida Sans Unicode"/>
              </a:rPr>
              <a:t>Freudenberg</a:t>
            </a:r>
            <a:endParaRPr lang="pt-BR" sz="3200" dirty="0">
              <a:latin typeface="Lucida Sans Unicode"/>
              <a:cs typeface="Lucida Sans Unicode"/>
            </a:endParaRPr>
          </a:p>
          <a:p>
            <a:pPr marL="469900" indent="-457200">
              <a:lnSpc>
                <a:spcPct val="150000"/>
              </a:lnSpc>
              <a:spcBef>
                <a:spcPts val="1370"/>
              </a:spcBef>
              <a:buFont typeface="Arial" panose="020B0604020202020204" pitchFamily="34" charset="0"/>
              <a:buChar char="•"/>
            </a:pPr>
            <a:r>
              <a:rPr lang="pt-BR" sz="3200" dirty="0">
                <a:latin typeface="Lucida Sans Unicode"/>
                <a:cs typeface="Lucida Sans Unicode"/>
              </a:rPr>
              <a:t>Desenvolver Soft e Hard Skills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07653" y="777510"/>
            <a:ext cx="16880860" cy="830997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pt-BR" sz="5400">
                <a:latin typeface="Lucida Sans Unicode"/>
              </a:rPr>
              <a:t>Aprendizagem por Projeto Integrador-API</a:t>
            </a:r>
          </a:p>
        </p:txBody>
      </p:sp>
      <p:grpSp>
        <p:nvGrpSpPr>
          <p:cNvPr id="5" name="object 10">
            <a:extLst>
              <a:ext uri="{FF2B5EF4-FFF2-40B4-BE49-F238E27FC236}">
                <a16:creationId xmlns:a16="http://schemas.microsoft.com/office/drawing/2014/main" id="{FAD15C24-CD93-9F8B-101D-8435F6A9D334}"/>
              </a:ext>
            </a:extLst>
          </p:cNvPr>
          <p:cNvGrpSpPr/>
          <p:nvPr/>
        </p:nvGrpSpPr>
        <p:grpSpPr>
          <a:xfrm>
            <a:off x="11748711" y="8191569"/>
            <a:ext cx="5664200" cy="1619250"/>
            <a:chOff x="12141134" y="8200028"/>
            <a:chExt cx="5664200" cy="1619250"/>
          </a:xfrm>
        </p:grpSpPr>
        <p:pic>
          <p:nvPicPr>
            <p:cNvPr id="10" name="object 11">
              <a:extLst>
                <a:ext uri="{FF2B5EF4-FFF2-40B4-BE49-F238E27FC236}">
                  <a16:creationId xmlns:a16="http://schemas.microsoft.com/office/drawing/2014/main" id="{EA59EE78-4CC1-D0CB-0548-4356B3CA4C4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61903" y="8405312"/>
              <a:ext cx="2943224" cy="1409699"/>
            </a:xfrm>
            <a:prstGeom prst="rect">
              <a:avLst/>
            </a:prstGeom>
          </p:spPr>
        </p:pic>
        <p:pic>
          <p:nvPicPr>
            <p:cNvPr id="11" name="object 12">
              <a:extLst>
                <a:ext uri="{FF2B5EF4-FFF2-40B4-BE49-F238E27FC236}">
                  <a16:creationId xmlns:a16="http://schemas.microsoft.com/office/drawing/2014/main" id="{C0306507-88B0-E3FE-A8FB-758F0FDA65C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1134" y="8200028"/>
              <a:ext cx="3076574" cy="16192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307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739454" y="0"/>
            <a:ext cx="2548890" cy="10287000"/>
            <a:chOff x="15739454" y="0"/>
            <a:chExt cx="2548890" cy="10287000"/>
          </a:xfrm>
        </p:grpSpPr>
        <p:sp>
          <p:nvSpPr>
            <p:cNvPr id="3" name="object 3"/>
            <p:cNvSpPr/>
            <p:nvPr/>
          </p:nvSpPr>
          <p:spPr>
            <a:xfrm>
              <a:off x="15982342" y="0"/>
              <a:ext cx="2305685" cy="10287000"/>
            </a:xfrm>
            <a:custGeom>
              <a:avLst/>
              <a:gdLst/>
              <a:ahLst/>
              <a:cxnLst/>
              <a:rect l="l" t="t" r="r" b="b"/>
              <a:pathLst>
                <a:path w="2305684" h="10287000">
                  <a:moveTo>
                    <a:pt x="2305657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2305657" y="0"/>
                  </a:lnTo>
                  <a:lnTo>
                    <a:pt x="2305657" y="10286999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739453" y="1537931"/>
              <a:ext cx="485775" cy="7211695"/>
            </a:xfrm>
            <a:custGeom>
              <a:avLst/>
              <a:gdLst/>
              <a:ahLst/>
              <a:cxnLst/>
              <a:rect l="l" t="t" r="r" b="b"/>
              <a:pathLst>
                <a:path w="485775" h="7211695">
                  <a:moveTo>
                    <a:pt x="485775" y="6968261"/>
                  </a:moveTo>
                  <a:lnTo>
                    <a:pt x="480834" y="6919303"/>
                  </a:lnTo>
                  <a:lnTo>
                    <a:pt x="466686" y="6873710"/>
                  </a:lnTo>
                  <a:lnTo>
                    <a:pt x="444284" y="6832460"/>
                  </a:lnTo>
                  <a:lnTo>
                    <a:pt x="414629" y="6796506"/>
                  </a:lnTo>
                  <a:lnTo>
                    <a:pt x="378688" y="6766852"/>
                  </a:lnTo>
                  <a:lnTo>
                    <a:pt x="337426" y="6744462"/>
                  </a:lnTo>
                  <a:lnTo>
                    <a:pt x="291833" y="6730301"/>
                  </a:lnTo>
                  <a:lnTo>
                    <a:pt x="242887" y="6725374"/>
                  </a:lnTo>
                  <a:lnTo>
                    <a:pt x="193929" y="6730301"/>
                  </a:lnTo>
                  <a:lnTo>
                    <a:pt x="148336" y="6744462"/>
                  </a:lnTo>
                  <a:lnTo>
                    <a:pt x="107086" y="6766852"/>
                  </a:lnTo>
                  <a:lnTo>
                    <a:pt x="71132" y="6796506"/>
                  </a:lnTo>
                  <a:lnTo>
                    <a:pt x="41478" y="6832460"/>
                  </a:lnTo>
                  <a:lnTo>
                    <a:pt x="19088" y="6873710"/>
                  </a:lnTo>
                  <a:lnTo>
                    <a:pt x="4927" y="6919303"/>
                  </a:lnTo>
                  <a:lnTo>
                    <a:pt x="0" y="6968261"/>
                  </a:lnTo>
                  <a:lnTo>
                    <a:pt x="4927" y="7017207"/>
                  </a:lnTo>
                  <a:lnTo>
                    <a:pt x="19088" y="7062800"/>
                  </a:lnTo>
                  <a:lnTo>
                    <a:pt x="41478" y="7104062"/>
                  </a:lnTo>
                  <a:lnTo>
                    <a:pt x="71132" y="7140003"/>
                  </a:lnTo>
                  <a:lnTo>
                    <a:pt x="107086" y="7169658"/>
                  </a:lnTo>
                  <a:lnTo>
                    <a:pt x="148336" y="7192061"/>
                  </a:lnTo>
                  <a:lnTo>
                    <a:pt x="193929" y="7206208"/>
                  </a:lnTo>
                  <a:lnTo>
                    <a:pt x="242887" y="7211149"/>
                  </a:lnTo>
                  <a:lnTo>
                    <a:pt x="291833" y="7206208"/>
                  </a:lnTo>
                  <a:lnTo>
                    <a:pt x="337426" y="7192061"/>
                  </a:lnTo>
                  <a:lnTo>
                    <a:pt x="378688" y="7169658"/>
                  </a:lnTo>
                  <a:lnTo>
                    <a:pt x="414629" y="7140003"/>
                  </a:lnTo>
                  <a:lnTo>
                    <a:pt x="444284" y="7104062"/>
                  </a:lnTo>
                  <a:lnTo>
                    <a:pt x="466686" y="7062800"/>
                  </a:lnTo>
                  <a:lnTo>
                    <a:pt x="480834" y="7017207"/>
                  </a:lnTo>
                  <a:lnTo>
                    <a:pt x="485775" y="6968261"/>
                  </a:lnTo>
                  <a:close/>
                </a:path>
                <a:path w="485775" h="7211695">
                  <a:moveTo>
                    <a:pt x="485775" y="4726470"/>
                  </a:moveTo>
                  <a:lnTo>
                    <a:pt x="480834" y="4677511"/>
                  </a:lnTo>
                  <a:lnTo>
                    <a:pt x="466686" y="4631918"/>
                  </a:lnTo>
                  <a:lnTo>
                    <a:pt x="444284" y="4590669"/>
                  </a:lnTo>
                  <a:lnTo>
                    <a:pt x="414629" y="4554715"/>
                  </a:lnTo>
                  <a:lnTo>
                    <a:pt x="378688" y="4525061"/>
                  </a:lnTo>
                  <a:lnTo>
                    <a:pt x="337426" y="4502670"/>
                  </a:lnTo>
                  <a:lnTo>
                    <a:pt x="291833" y="4488510"/>
                  </a:lnTo>
                  <a:lnTo>
                    <a:pt x="242887" y="4483582"/>
                  </a:lnTo>
                  <a:lnTo>
                    <a:pt x="193929" y="4488510"/>
                  </a:lnTo>
                  <a:lnTo>
                    <a:pt x="148336" y="4502670"/>
                  </a:lnTo>
                  <a:lnTo>
                    <a:pt x="107086" y="4525061"/>
                  </a:lnTo>
                  <a:lnTo>
                    <a:pt x="71132" y="4554715"/>
                  </a:lnTo>
                  <a:lnTo>
                    <a:pt x="41478" y="4590669"/>
                  </a:lnTo>
                  <a:lnTo>
                    <a:pt x="19088" y="4631918"/>
                  </a:lnTo>
                  <a:lnTo>
                    <a:pt x="4927" y="4677511"/>
                  </a:lnTo>
                  <a:lnTo>
                    <a:pt x="0" y="4726470"/>
                  </a:lnTo>
                  <a:lnTo>
                    <a:pt x="4927" y="4775416"/>
                  </a:lnTo>
                  <a:lnTo>
                    <a:pt x="19088" y="4821009"/>
                  </a:lnTo>
                  <a:lnTo>
                    <a:pt x="41478" y="4862271"/>
                  </a:lnTo>
                  <a:lnTo>
                    <a:pt x="71132" y="4898212"/>
                  </a:lnTo>
                  <a:lnTo>
                    <a:pt x="107086" y="4927879"/>
                  </a:lnTo>
                  <a:lnTo>
                    <a:pt x="148336" y="4950269"/>
                  </a:lnTo>
                  <a:lnTo>
                    <a:pt x="193929" y="4964417"/>
                  </a:lnTo>
                  <a:lnTo>
                    <a:pt x="242887" y="4969357"/>
                  </a:lnTo>
                  <a:lnTo>
                    <a:pt x="291833" y="4964417"/>
                  </a:lnTo>
                  <a:lnTo>
                    <a:pt x="337426" y="4950269"/>
                  </a:lnTo>
                  <a:lnTo>
                    <a:pt x="378688" y="4927879"/>
                  </a:lnTo>
                  <a:lnTo>
                    <a:pt x="414629" y="4898212"/>
                  </a:lnTo>
                  <a:lnTo>
                    <a:pt x="444284" y="4862271"/>
                  </a:lnTo>
                  <a:lnTo>
                    <a:pt x="466686" y="4821009"/>
                  </a:lnTo>
                  <a:lnTo>
                    <a:pt x="480834" y="4775416"/>
                  </a:lnTo>
                  <a:lnTo>
                    <a:pt x="485775" y="4726470"/>
                  </a:lnTo>
                  <a:close/>
                </a:path>
                <a:path w="485775" h="7211695">
                  <a:moveTo>
                    <a:pt x="485775" y="2484678"/>
                  </a:moveTo>
                  <a:lnTo>
                    <a:pt x="480834" y="2435733"/>
                  </a:lnTo>
                  <a:lnTo>
                    <a:pt x="466686" y="2390140"/>
                  </a:lnTo>
                  <a:lnTo>
                    <a:pt x="444284" y="2348877"/>
                  </a:lnTo>
                  <a:lnTo>
                    <a:pt x="414629" y="2312936"/>
                  </a:lnTo>
                  <a:lnTo>
                    <a:pt x="378688" y="2283269"/>
                  </a:lnTo>
                  <a:lnTo>
                    <a:pt x="337426" y="2260879"/>
                  </a:lnTo>
                  <a:lnTo>
                    <a:pt x="291833" y="2246731"/>
                  </a:lnTo>
                  <a:lnTo>
                    <a:pt x="242887" y="2241791"/>
                  </a:lnTo>
                  <a:lnTo>
                    <a:pt x="193929" y="2246731"/>
                  </a:lnTo>
                  <a:lnTo>
                    <a:pt x="148336" y="2260879"/>
                  </a:lnTo>
                  <a:lnTo>
                    <a:pt x="107086" y="2283269"/>
                  </a:lnTo>
                  <a:lnTo>
                    <a:pt x="71132" y="2312936"/>
                  </a:lnTo>
                  <a:lnTo>
                    <a:pt x="41478" y="2348877"/>
                  </a:lnTo>
                  <a:lnTo>
                    <a:pt x="19088" y="2390140"/>
                  </a:lnTo>
                  <a:lnTo>
                    <a:pt x="4927" y="2435733"/>
                  </a:lnTo>
                  <a:lnTo>
                    <a:pt x="0" y="2484678"/>
                  </a:lnTo>
                  <a:lnTo>
                    <a:pt x="4927" y="2533637"/>
                  </a:lnTo>
                  <a:lnTo>
                    <a:pt x="19088" y="2579230"/>
                  </a:lnTo>
                  <a:lnTo>
                    <a:pt x="41478" y="2620480"/>
                  </a:lnTo>
                  <a:lnTo>
                    <a:pt x="71132" y="2656433"/>
                  </a:lnTo>
                  <a:lnTo>
                    <a:pt x="107086" y="2686088"/>
                  </a:lnTo>
                  <a:lnTo>
                    <a:pt x="148336" y="2708478"/>
                  </a:lnTo>
                  <a:lnTo>
                    <a:pt x="193929" y="2722638"/>
                  </a:lnTo>
                  <a:lnTo>
                    <a:pt x="242887" y="2727566"/>
                  </a:lnTo>
                  <a:lnTo>
                    <a:pt x="291833" y="2722638"/>
                  </a:lnTo>
                  <a:lnTo>
                    <a:pt x="337426" y="2708478"/>
                  </a:lnTo>
                  <a:lnTo>
                    <a:pt x="378688" y="2686088"/>
                  </a:lnTo>
                  <a:lnTo>
                    <a:pt x="414629" y="2656433"/>
                  </a:lnTo>
                  <a:lnTo>
                    <a:pt x="444284" y="2620480"/>
                  </a:lnTo>
                  <a:lnTo>
                    <a:pt x="466686" y="2579230"/>
                  </a:lnTo>
                  <a:lnTo>
                    <a:pt x="480834" y="2533637"/>
                  </a:lnTo>
                  <a:lnTo>
                    <a:pt x="485775" y="2484678"/>
                  </a:lnTo>
                  <a:close/>
                </a:path>
                <a:path w="485775" h="7211695">
                  <a:moveTo>
                    <a:pt x="485775" y="242887"/>
                  </a:moveTo>
                  <a:lnTo>
                    <a:pt x="480834" y="193941"/>
                  </a:lnTo>
                  <a:lnTo>
                    <a:pt x="466686" y="148348"/>
                  </a:lnTo>
                  <a:lnTo>
                    <a:pt x="444284" y="107086"/>
                  </a:lnTo>
                  <a:lnTo>
                    <a:pt x="414629" y="71145"/>
                  </a:lnTo>
                  <a:lnTo>
                    <a:pt x="378688" y="41490"/>
                  </a:lnTo>
                  <a:lnTo>
                    <a:pt x="337426" y="19088"/>
                  </a:lnTo>
                  <a:lnTo>
                    <a:pt x="291833" y="4940"/>
                  </a:lnTo>
                  <a:lnTo>
                    <a:pt x="242887" y="0"/>
                  </a:lnTo>
                  <a:lnTo>
                    <a:pt x="193929" y="4940"/>
                  </a:lnTo>
                  <a:lnTo>
                    <a:pt x="148336" y="19088"/>
                  </a:lnTo>
                  <a:lnTo>
                    <a:pt x="107086" y="41490"/>
                  </a:lnTo>
                  <a:lnTo>
                    <a:pt x="71132" y="71145"/>
                  </a:lnTo>
                  <a:lnTo>
                    <a:pt x="41478" y="107086"/>
                  </a:lnTo>
                  <a:lnTo>
                    <a:pt x="19088" y="148348"/>
                  </a:lnTo>
                  <a:lnTo>
                    <a:pt x="4927" y="193941"/>
                  </a:lnTo>
                  <a:lnTo>
                    <a:pt x="0" y="242887"/>
                  </a:lnTo>
                  <a:lnTo>
                    <a:pt x="4927" y="291846"/>
                  </a:lnTo>
                  <a:lnTo>
                    <a:pt x="19088" y="337439"/>
                  </a:lnTo>
                  <a:lnTo>
                    <a:pt x="41478" y="378688"/>
                  </a:lnTo>
                  <a:lnTo>
                    <a:pt x="71132" y="414642"/>
                  </a:lnTo>
                  <a:lnTo>
                    <a:pt x="107086" y="444296"/>
                  </a:lnTo>
                  <a:lnTo>
                    <a:pt x="148336" y="466686"/>
                  </a:lnTo>
                  <a:lnTo>
                    <a:pt x="193929" y="480847"/>
                  </a:lnTo>
                  <a:lnTo>
                    <a:pt x="242887" y="485775"/>
                  </a:lnTo>
                  <a:lnTo>
                    <a:pt x="291833" y="480847"/>
                  </a:lnTo>
                  <a:lnTo>
                    <a:pt x="337426" y="466686"/>
                  </a:lnTo>
                  <a:lnTo>
                    <a:pt x="378688" y="444296"/>
                  </a:lnTo>
                  <a:lnTo>
                    <a:pt x="414629" y="414642"/>
                  </a:lnTo>
                  <a:lnTo>
                    <a:pt x="444284" y="378688"/>
                  </a:lnTo>
                  <a:lnTo>
                    <a:pt x="466686" y="337439"/>
                  </a:lnTo>
                  <a:lnTo>
                    <a:pt x="480834" y="291846"/>
                  </a:lnTo>
                  <a:lnTo>
                    <a:pt x="485775" y="242887"/>
                  </a:lnTo>
                  <a:close/>
                </a:path>
              </a:pathLst>
            </a:custGeom>
            <a:solidFill>
              <a:srgbClr val="D9B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71177" y="5708450"/>
            <a:ext cx="7164940" cy="175176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pt-BR" sz="7200" spc="425">
                <a:solidFill>
                  <a:srgbClr val="040707"/>
                </a:solidFill>
                <a:latin typeface="Lucida Sans Unicode"/>
                <a:ea typeface="Verdana"/>
                <a:cs typeface="Lucida Sans Unicode"/>
              </a:rPr>
              <a:t>Tópicos</a:t>
            </a:r>
          </a:p>
          <a:p>
            <a:pPr marL="22225">
              <a:lnSpc>
                <a:spcPct val="100000"/>
              </a:lnSpc>
              <a:spcBef>
                <a:spcPts val="1845"/>
              </a:spcBef>
            </a:pPr>
            <a:endParaRPr sz="2600" spc="155">
              <a:solidFill>
                <a:srgbClr val="D9B93D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55893" y="8213025"/>
            <a:ext cx="8091170" cy="53604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pt-BR" sz="3400" spc="85" dirty="0">
                <a:solidFill>
                  <a:srgbClr val="040707"/>
                </a:solidFill>
                <a:latin typeface="Lucida Sans Unicode"/>
                <a:cs typeface="Lucida Sans Unicode"/>
              </a:rPr>
              <a:t>Considerações finais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913998" y="3727669"/>
            <a:ext cx="6946900" cy="64434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 indent="568325">
              <a:lnSpc>
                <a:spcPct val="123200"/>
              </a:lnSpc>
              <a:spcBef>
                <a:spcPts val="100"/>
              </a:spcBef>
            </a:pPr>
            <a:r>
              <a:rPr lang="pt-BR" sz="3500" spc="35" dirty="0">
                <a:latin typeface="Lucida Sans Unicode"/>
                <a:cs typeface="Lucida Sans Unicode"/>
              </a:rPr>
              <a:t>Pontos levantados na visita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48030" y="1402333"/>
            <a:ext cx="7316937" cy="676467"/>
          </a:xfrm>
          <a:prstGeom prst="rect">
            <a:avLst/>
          </a:prstGeom>
        </p:spPr>
        <p:txBody>
          <a:bodyPr vert="horz" wrap="square" lIns="0" tIns="136525" rIns="0" bIns="0" rtlCol="0" anchor="t">
            <a:spAutoFit/>
          </a:bodyPr>
          <a:lstStyle/>
          <a:p>
            <a:pPr marR="5080" algn="r">
              <a:spcBef>
                <a:spcPts val="975"/>
              </a:spcBef>
            </a:pPr>
            <a:r>
              <a:rPr lang="pt-BR" sz="3500" spc="30" dirty="0">
                <a:solidFill>
                  <a:srgbClr val="040707"/>
                </a:solidFill>
                <a:latin typeface="Lucida Sans Unicode"/>
                <a:cs typeface="Lucida Sans Unicode"/>
              </a:rPr>
              <a:t>Temas propostos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93342" y="5872690"/>
            <a:ext cx="5461000" cy="657231"/>
          </a:xfrm>
          <a:prstGeom prst="rect">
            <a:avLst/>
          </a:prstGeom>
        </p:spPr>
        <p:txBody>
          <a:bodyPr vert="horz" wrap="square" lIns="0" tIns="132715" rIns="0" bIns="0" rtlCol="0" anchor="t">
            <a:spAutoFit/>
          </a:bodyPr>
          <a:lstStyle/>
          <a:p>
            <a:pPr marR="5080" algn="r">
              <a:spcBef>
                <a:spcPts val="1045"/>
              </a:spcBef>
            </a:pPr>
            <a:r>
              <a:rPr lang="pt-BR" sz="3400" spc="165" dirty="0">
                <a:solidFill>
                  <a:srgbClr val="040707"/>
                </a:solidFill>
                <a:latin typeface="Lucida Sans Unicode"/>
                <a:cs typeface="Lucida Sans Unicode"/>
              </a:rPr>
              <a:t>Layout 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5553075" cy="4264660"/>
            <a:chOff x="0" y="0"/>
            <a:chExt cx="5553075" cy="4264660"/>
          </a:xfrm>
        </p:grpSpPr>
        <p:sp>
          <p:nvSpPr>
            <p:cNvPr id="11" name="object 11"/>
            <p:cNvSpPr/>
            <p:nvPr/>
          </p:nvSpPr>
          <p:spPr>
            <a:xfrm>
              <a:off x="0" y="0"/>
              <a:ext cx="3643629" cy="4264660"/>
            </a:xfrm>
            <a:custGeom>
              <a:avLst/>
              <a:gdLst/>
              <a:ahLst/>
              <a:cxnLst/>
              <a:rect l="l" t="t" r="r" b="b"/>
              <a:pathLst>
                <a:path w="3643629" h="4264660">
                  <a:moveTo>
                    <a:pt x="0" y="4165641"/>
                  </a:moveTo>
                  <a:lnTo>
                    <a:pt x="0" y="0"/>
                  </a:lnTo>
                  <a:lnTo>
                    <a:pt x="3296384" y="0"/>
                  </a:lnTo>
                  <a:lnTo>
                    <a:pt x="3334796" y="73388"/>
                  </a:lnTo>
                  <a:lnTo>
                    <a:pt x="3354886" y="114004"/>
                  </a:lnTo>
                  <a:lnTo>
                    <a:pt x="3374355" y="154976"/>
                  </a:lnTo>
                  <a:lnTo>
                    <a:pt x="3393198" y="196298"/>
                  </a:lnTo>
                  <a:lnTo>
                    <a:pt x="3411407" y="237965"/>
                  </a:lnTo>
                  <a:lnTo>
                    <a:pt x="3428978" y="279971"/>
                  </a:lnTo>
                  <a:lnTo>
                    <a:pt x="3445904" y="322309"/>
                  </a:lnTo>
                  <a:lnTo>
                    <a:pt x="3462179" y="364973"/>
                  </a:lnTo>
                  <a:lnTo>
                    <a:pt x="3477796" y="407957"/>
                  </a:lnTo>
                  <a:lnTo>
                    <a:pt x="3492749" y="451255"/>
                  </a:lnTo>
                  <a:lnTo>
                    <a:pt x="3507033" y="494860"/>
                  </a:lnTo>
                  <a:lnTo>
                    <a:pt x="3520641" y="538768"/>
                  </a:lnTo>
                  <a:lnTo>
                    <a:pt x="3533568" y="582970"/>
                  </a:lnTo>
                  <a:lnTo>
                    <a:pt x="3545806" y="627462"/>
                  </a:lnTo>
                  <a:lnTo>
                    <a:pt x="3557350" y="672238"/>
                  </a:lnTo>
                  <a:lnTo>
                    <a:pt x="3568194" y="717290"/>
                  </a:lnTo>
                  <a:lnTo>
                    <a:pt x="3578331" y="762613"/>
                  </a:lnTo>
                  <a:lnTo>
                    <a:pt x="3587755" y="808201"/>
                  </a:lnTo>
                  <a:lnTo>
                    <a:pt x="3596461" y="854048"/>
                  </a:lnTo>
                  <a:lnTo>
                    <a:pt x="3604442" y="900147"/>
                  </a:lnTo>
                  <a:lnTo>
                    <a:pt x="3611693" y="946493"/>
                  </a:lnTo>
                  <a:lnTo>
                    <a:pt x="3618206" y="993079"/>
                  </a:lnTo>
                  <a:lnTo>
                    <a:pt x="3623975" y="1039899"/>
                  </a:lnTo>
                  <a:lnTo>
                    <a:pt x="3628996" y="1086947"/>
                  </a:lnTo>
                  <a:lnTo>
                    <a:pt x="3633260" y="1134217"/>
                  </a:lnTo>
                  <a:lnTo>
                    <a:pt x="3636763" y="1181702"/>
                  </a:lnTo>
                  <a:lnTo>
                    <a:pt x="3639499" y="1229398"/>
                  </a:lnTo>
                  <a:lnTo>
                    <a:pt x="3641460" y="1277296"/>
                  </a:lnTo>
                  <a:lnTo>
                    <a:pt x="3642642" y="1325392"/>
                  </a:lnTo>
                  <a:lnTo>
                    <a:pt x="3643037" y="1373686"/>
                  </a:lnTo>
                  <a:lnTo>
                    <a:pt x="3642642" y="1421967"/>
                  </a:lnTo>
                  <a:lnTo>
                    <a:pt x="3641460" y="1470063"/>
                  </a:lnTo>
                  <a:lnTo>
                    <a:pt x="3639499" y="1517962"/>
                  </a:lnTo>
                  <a:lnTo>
                    <a:pt x="3636763" y="1565657"/>
                  </a:lnTo>
                  <a:lnTo>
                    <a:pt x="3633260" y="1613142"/>
                  </a:lnTo>
                  <a:lnTo>
                    <a:pt x="3628996" y="1660412"/>
                  </a:lnTo>
                  <a:lnTo>
                    <a:pt x="3623975" y="1707460"/>
                  </a:lnTo>
                  <a:lnTo>
                    <a:pt x="3618206" y="1754281"/>
                  </a:lnTo>
                  <a:lnTo>
                    <a:pt x="3611693" y="1800866"/>
                  </a:lnTo>
                  <a:lnTo>
                    <a:pt x="3604442" y="1847212"/>
                  </a:lnTo>
                  <a:lnTo>
                    <a:pt x="3596461" y="1893311"/>
                  </a:lnTo>
                  <a:lnTo>
                    <a:pt x="3587755" y="1939158"/>
                  </a:lnTo>
                  <a:lnTo>
                    <a:pt x="3578331" y="1984746"/>
                  </a:lnTo>
                  <a:lnTo>
                    <a:pt x="3568194" y="2030069"/>
                  </a:lnTo>
                  <a:lnTo>
                    <a:pt x="3557350" y="2075122"/>
                  </a:lnTo>
                  <a:lnTo>
                    <a:pt x="3545806" y="2119897"/>
                  </a:lnTo>
                  <a:lnTo>
                    <a:pt x="3533568" y="2164389"/>
                  </a:lnTo>
                  <a:lnTo>
                    <a:pt x="3520641" y="2208592"/>
                  </a:lnTo>
                  <a:lnTo>
                    <a:pt x="3507033" y="2252499"/>
                  </a:lnTo>
                  <a:lnTo>
                    <a:pt x="3492749" y="2296105"/>
                  </a:lnTo>
                  <a:lnTo>
                    <a:pt x="3477796" y="2339402"/>
                  </a:lnTo>
                  <a:lnTo>
                    <a:pt x="3462179" y="2382387"/>
                  </a:lnTo>
                  <a:lnTo>
                    <a:pt x="3445904" y="2425051"/>
                  </a:lnTo>
                  <a:lnTo>
                    <a:pt x="3428978" y="2467388"/>
                  </a:lnTo>
                  <a:lnTo>
                    <a:pt x="3411407" y="2509394"/>
                  </a:lnTo>
                  <a:lnTo>
                    <a:pt x="3393198" y="2551061"/>
                  </a:lnTo>
                  <a:lnTo>
                    <a:pt x="3374355" y="2592384"/>
                  </a:lnTo>
                  <a:lnTo>
                    <a:pt x="3354886" y="2633356"/>
                  </a:lnTo>
                  <a:lnTo>
                    <a:pt x="3334796" y="2673971"/>
                  </a:lnTo>
                  <a:lnTo>
                    <a:pt x="3314091" y="2714223"/>
                  </a:lnTo>
                  <a:lnTo>
                    <a:pt x="3292778" y="2754106"/>
                  </a:lnTo>
                  <a:lnTo>
                    <a:pt x="3270864" y="2793614"/>
                  </a:lnTo>
                  <a:lnTo>
                    <a:pt x="3248353" y="2832741"/>
                  </a:lnTo>
                  <a:lnTo>
                    <a:pt x="3225252" y="2871480"/>
                  </a:lnTo>
                  <a:lnTo>
                    <a:pt x="3201567" y="2909825"/>
                  </a:lnTo>
                  <a:lnTo>
                    <a:pt x="3177305" y="2947771"/>
                  </a:lnTo>
                  <a:lnTo>
                    <a:pt x="3152471" y="2985311"/>
                  </a:lnTo>
                  <a:lnTo>
                    <a:pt x="3127072" y="3022439"/>
                  </a:lnTo>
                  <a:lnTo>
                    <a:pt x="3101114" y="3059148"/>
                  </a:lnTo>
                  <a:lnTo>
                    <a:pt x="3074602" y="3095434"/>
                  </a:lnTo>
                  <a:lnTo>
                    <a:pt x="3047544" y="3131288"/>
                  </a:lnTo>
                  <a:lnTo>
                    <a:pt x="3019944" y="3166707"/>
                  </a:lnTo>
                  <a:lnTo>
                    <a:pt x="2991811" y="3201683"/>
                  </a:lnTo>
                  <a:lnTo>
                    <a:pt x="2963148" y="3236209"/>
                  </a:lnTo>
                  <a:lnTo>
                    <a:pt x="2933963" y="3270281"/>
                  </a:lnTo>
                  <a:lnTo>
                    <a:pt x="2904262" y="3303892"/>
                  </a:lnTo>
                  <a:lnTo>
                    <a:pt x="2874050" y="3337036"/>
                  </a:lnTo>
                  <a:lnTo>
                    <a:pt x="2843335" y="3369706"/>
                  </a:lnTo>
                  <a:lnTo>
                    <a:pt x="2812121" y="3401897"/>
                  </a:lnTo>
                  <a:lnTo>
                    <a:pt x="2780416" y="3433602"/>
                  </a:lnTo>
                  <a:lnTo>
                    <a:pt x="2748226" y="3464815"/>
                  </a:lnTo>
                  <a:lnTo>
                    <a:pt x="2715555" y="3495531"/>
                  </a:lnTo>
                  <a:lnTo>
                    <a:pt x="2682412" y="3525742"/>
                  </a:lnTo>
                  <a:lnTo>
                    <a:pt x="2648801" y="3555443"/>
                  </a:lnTo>
                  <a:lnTo>
                    <a:pt x="2614729" y="3584628"/>
                  </a:lnTo>
                  <a:lnTo>
                    <a:pt x="2580202" y="3613291"/>
                  </a:lnTo>
                  <a:lnTo>
                    <a:pt x="2545226" y="3641425"/>
                  </a:lnTo>
                  <a:lnTo>
                    <a:pt x="2509808" y="3669024"/>
                  </a:lnTo>
                  <a:lnTo>
                    <a:pt x="2473953" y="3696083"/>
                  </a:lnTo>
                  <a:lnTo>
                    <a:pt x="2437668" y="3722594"/>
                  </a:lnTo>
                  <a:lnTo>
                    <a:pt x="2400958" y="3748552"/>
                  </a:lnTo>
                  <a:lnTo>
                    <a:pt x="2363830" y="3773952"/>
                  </a:lnTo>
                  <a:lnTo>
                    <a:pt x="2326291" y="3798785"/>
                  </a:lnTo>
                  <a:lnTo>
                    <a:pt x="2288345" y="3823048"/>
                  </a:lnTo>
                  <a:lnTo>
                    <a:pt x="2249999" y="3846732"/>
                  </a:lnTo>
                  <a:lnTo>
                    <a:pt x="2211260" y="3869833"/>
                  </a:lnTo>
                  <a:lnTo>
                    <a:pt x="2172134" y="3892344"/>
                  </a:lnTo>
                  <a:lnTo>
                    <a:pt x="2132626" y="3914259"/>
                  </a:lnTo>
                  <a:lnTo>
                    <a:pt x="2092743" y="3935572"/>
                  </a:lnTo>
                  <a:lnTo>
                    <a:pt x="2052491" y="3956276"/>
                  </a:lnTo>
                  <a:lnTo>
                    <a:pt x="2011875" y="3976366"/>
                  </a:lnTo>
                  <a:lnTo>
                    <a:pt x="1970903" y="3995835"/>
                  </a:lnTo>
                  <a:lnTo>
                    <a:pt x="1929581" y="4014678"/>
                  </a:lnTo>
                  <a:lnTo>
                    <a:pt x="1887914" y="4032888"/>
                  </a:lnTo>
                  <a:lnTo>
                    <a:pt x="1845908" y="4050459"/>
                  </a:lnTo>
                  <a:lnTo>
                    <a:pt x="1803570" y="4067384"/>
                  </a:lnTo>
                  <a:lnTo>
                    <a:pt x="1760906" y="4083659"/>
                  </a:lnTo>
                  <a:lnTo>
                    <a:pt x="1717922" y="4099276"/>
                  </a:lnTo>
                  <a:lnTo>
                    <a:pt x="1674624" y="4114230"/>
                  </a:lnTo>
                  <a:lnTo>
                    <a:pt x="1631019" y="4128514"/>
                  </a:lnTo>
                  <a:lnTo>
                    <a:pt x="1587111" y="4142122"/>
                  </a:lnTo>
                  <a:lnTo>
                    <a:pt x="1542909" y="4155048"/>
                  </a:lnTo>
                  <a:lnTo>
                    <a:pt x="1498417" y="4167286"/>
                  </a:lnTo>
                  <a:lnTo>
                    <a:pt x="1453641" y="4178830"/>
                  </a:lnTo>
                  <a:lnTo>
                    <a:pt x="1408589" y="4189674"/>
                  </a:lnTo>
                  <a:lnTo>
                    <a:pt x="1363266" y="4199811"/>
                  </a:lnTo>
                  <a:lnTo>
                    <a:pt x="1317678" y="4209236"/>
                  </a:lnTo>
                  <a:lnTo>
                    <a:pt x="1271831" y="4217942"/>
                  </a:lnTo>
                  <a:lnTo>
                    <a:pt x="1225732" y="4225923"/>
                  </a:lnTo>
                  <a:lnTo>
                    <a:pt x="1179386" y="4233173"/>
                  </a:lnTo>
                  <a:lnTo>
                    <a:pt x="1132800" y="4239686"/>
                  </a:lnTo>
                  <a:lnTo>
                    <a:pt x="1085980" y="4245456"/>
                  </a:lnTo>
                  <a:lnTo>
                    <a:pt x="1038932" y="4250476"/>
                  </a:lnTo>
                  <a:lnTo>
                    <a:pt x="991662" y="4254741"/>
                  </a:lnTo>
                  <a:lnTo>
                    <a:pt x="944177" y="4258244"/>
                  </a:lnTo>
                  <a:lnTo>
                    <a:pt x="896481" y="4260979"/>
                  </a:lnTo>
                  <a:lnTo>
                    <a:pt x="848583" y="4262941"/>
                  </a:lnTo>
                  <a:lnTo>
                    <a:pt x="800487" y="4264122"/>
                  </a:lnTo>
                  <a:lnTo>
                    <a:pt x="752199" y="4264517"/>
                  </a:lnTo>
                  <a:lnTo>
                    <a:pt x="703912" y="4264122"/>
                  </a:lnTo>
                  <a:lnTo>
                    <a:pt x="655816" y="4262941"/>
                  </a:lnTo>
                  <a:lnTo>
                    <a:pt x="607917" y="4260979"/>
                  </a:lnTo>
                  <a:lnTo>
                    <a:pt x="560222" y="4258244"/>
                  </a:lnTo>
                  <a:lnTo>
                    <a:pt x="512736" y="4254741"/>
                  </a:lnTo>
                  <a:lnTo>
                    <a:pt x="465467" y="4250476"/>
                  </a:lnTo>
                  <a:lnTo>
                    <a:pt x="418419" y="4245456"/>
                  </a:lnTo>
                  <a:lnTo>
                    <a:pt x="371598" y="4239686"/>
                  </a:lnTo>
                  <a:lnTo>
                    <a:pt x="325013" y="4233173"/>
                  </a:lnTo>
                  <a:lnTo>
                    <a:pt x="278667" y="4225923"/>
                  </a:lnTo>
                  <a:lnTo>
                    <a:pt x="232568" y="4217942"/>
                  </a:lnTo>
                  <a:lnTo>
                    <a:pt x="186721" y="4209236"/>
                  </a:lnTo>
                  <a:lnTo>
                    <a:pt x="141133" y="4199811"/>
                  </a:lnTo>
                  <a:lnTo>
                    <a:pt x="95810" y="4189674"/>
                  </a:lnTo>
                  <a:lnTo>
                    <a:pt x="50757" y="4178830"/>
                  </a:lnTo>
                  <a:lnTo>
                    <a:pt x="5982" y="4167286"/>
                  </a:lnTo>
                  <a:lnTo>
                    <a:pt x="0" y="4165641"/>
                  </a:lnTo>
                  <a:close/>
                </a:path>
              </a:pathLst>
            </a:custGeom>
            <a:solidFill>
              <a:srgbClr val="D9B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6891" y="837056"/>
              <a:ext cx="4566285" cy="533400"/>
            </a:xfrm>
            <a:custGeom>
              <a:avLst/>
              <a:gdLst/>
              <a:ahLst/>
              <a:cxnLst/>
              <a:rect l="l" t="t" r="r" b="b"/>
              <a:pathLst>
                <a:path w="4566285" h="533400">
                  <a:moveTo>
                    <a:pt x="4029075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4029075" y="85725"/>
                  </a:lnTo>
                  <a:lnTo>
                    <a:pt x="4029075" y="0"/>
                  </a:lnTo>
                  <a:close/>
                </a:path>
                <a:path w="4566285" h="533400">
                  <a:moveTo>
                    <a:pt x="4566170" y="447573"/>
                  </a:moveTo>
                  <a:lnTo>
                    <a:pt x="537095" y="447573"/>
                  </a:lnTo>
                  <a:lnTo>
                    <a:pt x="537095" y="533298"/>
                  </a:lnTo>
                  <a:lnTo>
                    <a:pt x="4566170" y="533298"/>
                  </a:lnTo>
                  <a:lnTo>
                    <a:pt x="4566170" y="447573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0" y="8263294"/>
            <a:ext cx="5020945" cy="1619250"/>
            <a:chOff x="0" y="8263294"/>
            <a:chExt cx="5020945" cy="161925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7436" y="8468582"/>
              <a:ext cx="2943224" cy="14096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263294"/>
              <a:ext cx="2433243" cy="16192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3" y="3967627"/>
            <a:ext cx="10659162" cy="124393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8000" spc="495" dirty="0">
                <a:solidFill>
                  <a:srgbClr val="FFFFFF"/>
                </a:solidFill>
                <a:latin typeface="Lucida Sans Unicode"/>
                <a:cs typeface="Verdana"/>
              </a:rPr>
              <a:t>TEMAS PROPOSTOS</a:t>
            </a:r>
            <a:endParaRPr lang="pt-BR" sz="8000" dirty="0">
              <a:latin typeface="Lucida Sans Unicode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3" y="5378979"/>
            <a:ext cx="37547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1385" algn="l"/>
              </a:tabLst>
            </a:pPr>
            <a:r>
              <a:rPr lang="pt-BR" sz="3600" spc="204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Freudenberg</a:t>
            </a:r>
            <a:endParaRPr sz="36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37320" y="-1"/>
            <a:ext cx="3198889" cy="1717039"/>
            <a:chOff x="8424989" y="-92764"/>
            <a:chExt cx="3198889" cy="1717039"/>
          </a:xfrm>
        </p:grpSpPr>
        <p:sp>
          <p:nvSpPr>
            <p:cNvPr id="3" name="object 3"/>
            <p:cNvSpPr/>
            <p:nvPr/>
          </p:nvSpPr>
          <p:spPr>
            <a:xfrm>
              <a:off x="9043873" y="-92764"/>
              <a:ext cx="2580005" cy="1717039"/>
            </a:xfrm>
            <a:custGeom>
              <a:avLst/>
              <a:gdLst/>
              <a:ahLst/>
              <a:cxnLst/>
              <a:rect l="l" t="t" r="r" b="b"/>
              <a:pathLst>
                <a:path w="2580004" h="1717039">
                  <a:moveTo>
                    <a:pt x="72492" y="0"/>
                  </a:moveTo>
                  <a:lnTo>
                    <a:pt x="2507113" y="0"/>
                  </a:lnTo>
                  <a:lnTo>
                    <a:pt x="2524997" y="54410"/>
                  </a:lnTo>
                  <a:lnTo>
                    <a:pt x="2537541" y="98965"/>
                  </a:lnTo>
                  <a:lnTo>
                    <a:pt x="2548514" y="144157"/>
                  </a:lnTo>
                  <a:lnTo>
                    <a:pt x="2557885" y="189954"/>
                  </a:lnTo>
                  <a:lnTo>
                    <a:pt x="2565621" y="236325"/>
                  </a:lnTo>
                  <a:lnTo>
                    <a:pt x="2571693" y="283238"/>
                  </a:lnTo>
                  <a:lnTo>
                    <a:pt x="2576068" y="330663"/>
                  </a:lnTo>
                  <a:lnTo>
                    <a:pt x="2578716" y="378568"/>
                  </a:lnTo>
                  <a:lnTo>
                    <a:pt x="2579605" y="426969"/>
                  </a:lnTo>
                  <a:lnTo>
                    <a:pt x="2578716" y="475277"/>
                  </a:lnTo>
                  <a:lnTo>
                    <a:pt x="2576068" y="523182"/>
                  </a:lnTo>
                  <a:lnTo>
                    <a:pt x="2571693" y="570607"/>
                  </a:lnTo>
                  <a:lnTo>
                    <a:pt x="2565621" y="617520"/>
                  </a:lnTo>
                  <a:lnTo>
                    <a:pt x="2557885" y="663891"/>
                  </a:lnTo>
                  <a:lnTo>
                    <a:pt x="2548514" y="709687"/>
                  </a:lnTo>
                  <a:lnTo>
                    <a:pt x="2537541" y="754879"/>
                  </a:lnTo>
                  <a:lnTo>
                    <a:pt x="2524997" y="799434"/>
                  </a:lnTo>
                  <a:lnTo>
                    <a:pt x="2510912" y="843323"/>
                  </a:lnTo>
                  <a:lnTo>
                    <a:pt x="2495318" y="886512"/>
                  </a:lnTo>
                  <a:lnTo>
                    <a:pt x="2478247" y="928972"/>
                  </a:lnTo>
                  <a:lnTo>
                    <a:pt x="2459728" y="970671"/>
                  </a:lnTo>
                  <a:lnTo>
                    <a:pt x="2439794" y="1011578"/>
                  </a:lnTo>
                  <a:lnTo>
                    <a:pt x="2418476" y="1051661"/>
                  </a:lnTo>
                  <a:lnTo>
                    <a:pt x="2395804" y="1090890"/>
                  </a:lnTo>
                  <a:lnTo>
                    <a:pt x="2371811" y="1129234"/>
                  </a:lnTo>
                  <a:lnTo>
                    <a:pt x="2346526" y="1166660"/>
                  </a:lnTo>
                  <a:lnTo>
                    <a:pt x="2319982" y="1203139"/>
                  </a:lnTo>
                  <a:lnTo>
                    <a:pt x="2292209" y="1238639"/>
                  </a:lnTo>
                  <a:lnTo>
                    <a:pt x="2263239" y="1273128"/>
                  </a:lnTo>
                  <a:lnTo>
                    <a:pt x="2233103" y="1306576"/>
                  </a:lnTo>
                  <a:lnTo>
                    <a:pt x="2201831" y="1338951"/>
                  </a:lnTo>
                  <a:lnTo>
                    <a:pt x="2169456" y="1370222"/>
                  </a:lnTo>
                  <a:lnTo>
                    <a:pt x="2136008" y="1400358"/>
                  </a:lnTo>
                  <a:lnTo>
                    <a:pt x="2101519" y="1429329"/>
                  </a:lnTo>
                  <a:lnTo>
                    <a:pt x="2066019" y="1457101"/>
                  </a:lnTo>
                  <a:lnTo>
                    <a:pt x="2029541" y="1483646"/>
                  </a:lnTo>
                  <a:lnTo>
                    <a:pt x="1992114" y="1508930"/>
                  </a:lnTo>
                  <a:lnTo>
                    <a:pt x="1953771" y="1532924"/>
                  </a:lnTo>
                  <a:lnTo>
                    <a:pt x="1914542" y="1555595"/>
                  </a:lnTo>
                  <a:lnTo>
                    <a:pt x="1874458" y="1576914"/>
                  </a:lnTo>
                  <a:lnTo>
                    <a:pt x="1833551" y="1596848"/>
                  </a:lnTo>
                  <a:lnTo>
                    <a:pt x="1791852" y="1615366"/>
                  </a:lnTo>
                  <a:lnTo>
                    <a:pt x="1749393" y="1632438"/>
                  </a:lnTo>
                  <a:lnTo>
                    <a:pt x="1706203" y="1648032"/>
                  </a:lnTo>
                  <a:lnTo>
                    <a:pt x="1662315" y="1662116"/>
                  </a:lnTo>
                  <a:lnTo>
                    <a:pt x="1617759" y="1674661"/>
                  </a:lnTo>
                  <a:lnTo>
                    <a:pt x="1572568" y="1685634"/>
                  </a:lnTo>
                  <a:lnTo>
                    <a:pt x="1526771" y="1695004"/>
                  </a:lnTo>
                  <a:lnTo>
                    <a:pt x="1480400" y="1702741"/>
                  </a:lnTo>
                  <a:lnTo>
                    <a:pt x="1433487" y="1708812"/>
                  </a:lnTo>
                  <a:lnTo>
                    <a:pt x="1386062" y="1713188"/>
                  </a:lnTo>
                  <a:lnTo>
                    <a:pt x="1338157" y="1715836"/>
                  </a:lnTo>
                  <a:lnTo>
                    <a:pt x="1289803" y="1716725"/>
                  </a:lnTo>
                  <a:lnTo>
                    <a:pt x="1241448" y="1715836"/>
                  </a:lnTo>
                  <a:lnTo>
                    <a:pt x="1193543" y="1713188"/>
                  </a:lnTo>
                  <a:lnTo>
                    <a:pt x="1146118" y="1708812"/>
                  </a:lnTo>
                  <a:lnTo>
                    <a:pt x="1099205" y="1702741"/>
                  </a:lnTo>
                  <a:lnTo>
                    <a:pt x="1052834" y="1695004"/>
                  </a:lnTo>
                  <a:lnTo>
                    <a:pt x="1007038" y="1685634"/>
                  </a:lnTo>
                  <a:lnTo>
                    <a:pt x="961846" y="1674661"/>
                  </a:lnTo>
                  <a:lnTo>
                    <a:pt x="917290" y="1662116"/>
                  </a:lnTo>
                  <a:lnTo>
                    <a:pt x="873402" y="1648032"/>
                  </a:lnTo>
                  <a:lnTo>
                    <a:pt x="830213" y="1632438"/>
                  </a:lnTo>
                  <a:lnTo>
                    <a:pt x="787753" y="1615366"/>
                  </a:lnTo>
                  <a:lnTo>
                    <a:pt x="746054" y="1596848"/>
                  </a:lnTo>
                  <a:lnTo>
                    <a:pt x="705147" y="1576914"/>
                  </a:lnTo>
                  <a:lnTo>
                    <a:pt x="665064" y="1555595"/>
                  </a:lnTo>
                  <a:lnTo>
                    <a:pt x="625835" y="1532924"/>
                  </a:lnTo>
                  <a:lnTo>
                    <a:pt x="587491" y="1508930"/>
                  </a:lnTo>
                  <a:lnTo>
                    <a:pt x="550065" y="1483646"/>
                  </a:lnTo>
                  <a:lnTo>
                    <a:pt x="513586" y="1457101"/>
                  </a:lnTo>
                  <a:lnTo>
                    <a:pt x="478086" y="1429329"/>
                  </a:lnTo>
                  <a:lnTo>
                    <a:pt x="443597" y="1400358"/>
                  </a:lnTo>
                  <a:lnTo>
                    <a:pt x="410149" y="1370222"/>
                  </a:lnTo>
                  <a:lnTo>
                    <a:pt x="377774" y="1338951"/>
                  </a:lnTo>
                  <a:lnTo>
                    <a:pt x="346503" y="1306576"/>
                  </a:lnTo>
                  <a:lnTo>
                    <a:pt x="316366" y="1273128"/>
                  </a:lnTo>
                  <a:lnTo>
                    <a:pt x="287396" y="1238639"/>
                  </a:lnTo>
                  <a:lnTo>
                    <a:pt x="259624" y="1203139"/>
                  </a:lnTo>
                  <a:lnTo>
                    <a:pt x="233079" y="1166660"/>
                  </a:lnTo>
                  <a:lnTo>
                    <a:pt x="207795" y="1129234"/>
                  </a:lnTo>
                  <a:lnTo>
                    <a:pt x="183801" y="1090890"/>
                  </a:lnTo>
                  <a:lnTo>
                    <a:pt x="161129" y="1051661"/>
                  </a:lnTo>
                  <a:lnTo>
                    <a:pt x="139811" y="1011578"/>
                  </a:lnTo>
                  <a:lnTo>
                    <a:pt x="119877" y="970671"/>
                  </a:lnTo>
                  <a:lnTo>
                    <a:pt x="101359" y="928972"/>
                  </a:lnTo>
                  <a:lnTo>
                    <a:pt x="84287" y="886512"/>
                  </a:lnTo>
                  <a:lnTo>
                    <a:pt x="68693" y="843323"/>
                  </a:lnTo>
                  <a:lnTo>
                    <a:pt x="54609" y="799434"/>
                  </a:lnTo>
                  <a:lnTo>
                    <a:pt x="42064" y="754879"/>
                  </a:lnTo>
                  <a:lnTo>
                    <a:pt x="31091" y="709687"/>
                  </a:lnTo>
                  <a:lnTo>
                    <a:pt x="21721" y="663891"/>
                  </a:lnTo>
                  <a:lnTo>
                    <a:pt x="13984" y="617520"/>
                  </a:lnTo>
                  <a:lnTo>
                    <a:pt x="7913" y="570607"/>
                  </a:lnTo>
                  <a:lnTo>
                    <a:pt x="3537" y="523182"/>
                  </a:lnTo>
                  <a:lnTo>
                    <a:pt x="889" y="475277"/>
                  </a:lnTo>
                  <a:lnTo>
                    <a:pt x="0" y="426922"/>
                  </a:lnTo>
                  <a:lnTo>
                    <a:pt x="889" y="378568"/>
                  </a:lnTo>
                  <a:lnTo>
                    <a:pt x="3537" y="330663"/>
                  </a:lnTo>
                  <a:lnTo>
                    <a:pt x="7913" y="283238"/>
                  </a:lnTo>
                  <a:lnTo>
                    <a:pt x="13984" y="236325"/>
                  </a:lnTo>
                  <a:lnTo>
                    <a:pt x="21721" y="189954"/>
                  </a:lnTo>
                  <a:lnTo>
                    <a:pt x="31091" y="144157"/>
                  </a:lnTo>
                  <a:lnTo>
                    <a:pt x="42064" y="98965"/>
                  </a:lnTo>
                  <a:lnTo>
                    <a:pt x="54609" y="54410"/>
                  </a:lnTo>
                  <a:lnTo>
                    <a:pt x="68693" y="10522"/>
                  </a:lnTo>
                  <a:lnTo>
                    <a:pt x="72492" y="0"/>
                  </a:lnTo>
                  <a:close/>
                </a:path>
              </a:pathLst>
            </a:custGeom>
            <a:solidFill>
              <a:srgbClr val="D9B93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8424989" y="188111"/>
              <a:ext cx="2041525" cy="237490"/>
            </a:xfrm>
            <a:custGeom>
              <a:avLst/>
              <a:gdLst/>
              <a:ahLst/>
              <a:cxnLst/>
              <a:rect l="l" t="t" r="r" b="b"/>
              <a:pathLst>
                <a:path w="2041525" h="237490">
                  <a:moveTo>
                    <a:pt x="1801279" y="0"/>
                  </a:moveTo>
                  <a:lnTo>
                    <a:pt x="0" y="0"/>
                  </a:lnTo>
                  <a:lnTo>
                    <a:pt x="0" y="37071"/>
                  </a:lnTo>
                  <a:lnTo>
                    <a:pt x="1801279" y="37071"/>
                  </a:lnTo>
                  <a:lnTo>
                    <a:pt x="1801279" y="0"/>
                  </a:lnTo>
                  <a:close/>
                </a:path>
                <a:path w="2041525" h="237490">
                  <a:moveTo>
                    <a:pt x="2041207" y="199948"/>
                  </a:moveTo>
                  <a:lnTo>
                    <a:pt x="239928" y="199948"/>
                  </a:lnTo>
                  <a:lnTo>
                    <a:pt x="239928" y="237007"/>
                  </a:lnTo>
                  <a:lnTo>
                    <a:pt x="2041207" y="237007"/>
                  </a:lnTo>
                  <a:lnTo>
                    <a:pt x="2041207" y="1999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12534" y="8498840"/>
            <a:ext cx="1284754" cy="12862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861903" y="8405317"/>
            <a:ext cx="2943224" cy="14096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3465" y="858522"/>
            <a:ext cx="10926170" cy="124393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530" dirty="0">
                <a:latin typeface="Lucida Sans Unicode"/>
              </a:rPr>
              <a:t>Temas Propostos</a:t>
            </a:r>
            <a:endParaRPr lang="pt-BR" spc="365" dirty="0">
              <a:latin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0892" y="2481019"/>
            <a:ext cx="12876809" cy="717888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2305"/>
              </a:spcBef>
              <a:tabLst>
                <a:tab pos="3199130" algn="l"/>
                <a:tab pos="3719829" algn="l"/>
              </a:tabLst>
            </a:pPr>
            <a:r>
              <a:rPr lang="pt-BR" sz="2800" spc="225" dirty="0">
                <a:solidFill>
                  <a:srgbClr val="D9B93D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Cálculo de capacidade</a:t>
            </a:r>
          </a:p>
          <a:p>
            <a:pPr marL="12700">
              <a:spcBef>
                <a:spcPts val="2305"/>
              </a:spcBef>
              <a:tabLst>
                <a:tab pos="3199130" algn="l"/>
                <a:tab pos="3719829" algn="l"/>
              </a:tabLst>
            </a:pPr>
            <a:r>
              <a:rPr lang="pt-BR" sz="2800" spc="25" dirty="0">
                <a:solidFill>
                  <a:srgbClr val="040707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Calcular a capacidade de produção das maquinas e armazenagem;</a:t>
            </a:r>
          </a:p>
          <a:p>
            <a:pPr marL="12700" marR="1217295">
              <a:spcBef>
                <a:spcPts val="900"/>
              </a:spcBef>
            </a:pPr>
            <a:endParaRPr lang="pt-BR" sz="2800" spc="25" dirty="0">
              <a:solidFill>
                <a:srgbClr val="040707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2700" marR="1217295">
              <a:spcBef>
                <a:spcPts val="900"/>
              </a:spcBef>
            </a:pPr>
            <a:r>
              <a:rPr lang="pt-BR" sz="2800" spc="225" dirty="0">
                <a:solidFill>
                  <a:srgbClr val="D9B93D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Estoque intermediário</a:t>
            </a:r>
          </a:p>
          <a:p>
            <a:pPr marL="12700" marR="1217295">
              <a:spcBef>
                <a:spcPts val="900"/>
              </a:spcBef>
            </a:pPr>
            <a:r>
              <a:rPr lang="pt-BR" sz="2800" spc="155" dirty="0">
                <a:solidFill>
                  <a:srgbClr val="040707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Calculo de capacidade por maquina e estoque intermediário;</a:t>
            </a:r>
          </a:p>
          <a:p>
            <a:pPr marL="12700" marR="1217295">
              <a:spcBef>
                <a:spcPts val="900"/>
              </a:spcBef>
            </a:pPr>
            <a:endParaRPr lang="pt-BR" sz="28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2700" marR="1217295">
              <a:spcBef>
                <a:spcPts val="900"/>
              </a:spcBef>
            </a:pPr>
            <a:r>
              <a:rPr lang="pt-BR" sz="2800" spc="215" dirty="0">
                <a:solidFill>
                  <a:srgbClr val="D9B93D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Fluxograma de processos </a:t>
            </a:r>
          </a:p>
          <a:p>
            <a:pPr marL="12700" marR="1217295">
              <a:spcBef>
                <a:spcPts val="900"/>
              </a:spcBef>
            </a:pPr>
            <a:r>
              <a:rPr lang="pt-BR" sz="2800" spc="21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Mapear os processos para cada família de produto;</a:t>
            </a:r>
          </a:p>
          <a:p>
            <a:pPr marL="12700" marR="1217295">
              <a:spcBef>
                <a:spcPts val="900"/>
              </a:spcBef>
            </a:pPr>
            <a:endParaRPr lang="pt-BR" sz="2800" spc="215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2700" marR="1217295">
              <a:spcBef>
                <a:spcPts val="900"/>
              </a:spcBef>
            </a:pPr>
            <a:r>
              <a:rPr lang="pt-BR" sz="2800" spc="215" dirty="0">
                <a:solidFill>
                  <a:srgbClr val="D9B93D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Layout </a:t>
            </a:r>
          </a:p>
          <a:p>
            <a:pPr marL="12700" marR="1217295">
              <a:spcBef>
                <a:spcPts val="900"/>
              </a:spcBef>
            </a:pPr>
            <a:r>
              <a:rPr lang="pt-BR" sz="2800" spc="21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Opções de melhoria de layout da empresa.</a:t>
            </a:r>
          </a:p>
          <a:p>
            <a:pPr marL="12700" marR="1217295">
              <a:spcBef>
                <a:spcPts val="900"/>
              </a:spcBef>
            </a:pPr>
            <a:endParaRPr lang="pt-BR" sz="2800" spc="215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2700" marR="1217295">
              <a:spcBef>
                <a:spcPts val="900"/>
              </a:spcBef>
            </a:pPr>
            <a:endParaRPr sz="28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5F62557-E1B5-49AB-85C0-EB77F72005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111" y="858519"/>
            <a:ext cx="2930424" cy="283443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080F73E-EDFF-0B08-A0EA-012D5D6E67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766" y="3208665"/>
            <a:ext cx="2438095" cy="243809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001E368D-3F3E-1D80-5FEF-D909E4055A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0275" y="564676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3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3" y="3967627"/>
            <a:ext cx="7136130" cy="124393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8000" spc="495" dirty="0">
                <a:solidFill>
                  <a:srgbClr val="FFFFFF"/>
                </a:solidFill>
                <a:latin typeface="Lucida Sans Unicode"/>
                <a:cs typeface="Lucida Sans Unicode"/>
              </a:rPr>
              <a:t>VISITA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5591014"/>
            <a:ext cx="6779834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  <a:tabLst>
                <a:tab pos="921385" algn="l"/>
              </a:tabLst>
            </a:pPr>
            <a:r>
              <a:rPr lang="pt-BR" sz="3600" spc="204" dirty="0">
                <a:solidFill>
                  <a:srgbClr val="FFFFFF"/>
                </a:solidFill>
                <a:latin typeface="Lucida Sans Unicode"/>
                <a:cs typeface="Lucida Sans Unicode"/>
              </a:rPr>
              <a:t>Pontos levantados na visita</a:t>
            </a:r>
          </a:p>
        </p:txBody>
      </p:sp>
    </p:spTree>
    <p:extLst>
      <p:ext uri="{BB962C8B-B14F-4D97-AF65-F5344CB8AC3E}">
        <p14:creationId xmlns:p14="http://schemas.microsoft.com/office/powerpoint/2010/main" val="2067821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947701" y="0"/>
            <a:ext cx="3198889" cy="1717039"/>
            <a:chOff x="8424989" y="-92764"/>
            <a:chExt cx="3198889" cy="1717039"/>
          </a:xfrm>
        </p:grpSpPr>
        <p:sp>
          <p:nvSpPr>
            <p:cNvPr id="3" name="object 3"/>
            <p:cNvSpPr/>
            <p:nvPr/>
          </p:nvSpPr>
          <p:spPr>
            <a:xfrm>
              <a:off x="9043873" y="-92764"/>
              <a:ext cx="2580005" cy="1717039"/>
            </a:xfrm>
            <a:custGeom>
              <a:avLst/>
              <a:gdLst/>
              <a:ahLst/>
              <a:cxnLst/>
              <a:rect l="l" t="t" r="r" b="b"/>
              <a:pathLst>
                <a:path w="2580004" h="1717039">
                  <a:moveTo>
                    <a:pt x="72492" y="0"/>
                  </a:moveTo>
                  <a:lnTo>
                    <a:pt x="2507113" y="0"/>
                  </a:lnTo>
                  <a:lnTo>
                    <a:pt x="2524997" y="54410"/>
                  </a:lnTo>
                  <a:lnTo>
                    <a:pt x="2537541" y="98965"/>
                  </a:lnTo>
                  <a:lnTo>
                    <a:pt x="2548514" y="144157"/>
                  </a:lnTo>
                  <a:lnTo>
                    <a:pt x="2557885" y="189954"/>
                  </a:lnTo>
                  <a:lnTo>
                    <a:pt x="2565621" y="236325"/>
                  </a:lnTo>
                  <a:lnTo>
                    <a:pt x="2571693" y="283238"/>
                  </a:lnTo>
                  <a:lnTo>
                    <a:pt x="2576068" y="330663"/>
                  </a:lnTo>
                  <a:lnTo>
                    <a:pt x="2578716" y="378568"/>
                  </a:lnTo>
                  <a:lnTo>
                    <a:pt x="2579605" y="426969"/>
                  </a:lnTo>
                  <a:lnTo>
                    <a:pt x="2578716" y="475277"/>
                  </a:lnTo>
                  <a:lnTo>
                    <a:pt x="2576068" y="523182"/>
                  </a:lnTo>
                  <a:lnTo>
                    <a:pt x="2571693" y="570607"/>
                  </a:lnTo>
                  <a:lnTo>
                    <a:pt x="2565621" y="617520"/>
                  </a:lnTo>
                  <a:lnTo>
                    <a:pt x="2557885" y="663891"/>
                  </a:lnTo>
                  <a:lnTo>
                    <a:pt x="2548514" y="709687"/>
                  </a:lnTo>
                  <a:lnTo>
                    <a:pt x="2537541" y="754879"/>
                  </a:lnTo>
                  <a:lnTo>
                    <a:pt x="2524997" y="799434"/>
                  </a:lnTo>
                  <a:lnTo>
                    <a:pt x="2510912" y="843323"/>
                  </a:lnTo>
                  <a:lnTo>
                    <a:pt x="2495318" y="886512"/>
                  </a:lnTo>
                  <a:lnTo>
                    <a:pt x="2478247" y="928972"/>
                  </a:lnTo>
                  <a:lnTo>
                    <a:pt x="2459728" y="970671"/>
                  </a:lnTo>
                  <a:lnTo>
                    <a:pt x="2439794" y="1011578"/>
                  </a:lnTo>
                  <a:lnTo>
                    <a:pt x="2418476" y="1051661"/>
                  </a:lnTo>
                  <a:lnTo>
                    <a:pt x="2395804" y="1090890"/>
                  </a:lnTo>
                  <a:lnTo>
                    <a:pt x="2371811" y="1129234"/>
                  </a:lnTo>
                  <a:lnTo>
                    <a:pt x="2346526" y="1166660"/>
                  </a:lnTo>
                  <a:lnTo>
                    <a:pt x="2319982" y="1203139"/>
                  </a:lnTo>
                  <a:lnTo>
                    <a:pt x="2292209" y="1238639"/>
                  </a:lnTo>
                  <a:lnTo>
                    <a:pt x="2263239" y="1273128"/>
                  </a:lnTo>
                  <a:lnTo>
                    <a:pt x="2233103" y="1306576"/>
                  </a:lnTo>
                  <a:lnTo>
                    <a:pt x="2201831" y="1338951"/>
                  </a:lnTo>
                  <a:lnTo>
                    <a:pt x="2169456" y="1370222"/>
                  </a:lnTo>
                  <a:lnTo>
                    <a:pt x="2136008" y="1400358"/>
                  </a:lnTo>
                  <a:lnTo>
                    <a:pt x="2101519" y="1429329"/>
                  </a:lnTo>
                  <a:lnTo>
                    <a:pt x="2066019" y="1457101"/>
                  </a:lnTo>
                  <a:lnTo>
                    <a:pt x="2029541" y="1483646"/>
                  </a:lnTo>
                  <a:lnTo>
                    <a:pt x="1992114" y="1508930"/>
                  </a:lnTo>
                  <a:lnTo>
                    <a:pt x="1953771" y="1532924"/>
                  </a:lnTo>
                  <a:lnTo>
                    <a:pt x="1914542" y="1555595"/>
                  </a:lnTo>
                  <a:lnTo>
                    <a:pt x="1874458" y="1576914"/>
                  </a:lnTo>
                  <a:lnTo>
                    <a:pt x="1833551" y="1596848"/>
                  </a:lnTo>
                  <a:lnTo>
                    <a:pt x="1791852" y="1615366"/>
                  </a:lnTo>
                  <a:lnTo>
                    <a:pt x="1749393" y="1632438"/>
                  </a:lnTo>
                  <a:lnTo>
                    <a:pt x="1706203" y="1648032"/>
                  </a:lnTo>
                  <a:lnTo>
                    <a:pt x="1662315" y="1662116"/>
                  </a:lnTo>
                  <a:lnTo>
                    <a:pt x="1617759" y="1674661"/>
                  </a:lnTo>
                  <a:lnTo>
                    <a:pt x="1572568" y="1685634"/>
                  </a:lnTo>
                  <a:lnTo>
                    <a:pt x="1526771" y="1695004"/>
                  </a:lnTo>
                  <a:lnTo>
                    <a:pt x="1480400" y="1702741"/>
                  </a:lnTo>
                  <a:lnTo>
                    <a:pt x="1433487" y="1708812"/>
                  </a:lnTo>
                  <a:lnTo>
                    <a:pt x="1386062" y="1713188"/>
                  </a:lnTo>
                  <a:lnTo>
                    <a:pt x="1338157" y="1715836"/>
                  </a:lnTo>
                  <a:lnTo>
                    <a:pt x="1289803" y="1716725"/>
                  </a:lnTo>
                  <a:lnTo>
                    <a:pt x="1241448" y="1715836"/>
                  </a:lnTo>
                  <a:lnTo>
                    <a:pt x="1193543" y="1713188"/>
                  </a:lnTo>
                  <a:lnTo>
                    <a:pt x="1146118" y="1708812"/>
                  </a:lnTo>
                  <a:lnTo>
                    <a:pt x="1099205" y="1702741"/>
                  </a:lnTo>
                  <a:lnTo>
                    <a:pt x="1052834" y="1695004"/>
                  </a:lnTo>
                  <a:lnTo>
                    <a:pt x="1007038" y="1685634"/>
                  </a:lnTo>
                  <a:lnTo>
                    <a:pt x="961846" y="1674661"/>
                  </a:lnTo>
                  <a:lnTo>
                    <a:pt x="917290" y="1662116"/>
                  </a:lnTo>
                  <a:lnTo>
                    <a:pt x="873402" y="1648032"/>
                  </a:lnTo>
                  <a:lnTo>
                    <a:pt x="830213" y="1632438"/>
                  </a:lnTo>
                  <a:lnTo>
                    <a:pt x="787753" y="1615366"/>
                  </a:lnTo>
                  <a:lnTo>
                    <a:pt x="746054" y="1596848"/>
                  </a:lnTo>
                  <a:lnTo>
                    <a:pt x="705147" y="1576914"/>
                  </a:lnTo>
                  <a:lnTo>
                    <a:pt x="665064" y="1555595"/>
                  </a:lnTo>
                  <a:lnTo>
                    <a:pt x="625835" y="1532924"/>
                  </a:lnTo>
                  <a:lnTo>
                    <a:pt x="587491" y="1508930"/>
                  </a:lnTo>
                  <a:lnTo>
                    <a:pt x="550065" y="1483646"/>
                  </a:lnTo>
                  <a:lnTo>
                    <a:pt x="513586" y="1457101"/>
                  </a:lnTo>
                  <a:lnTo>
                    <a:pt x="478086" y="1429329"/>
                  </a:lnTo>
                  <a:lnTo>
                    <a:pt x="443597" y="1400358"/>
                  </a:lnTo>
                  <a:lnTo>
                    <a:pt x="410149" y="1370222"/>
                  </a:lnTo>
                  <a:lnTo>
                    <a:pt x="377774" y="1338951"/>
                  </a:lnTo>
                  <a:lnTo>
                    <a:pt x="346503" y="1306576"/>
                  </a:lnTo>
                  <a:lnTo>
                    <a:pt x="316366" y="1273128"/>
                  </a:lnTo>
                  <a:lnTo>
                    <a:pt x="287396" y="1238639"/>
                  </a:lnTo>
                  <a:lnTo>
                    <a:pt x="259624" y="1203139"/>
                  </a:lnTo>
                  <a:lnTo>
                    <a:pt x="233079" y="1166660"/>
                  </a:lnTo>
                  <a:lnTo>
                    <a:pt x="207795" y="1129234"/>
                  </a:lnTo>
                  <a:lnTo>
                    <a:pt x="183801" y="1090890"/>
                  </a:lnTo>
                  <a:lnTo>
                    <a:pt x="161129" y="1051661"/>
                  </a:lnTo>
                  <a:lnTo>
                    <a:pt x="139811" y="1011578"/>
                  </a:lnTo>
                  <a:lnTo>
                    <a:pt x="119877" y="970671"/>
                  </a:lnTo>
                  <a:lnTo>
                    <a:pt x="101359" y="928972"/>
                  </a:lnTo>
                  <a:lnTo>
                    <a:pt x="84287" y="886512"/>
                  </a:lnTo>
                  <a:lnTo>
                    <a:pt x="68693" y="843323"/>
                  </a:lnTo>
                  <a:lnTo>
                    <a:pt x="54609" y="799434"/>
                  </a:lnTo>
                  <a:lnTo>
                    <a:pt x="42064" y="754879"/>
                  </a:lnTo>
                  <a:lnTo>
                    <a:pt x="31091" y="709687"/>
                  </a:lnTo>
                  <a:lnTo>
                    <a:pt x="21721" y="663891"/>
                  </a:lnTo>
                  <a:lnTo>
                    <a:pt x="13984" y="617520"/>
                  </a:lnTo>
                  <a:lnTo>
                    <a:pt x="7913" y="570607"/>
                  </a:lnTo>
                  <a:lnTo>
                    <a:pt x="3537" y="523182"/>
                  </a:lnTo>
                  <a:lnTo>
                    <a:pt x="889" y="475277"/>
                  </a:lnTo>
                  <a:lnTo>
                    <a:pt x="0" y="426922"/>
                  </a:lnTo>
                  <a:lnTo>
                    <a:pt x="889" y="378568"/>
                  </a:lnTo>
                  <a:lnTo>
                    <a:pt x="3537" y="330663"/>
                  </a:lnTo>
                  <a:lnTo>
                    <a:pt x="7913" y="283238"/>
                  </a:lnTo>
                  <a:lnTo>
                    <a:pt x="13984" y="236325"/>
                  </a:lnTo>
                  <a:lnTo>
                    <a:pt x="21721" y="189954"/>
                  </a:lnTo>
                  <a:lnTo>
                    <a:pt x="31091" y="144157"/>
                  </a:lnTo>
                  <a:lnTo>
                    <a:pt x="42064" y="98965"/>
                  </a:lnTo>
                  <a:lnTo>
                    <a:pt x="54609" y="54410"/>
                  </a:lnTo>
                  <a:lnTo>
                    <a:pt x="68693" y="10522"/>
                  </a:lnTo>
                  <a:lnTo>
                    <a:pt x="72492" y="0"/>
                  </a:lnTo>
                  <a:close/>
                </a:path>
              </a:pathLst>
            </a:custGeom>
            <a:solidFill>
              <a:srgbClr val="D9B93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8424989" y="188111"/>
              <a:ext cx="2041525" cy="237490"/>
            </a:xfrm>
            <a:custGeom>
              <a:avLst/>
              <a:gdLst/>
              <a:ahLst/>
              <a:cxnLst/>
              <a:rect l="l" t="t" r="r" b="b"/>
              <a:pathLst>
                <a:path w="2041525" h="237490">
                  <a:moveTo>
                    <a:pt x="1801279" y="0"/>
                  </a:moveTo>
                  <a:lnTo>
                    <a:pt x="0" y="0"/>
                  </a:lnTo>
                  <a:lnTo>
                    <a:pt x="0" y="37071"/>
                  </a:lnTo>
                  <a:lnTo>
                    <a:pt x="1801279" y="37071"/>
                  </a:lnTo>
                  <a:lnTo>
                    <a:pt x="1801279" y="0"/>
                  </a:lnTo>
                  <a:close/>
                </a:path>
                <a:path w="2041525" h="237490">
                  <a:moveTo>
                    <a:pt x="2041207" y="199948"/>
                  </a:moveTo>
                  <a:lnTo>
                    <a:pt x="239928" y="199948"/>
                  </a:lnTo>
                  <a:lnTo>
                    <a:pt x="239928" y="237007"/>
                  </a:lnTo>
                  <a:lnTo>
                    <a:pt x="2041207" y="237007"/>
                  </a:lnTo>
                  <a:lnTo>
                    <a:pt x="2041207" y="1999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12534" y="8498840"/>
            <a:ext cx="1284754" cy="12862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861903" y="8405317"/>
            <a:ext cx="2943224" cy="140969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5AAE3F-0EF0-75A6-C3B0-1337DF01F577}"/>
              </a:ext>
            </a:extLst>
          </p:cNvPr>
          <p:cNvSpPr txBox="1"/>
          <p:nvPr/>
        </p:nvSpPr>
        <p:spPr>
          <a:xfrm>
            <a:off x="503582" y="862256"/>
            <a:ext cx="112510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0" spc="530" dirty="0">
                <a:latin typeface="Lucida Sans Unicode"/>
              </a:rPr>
              <a:t>Pontos levantados</a:t>
            </a:r>
            <a:endParaRPr lang="pt-BR" sz="80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719CF59-11BA-CC97-F784-57AD40BE20D7}"/>
              </a:ext>
            </a:extLst>
          </p:cNvPr>
          <p:cNvSpPr txBox="1"/>
          <p:nvPr/>
        </p:nvSpPr>
        <p:spPr>
          <a:xfrm>
            <a:off x="894522" y="2397179"/>
            <a:ext cx="12821478" cy="6417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1217295">
              <a:spcBef>
                <a:spcPts val="900"/>
              </a:spcBef>
              <a:tabLst>
                <a:tab pos="3199130" algn="l"/>
                <a:tab pos="3719829" algn="l"/>
              </a:tabLst>
            </a:pPr>
            <a:r>
              <a:rPr lang="pt-BR" sz="2800" spc="225" dirty="0">
                <a:solidFill>
                  <a:srgbClr val="D9B93D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Perda com movimento</a:t>
            </a:r>
          </a:p>
          <a:p>
            <a:pPr marL="12700" marR="1217295">
              <a:spcBef>
                <a:spcPts val="900"/>
              </a:spcBef>
              <a:tabLst>
                <a:tab pos="3199130" algn="l"/>
                <a:tab pos="3719829" algn="l"/>
              </a:tabLst>
            </a:pPr>
            <a:r>
              <a:rPr lang="pt-BR" sz="2800" spc="22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Há muita perda com movimento na produção;</a:t>
            </a:r>
          </a:p>
          <a:p>
            <a:pPr marL="12700" marR="1217295">
              <a:spcBef>
                <a:spcPts val="900"/>
              </a:spcBef>
            </a:pPr>
            <a:endParaRPr lang="pt-BR" sz="2800" spc="25" dirty="0">
              <a:solidFill>
                <a:srgbClr val="040707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2700" marR="1217295">
              <a:spcBef>
                <a:spcPts val="900"/>
              </a:spcBef>
            </a:pPr>
            <a:r>
              <a:rPr lang="pt-BR" sz="2800" spc="225" dirty="0">
                <a:solidFill>
                  <a:srgbClr val="D9B93D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Chegada e Saída de produtos</a:t>
            </a:r>
          </a:p>
          <a:p>
            <a:pPr marL="12700" marR="1217295">
              <a:spcBef>
                <a:spcPts val="900"/>
              </a:spcBef>
            </a:pPr>
            <a:r>
              <a:rPr lang="pt-BR" sz="2800" spc="155" dirty="0">
                <a:solidFill>
                  <a:srgbClr val="040707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Carga de descarga dos produtos e matéria-prima precisam atravessar a fabrica;</a:t>
            </a:r>
          </a:p>
          <a:p>
            <a:pPr marL="12700" marR="1217295">
              <a:spcBef>
                <a:spcPts val="900"/>
              </a:spcBef>
            </a:pPr>
            <a:endParaRPr lang="pt-BR" sz="28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2700" marR="1217295">
              <a:spcBef>
                <a:spcPts val="900"/>
              </a:spcBef>
            </a:pPr>
            <a:r>
              <a:rPr lang="pt-BR" sz="2800" spc="215" dirty="0">
                <a:solidFill>
                  <a:srgbClr val="D9B93D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Maquinas paradas</a:t>
            </a:r>
          </a:p>
          <a:p>
            <a:pPr marL="12700" marR="1217295">
              <a:spcBef>
                <a:spcPts val="900"/>
              </a:spcBef>
            </a:pPr>
            <a:r>
              <a:rPr lang="pt-BR" sz="2800" spc="21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Perda com espaço e capacidade de produção;</a:t>
            </a:r>
          </a:p>
          <a:p>
            <a:pPr marL="12700" marR="1217295">
              <a:spcBef>
                <a:spcPts val="900"/>
              </a:spcBef>
            </a:pPr>
            <a:endParaRPr lang="pt-BR" sz="2800" spc="215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2700" marR="1217295">
              <a:spcBef>
                <a:spcPts val="900"/>
              </a:spcBef>
            </a:pPr>
            <a:r>
              <a:rPr lang="pt-BR" sz="2800" spc="215" dirty="0">
                <a:solidFill>
                  <a:srgbClr val="D9B93D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5S e Kaizen </a:t>
            </a:r>
          </a:p>
          <a:p>
            <a:pPr marL="12700" marR="1217295">
              <a:spcBef>
                <a:spcPts val="900"/>
              </a:spcBef>
            </a:pPr>
            <a:r>
              <a:rPr lang="pt-BR" sz="2800" spc="215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Alguns pontos onde podem ser aplicados 5S e Kaizen</a:t>
            </a:r>
          </a:p>
        </p:txBody>
      </p:sp>
    </p:spTree>
    <p:extLst>
      <p:ext uri="{BB962C8B-B14F-4D97-AF65-F5344CB8AC3E}">
        <p14:creationId xmlns:p14="http://schemas.microsoft.com/office/powerpoint/2010/main" val="324858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3" y="3967627"/>
            <a:ext cx="7136130" cy="124393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8000" spc="495" dirty="0">
                <a:solidFill>
                  <a:srgbClr val="FFFFFF"/>
                </a:solidFill>
                <a:latin typeface="Lucida Sans Unicode"/>
                <a:cs typeface="Lucida Sans Unicode"/>
              </a:rPr>
              <a:t>LAYOUT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5591014"/>
            <a:ext cx="6779834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  <a:tabLst>
                <a:tab pos="921385" algn="l"/>
              </a:tabLst>
            </a:pPr>
            <a:r>
              <a:rPr lang="pt-BR" sz="3600" spc="204" dirty="0">
                <a:solidFill>
                  <a:srgbClr val="FFFFFF"/>
                </a:solidFill>
                <a:latin typeface="Lucida Sans Unicode"/>
                <a:cs typeface="Lucida Sans Unicode"/>
              </a:rPr>
              <a:t>O foco da equipe</a:t>
            </a:r>
          </a:p>
        </p:txBody>
      </p:sp>
    </p:spTree>
    <p:extLst>
      <p:ext uri="{BB962C8B-B14F-4D97-AF65-F5344CB8AC3E}">
        <p14:creationId xmlns:p14="http://schemas.microsoft.com/office/powerpoint/2010/main" val="387173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294</Words>
  <Application>Microsoft Office PowerPoint</Application>
  <PresentationFormat>Personalizar</PresentationFormat>
  <Paragraphs>77</Paragraphs>
  <Slides>13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Lucida Sans Unicode</vt:lpstr>
      <vt:lpstr>Verdana</vt:lpstr>
      <vt:lpstr>Office Theme</vt:lpstr>
      <vt:lpstr>Gestão de Produção Industrial - 4º Semestre</vt:lpstr>
      <vt:lpstr>Apresentação do PowerPoint</vt:lpstr>
      <vt:lpstr>Aprendizagem por Projeto Integrador-API</vt:lpstr>
      <vt:lpstr>Pontos levantados na visita</vt:lpstr>
      <vt:lpstr>Apresentação do PowerPoint</vt:lpstr>
      <vt:lpstr>Temas Propostos</vt:lpstr>
      <vt:lpstr>Apresentação do PowerPoint</vt:lpstr>
      <vt:lpstr>Apresentação do PowerPoint</vt:lpstr>
      <vt:lpstr>Apresentação do PowerPoint</vt:lpstr>
      <vt:lpstr>Layout</vt:lpstr>
      <vt:lpstr>Apresentação do PowerPoint</vt:lpstr>
      <vt:lpstr>V A L E  L E</vt:lpstr>
      <vt:lpstr>Conclusão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Aplicando 5S</dc:title>
  <dc:creator>cristovao jr</dc:creator>
  <cp:keywords>DAFSaQ3wn0w,BAE819VOloQ</cp:keywords>
  <cp:lastModifiedBy>cristovao de paula ferreira junior</cp:lastModifiedBy>
  <cp:revision>15</cp:revision>
  <dcterms:created xsi:type="dcterms:W3CDTF">2023-03-30T23:42:25Z</dcterms:created>
  <dcterms:modified xsi:type="dcterms:W3CDTF">2023-09-24T20:25:25Z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2022-12-13T00:00:00Z</vt:filetime>
  </property>
  <property fmtid="{D5CDD505-2E9C-101B-9397-08002B2CF9AE}" pid="3" name="Creator">
    <vt:lpwstr>Canva</vt:lpwstr>
  </property>
  <property fmtid="{D5CDD505-2E9C-101B-9397-08002B2CF9AE}" pid="4" name="LastSaved">
    <vt:filetime>2022-12-13T00:00:00Z</vt:filetime>
  </property>
</Properties>
</file>