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53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16ED-089A-46F8-B5D6-3CD20C18E99E}" type="datetimeFigureOut">
              <a:rPr lang="ko-KR" altLang="en-US" smtClean="0"/>
              <a:t>2016-01-20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13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16ED-089A-46F8-B5D6-3CD20C18E99E}" type="datetimeFigureOut">
              <a:rPr lang="ko-KR" altLang="en-US" smtClean="0"/>
              <a:t>2016-01-20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92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16ED-089A-46F8-B5D6-3CD20C18E99E}" type="datetimeFigureOut">
              <a:rPr lang="ko-KR" altLang="en-US" smtClean="0"/>
              <a:t>2016-01-20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5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16ED-089A-46F8-B5D6-3CD20C18E99E}" type="datetimeFigureOut">
              <a:rPr lang="ko-KR" altLang="en-US" smtClean="0"/>
              <a:t>2016-01-20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34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16ED-089A-46F8-B5D6-3CD20C18E99E}" type="datetimeFigureOut">
              <a:rPr lang="ko-KR" altLang="en-US" smtClean="0"/>
              <a:t>2016-01-20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59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16ED-089A-46F8-B5D6-3CD20C18E99E}" type="datetimeFigureOut">
              <a:rPr lang="ko-KR" altLang="en-US" smtClean="0"/>
              <a:t>2016-01-20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13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16ED-089A-46F8-B5D6-3CD20C18E99E}" type="datetimeFigureOut">
              <a:rPr lang="ko-KR" altLang="en-US" smtClean="0"/>
              <a:t>2016-01-20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06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16ED-089A-46F8-B5D6-3CD20C18E99E}" type="datetimeFigureOut">
              <a:rPr lang="ko-KR" altLang="en-US" smtClean="0"/>
              <a:t>2016-01-20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2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16ED-089A-46F8-B5D6-3CD20C18E99E}" type="datetimeFigureOut">
              <a:rPr lang="ko-KR" altLang="en-US" smtClean="0"/>
              <a:t>2016-01-20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76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16ED-089A-46F8-B5D6-3CD20C18E99E}" type="datetimeFigureOut">
              <a:rPr lang="ko-KR" altLang="en-US" smtClean="0"/>
              <a:t>2016-01-20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94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16ED-089A-46F8-B5D6-3CD20C18E99E}" type="datetimeFigureOut">
              <a:rPr lang="ko-KR" altLang="en-US" smtClean="0"/>
              <a:t>2016-01-20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77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016ED-089A-46F8-B5D6-3CD20C18E99E}" type="datetimeFigureOut">
              <a:rPr lang="ko-KR" altLang="en-US" smtClean="0"/>
              <a:t>2016-01-20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19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화면설계서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5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초기화면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48" y="980728"/>
            <a:ext cx="8386500" cy="282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39552" y="3645024"/>
            <a:ext cx="2664296" cy="451568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1400" dirty="0" smtClean="0"/>
              <a:t>조건 검색</a:t>
            </a:r>
            <a:endParaRPr lang="en-US" altLang="ko-KR" sz="1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200" dirty="0" smtClean="0"/>
              <a:t>전</a:t>
            </a:r>
            <a:r>
              <a:rPr lang="ko-KR" altLang="en-US" sz="1200" dirty="0"/>
              <a:t>체</a:t>
            </a:r>
            <a:endParaRPr lang="en-US" altLang="ko-KR" sz="12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200" dirty="0" smtClean="0"/>
              <a:t>제목</a:t>
            </a:r>
            <a:endParaRPr lang="en-US" altLang="ko-KR" sz="12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200" dirty="0" smtClean="0"/>
              <a:t>본문</a:t>
            </a:r>
            <a:endParaRPr lang="en-US" altLang="ko-KR" sz="12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200" dirty="0" smtClean="0"/>
              <a:t>첨부파일 유무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예</a:t>
            </a:r>
            <a:r>
              <a:rPr lang="ko-KR" altLang="en-US" sz="1200" dirty="0"/>
              <a:t>비</a:t>
            </a:r>
            <a:r>
              <a:rPr lang="en-US" altLang="ko-KR" sz="12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400" dirty="0" smtClean="0"/>
              <a:t>제한검색</a:t>
            </a:r>
            <a:endParaRPr lang="en-US" altLang="ko-KR" sz="1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200" dirty="0" smtClean="0"/>
              <a:t>날짜</a:t>
            </a:r>
            <a:endParaRPr lang="en-US" altLang="ko-KR" sz="12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200" dirty="0" smtClean="0"/>
              <a:t>등등</a:t>
            </a:r>
            <a:r>
              <a:rPr lang="en-US" altLang="ko-KR" sz="1200" dirty="0" smtClean="0"/>
              <a:t>..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400" dirty="0" smtClean="0"/>
              <a:t>정렬조건</a:t>
            </a:r>
            <a:endParaRPr lang="en-US" altLang="ko-KR" sz="1400" dirty="0" smtClean="0"/>
          </a:p>
          <a:p>
            <a:pPr marL="903288" lvl="1" indent="-446088">
              <a:buFont typeface="+mj-lt"/>
              <a:buAutoNum type="arabicPeriod"/>
            </a:pPr>
            <a:r>
              <a:rPr lang="ko-KR" altLang="en-US" sz="1200" dirty="0" smtClean="0"/>
              <a:t>정확도</a:t>
            </a:r>
            <a:endParaRPr lang="en-US" altLang="ko-KR" sz="12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200" dirty="0" err="1" smtClean="0"/>
              <a:t>최신순</a:t>
            </a:r>
            <a:endParaRPr lang="en-US" altLang="ko-KR" sz="1200" dirty="0" smtClean="0"/>
          </a:p>
          <a:p>
            <a:endParaRPr lang="en-US" altLang="ko-KR" sz="1400" dirty="0" smtClean="0"/>
          </a:p>
          <a:p>
            <a:pPr lvl="1"/>
            <a:endParaRPr lang="en-US" altLang="ko-KR" sz="1200" dirty="0" smtClean="0"/>
          </a:p>
        </p:txBody>
      </p:sp>
      <p:sp>
        <p:nvSpPr>
          <p:cNvPr id="4" name="타원 3"/>
          <p:cNvSpPr>
            <a:spLocks noChangeAspect="1"/>
          </p:cNvSpPr>
          <p:nvPr/>
        </p:nvSpPr>
        <p:spPr>
          <a:xfrm>
            <a:off x="3079957" y="2996952"/>
            <a:ext cx="123891" cy="12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2627784" y="3284984"/>
            <a:ext cx="123891" cy="12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886926"/>
            <a:ext cx="1598022" cy="279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타원 8"/>
          <p:cNvSpPr>
            <a:spLocks noChangeAspect="1"/>
          </p:cNvSpPr>
          <p:nvPr/>
        </p:nvSpPr>
        <p:spPr>
          <a:xfrm>
            <a:off x="6248309" y="3861048"/>
            <a:ext cx="123891" cy="12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7394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검색결과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통합검색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50074" y="1268760"/>
            <a:ext cx="3536726" cy="4525963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카테고리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카테고리 탭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대분류</a:t>
            </a:r>
            <a:r>
              <a:rPr lang="ko-KR" altLang="en-US" dirty="0" smtClean="0"/>
              <a:t> 카테고리 하위 소분류 카테고리들의 검색결과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향후 소분류 카테고리 선택 </a:t>
            </a:r>
            <a:r>
              <a:rPr lang="en-US" altLang="ko-KR" dirty="0" smtClean="0"/>
              <a:t>layer</a:t>
            </a:r>
            <a:r>
              <a:rPr lang="ko-KR" altLang="en-US" dirty="0"/>
              <a:t> </a:t>
            </a:r>
            <a:r>
              <a:rPr lang="ko-KR" altLang="en-US" dirty="0" smtClean="0"/>
              <a:t>통해 구현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검색조건 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 검색조건 적용 및 신규 검색 시 조건 적용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결과 출력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대분류</a:t>
            </a:r>
            <a:r>
              <a:rPr lang="ko-KR" altLang="en-US" dirty="0" smtClean="0"/>
              <a:t> 카테고리 별 상위 검색결과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 결과 </a:t>
            </a:r>
            <a:r>
              <a:rPr lang="ko-KR" altLang="en-US" dirty="0" err="1" smtClean="0"/>
              <a:t>포멧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제목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토픽 제목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내용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포스트 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본문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 등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대분류</a:t>
            </a:r>
            <a:r>
              <a:rPr lang="ko-KR" altLang="en-US" dirty="0" smtClean="0"/>
              <a:t> 카테고리는 </a:t>
            </a:r>
            <a:r>
              <a:rPr lang="ko-KR" altLang="en-US" dirty="0" err="1" smtClean="0"/>
              <a:t>구분선으로</a:t>
            </a:r>
            <a:r>
              <a:rPr lang="ko-KR" altLang="en-US" dirty="0" smtClean="0"/>
              <a:t> 구분</a:t>
            </a:r>
            <a:endParaRPr lang="en-US" altLang="ko-KR" dirty="0" smtClean="0"/>
          </a:p>
        </p:txBody>
      </p:sp>
      <p:pic>
        <p:nvPicPr>
          <p:cNvPr id="3074" name="Picture 2" descr="D:\workspace\ForumnUseSolr\doc\20012016175859-0001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3744416" cy="529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59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37355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검색결과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카테고리</a:t>
            </a:r>
            <a:endParaRPr lang="ko-KR" altLang="en-US" dirty="0"/>
          </a:p>
        </p:txBody>
      </p:sp>
      <p:pic>
        <p:nvPicPr>
          <p:cNvPr id="2052" name="Picture 4" descr="D:\workspace\ForumnUseSolr\doc\20012016175859-0002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3744416" cy="509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150074" y="1268760"/>
            <a:ext cx="3536726" cy="4525963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카테고리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카테고리 탭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대분류</a:t>
            </a:r>
            <a:r>
              <a:rPr lang="ko-KR" altLang="en-US" dirty="0" smtClean="0"/>
              <a:t> 카테고리 하위 소분류 카테고리들의 검색결과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향후 소분류 카테고리 선택 </a:t>
            </a:r>
            <a:r>
              <a:rPr lang="en-US" altLang="ko-KR" dirty="0" smtClean="0"/>
              <a:t>layer</a:t>
            </a:r>
            <a:r>
              <a:rPr lang="ko-KR" altLang="en-US" dirty="0"/>
              <a:t> </a:t>
            </a:r>
            <a:r>
              <a:rPr lang="ko-KR" altLang="en-US" dirty="0" smtClean="0"/>
              <a:t>통해 구현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검색조건 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 검색조건 적용 및 신규 검색 시 조건 적용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결과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통합검색과 달리 카테고리 </a:t>
            </a:r>
            <a:r>
              <a:rPr lang="ko-KR" altLang="en-US" dirty="0" err="1" smtClean="0"/>
              <a:t>대분류의</a:t>
            </a:r>
            <a:r>
              <a:rPr lang="ko-KR" altLang="en-US" dirty="0" smtClean="0"/>
              <a:t> 하위 카테고리 검색 결과들의 내용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 결과 </a:t>
            </a:r>
            <a:r>
              <a:rPr lang="ko-KR" altLang="en-US" dirty="0" err="1" smtClean="0"/>
              <a:t>포멧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제목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토픽 제목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내용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포스트 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본문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 등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910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148</Words>
  <Application>Microsoft Office PowerPoint</Application>
  <PresentationFormat>화면 슬라이드 쇼(4:3)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화면설계서</vt:lpstr>
      <vt:lpstr>초기화면</vt:lpstr>
      <vt:lpstr>검색결과 - 통합검색</vt:lpstr>
      <vt:lpstr>검색결과 - 카테고리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sns-15-d3-864</dc:creator>
  <cp:lastModifiedBy>sns-15-d3-864</cp:lastModifiedBy>
  <cp:revision>6</cp:revision>
  <dcterms:created xsi:type="dcterms:W3CDTF">2016-01-20T09:21:22Z</dcterms:created>
  <dcterms:modified xsi:type="dcterms:W3CDTF">2016-01-20T10:19:01Z</dcterms:modified>
</cp:coreProperties>
</file>