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-1709" y="-4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13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2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5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34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59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13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6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2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76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94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016ED-089A-46F8-B5D6-3CD20C18E99E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76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016ED-089A-46F8-B5D6-3CD20C18E99E}" type="datetimeFigureOut">
              <a:rPr lang="ko-KR" altLang="en-US" smtClean="0"/>
              <a:t>2016-01-22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C93FA-E1D9-4B30-91C2-84D7F63D23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19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화면설계서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초기화면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48" y="980728"/>
            <a:ext cx="8386500" cy="282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39552" y="3645024"/>
            <a:ext cx="2664296" cy="451568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400" dirty="0" smtClean="0"/>
              <a:t>조건 검색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영역</a:t>
            </a:r>
            <a:r>
              <a:rPr lang="en-US" altLang="ko-KR" sz="14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200" dirty="0" smtClean="0"/>
              <a:t>전</a:t>
            </a:r>
            <a:r>
              <a:rPr lang="ko-KR" altLang="en-US" sz="1200" dirty="0"/>
              <a:t>체</a:t>
            </a:r>
            <a:endParaRPr lang="en-US" altLang="ko-KR" sz="1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200" dirty="0" smtClean="0"/>
              <a:t>제목</a:t>
            </a:r>
            <a:endParaRPr lang="en-US" altLang="ko-KR" sz="1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200" dirty="0" smtClean="0"/>
              <a:t>본문</a:t>
            </a:r>
            <a:endParaRPr lang="en-US" altLang="ko-KR" sz="1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200" dirty="0" smtClean="0"/>
              <a:t>첨부파일 유무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예</a:t>
            </a:r>
            <a:r>
              <a:rPr lang="ko-KR" altLang="en-US" sz="1200" dirty="0"/>
              <a:t>비</a:t>
            </a:r>
            <a:r>
              <a:rPr lang="en-US" altLang="ko-KR" sz="12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sz="1400" dirty="0" smtClean="0"/>
              <a:t>제한검색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범위</a:t>
            </a:r>
            <a:r>
              <a:rPr lang="en-US" altLang="ko-KR" sz="14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200" dirty="0" smtClean="0"/>
              <a:t>날짜</a:t>
            </a:r>
            <a:endParaRPr lang="en-US" altLang="ko-KR" sz="12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200" dirty="0" smtClean="0"/>
              <a:t>기간</a:t>
            </a:r>
            <a:endParaRPr lang="en-US" altLang="ko-KR" sz="1200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sz="1400" dirty="0" smtClean="0"/>
              <a:t>정렬조건</a:t>
            </a:r>
            <a:endParaRPr lang="en-US" altLang="ko-KR" sz="1400" dirty="0" smtClean="0"/>
          </a:p>
          <a:p>
            <a:pPr marL="903288" lvl="1" indent="-446088">
              <a:buFont typeface="+mj-lt"/>
              <a:buAutoNum type="arabicPeriod"/>
            </a:pPr>
            <a:r>
              <a:rPr lang="ko-KR" altLang="en-US" sz="1200" dirty="0" smtClean="0"/>
              <a:t>유사</a:t>
            </a:r>
            <a:r>
              <a:rPr lang="ko-KR" altLang="en-US" sz="1200" dirty="0"/>
              <a:t>도</a:t>
            </a:r>
            <a:endParaRPr lang="en-US" altLang="ko-KR" sz="1200" dirty="0" smtClean="0"/>
          </a:p>
          <a:p>
            <a:pPr marL="890588" lvl="1" indent="-439738">
              <a:buFont typeface="+mj-lt"/>
              <a:buAutoNum type="arabicPeriod"/>
            </a:pPr>
            <a:r>
              <a:rPr lang="ko-KR" altLang="en-US" sz="1200" dirty="0" err="1" smtClean="0"/>
              <a:t>최신순</a:t>
            </a:r>
            <a:endParaRPr lang="en-US" altLang="ko-KR" sz="1200" dirty="0" smtClean="0"/>
          </a:p>
          <a:p>
            <a:endParaRPr lang="en-US" altLang="ko-KR" sz="1400" dirty="0" smtClean="0"/>
          </a:p>
          <a:p>
            <a:pPr lvl="1"/>
            <a:endParaRPr lang="en-US" altLang="ko-KR" sz="1200" dirty="0" smtClean="0"/>
          </a:p>
        </p:txBody>
      </p:sp>
      <p:sp>
        <p:nvSpPr>
          <p:cNvPr id="4" name="타원 3"/>
          <p:cNvSpPr>
            <a:spLocks noChangeAspect="1"/>
          </p:cNvSpPr>
          <p:nvPr/>
        </p:nvSpPr>
        <p:spPr>
          <a:xfrm>
            <a:off x="3079957" y="2996952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2627784" y="3284984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693" y="3505055"/>
            <a:ext cx="1919433" cy="3356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타원 8"/>
          <p:cNvSpPr>
            <a:spLocks noChangeAspect="1"/>
          </p:cNvSpPr>
          <p:nvPr/>
        </p:nvSpPr>
        <p:spPr>
          <a:xfrm>
            <a:off x="6248309" y="3861048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39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검색조건 인터페이스</a:t>
            </a:r>
            <a:endParaRPr lang="ko-KR" altLang="en-US" dirty="0"/>
          </a:p>
        </p:txBody>
      </p:sp>
      <p:sp>
        <p:nvSpPr>
          <p:cNvPr id="4" name="타원 3"/>
          <p:cNvSpPr>
            <a:spLocks noChangeAspect="1"/>
          </p:cNvSpPr>
          <p:nvPr/>
        </p:nvSpPr>
        <p:spPr>
          <a:xfrm>
            <a:off x="1763688" y="2348880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0" name="타원 9"/>
          <p:cNvSpPr>
            <a:spLocks noChangeAspect="1"/>
          </p:cNvSpPr>
          <p:nvPr/>
        </p:nvSpPr>
        <p:spPr>
          <a:xfrm>
            <a:off x="3995936" y="2348880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</a:p>
        </p:txBody>
      </p:sp>
      <p:sp>
        <p:nvSpPr>
          <p:cNvPr id="9" name="타원 8"/>
          <p:cNvSpPr>
            <a:spLocks noChangeAspect="1"/>
          </p:cNvSpPr>
          <p:nvPr/>
        </p:nvSpPr>
        <p:spPr>
          <a:xfrm>
            <a:off x="2915816" y="2360455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33978" y="1916832"/>
            <a:ext cx="6696744" cy="883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059832" y="2276872"/>
            <a:ext cx="82666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영역 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29274" y="2276872"/>
            <a:ext cx="82666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정렬 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58667" y="2276872"/>
            <a:ext cx="82666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기간 ▼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50273"/>
              </p:ext>
            </p:extLst>
          </p:nvPr>
        </p:nvGraphicFramePr>
        <p:xfrm>
          <a:off x="306239" y="2996952"/>
          <a:ext cx="8442225" cy="3352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4357"/>
                <a:gridCol w="1491244"/>
                <a:gridCol w="5616624"/>
              </a:tblGrid>
              <a:tr h="2556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검색 </a:t>
                      </a:r>
                      <a:r>
                        <a:rPr lang="ko-KR" altLang="en-US" sz="1400" dirty="0" err="1" smtClean="0"/>
                        <a:t>파라미터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rowSpan="2">
                  <a:txBody>
                    <a:bodyPr/>
                    <a:lstStyle/>
                    <a:p>
                      <a:pPr latinLnBrk="1">
                        <a:buAutoNum type="arabicPeriod"/>
                      </a:pPr>
                      <a:r>
                        <a:rPr lang="ko-KR" altLang="en-US" sz="1400" dirty="0" smtClean="0"/>
                        <a:t> 정렬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유사도순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debugQuery</a:t>
                      </a:r>
                      <a:r>
                        <a:rPr lang="en-US" altLang="ko-KR" sz="1400" dirty="0" smtClean="0"/>
                        <a:t>=true </a:t>
                      </a:r>
                      <a:r>
                        <a:rPr lang="ko-KR" altLang="en-US" sz="1400" dirty="0" smtClean="0"/>
                        <a:t>또는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en-US" altLang="ko-KR" sz="1400" dirty="0" err="1" smtClean="0"/>
                        <a:t>fl</a:t>
                      </a:r>
                      <a:r>
                        <a:rPr lang="en-US" altLang="ko-KR" sz="1400" baseline="0" dirty="0" smtClean="0"/>
                        <a:t>=score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 smtClean="0"/>
                        <a:t>최신순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sort=</a:t>
                      </a:r>
                      <a:r>
                        <a:rPr lang="en-US" altLang="ko-KR" sz="1400" dirty="0" err="1" smtClean="0"/>
                        <a:t>post_time+desc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2. </a:t>
                      </a:r>
                      <a:r>
                        <a:rPr lang="ko-KR" altLang="en-US" sz="1400" dirty="0" smtClean="0"/>
                        <a:t>영역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전체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제목</a:t>
                      </a:r>
                      <a:r>
                        <a:rPr lang="en-US" altLang="ko-KR" sz="1400" dirty="0" smtClean="0"/>
                        <a:t>+</a:t>
                      </a:r>
                      <a:r>
                        <a:rPr lang="ko-KR" altLang="en-US" sz="1400" dirty="0" smtClean="0"/>
                        <a:t>본문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Iq</a:t>
                      </a:r>
                      <a:r>
                        <a:rPr lang="en-US" altLang="ko-KR" sz="1400" dirty="0" smtClean="0"/>
                        <a:t>=</a:t>
                      </a:r>
                      <a:r>
                        <a:rPr lang="en-US" altLang="ko-KR" sz="1400" dirty="0" err="1" smtClean="0"/>
                        <a:t>post_subject</a:t>
                      </a:r>
                      <a:r>
                        <a:rPr lang="en-US" altLang="ko-KR" sz="1400" dirty="0" smtClean="0"/>
                        <a:t>:&lt;&lt;query&gt;&gt; || </a:t>
                      </a:r>
                      <a:r>
                        <a:rPr lang="en-US" altLang="ko-KR" sz="1400" dirty="0" err="1" smtClean="0"/>
                        <a:t>post_text</a:t>
                      </a:r>
                      <a:r>
                        <a:rPr lang="en-US" altLang="ko-KR" sz="1400" dirty="0" smtClean="0"/>
                        <a:t>:&lt;&lt;query&gt;&gt;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q=</a:t>
                      </a:r>
                      <a:r>
                        <a:rPr lang="en-US" altLang="ko-KR" sz="1400" dirty="0" err="1" smtClean="0"/>
                        <a:t>post_subject</a:t>
                      </a:r>
                      <a:r>
                        <a:rPr lang="en-US" altLang="ko-KR" sz="1400" dirty="0" smtClean="0"/>
                        <a:t>:&lt;&lt;query&gt;&gt;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본문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q=</a:t>
                      </a:r>
                      <a:r>
                        <a:rPr lang="en-US" altLang="ko-KR" sz="1400" dirty="0" err="1" smtClean="0"/>
                        <a:t>post_text</a:t>
                      </a:r>
                      <a:r>
                        <a:rPr lang="en-US" altLang="ko-KR" sz="1400" dirty="0" smtClean="0"/>
                        <a:t>:&lt;&lt;query&gt;&gt;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3. </a:t>
                      </a:r>
                      <a:r>
                        <a:rPr lang="ko-KR" altLang="en-US" sz="1400" dirty="0" smtClean="0"/>
                        <a:t>기간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q=</a:t>
                      </a:r>
                      <a:r>
                        <a:rPr lang="en-US" altLang="ko-KR" sz="1400" dirty="0" err="1" smtClean="0"/>
                        <a:t>post_time</a:t>
                      </a:r>
                      <a:r>
                        <a:rPr lang="en-US" altLang="ko-KR" sz="1400" baseline="0" dirty="0" smtClean="0"/>
                        <a:t> [&lt;&lt;</a:t>
                      </a:r>
                      <a:r>
                        <a:rPr lang="ko-KR" altLang="en-US" sz="1400" baseline="0" dirty="0" err="1" smtClean="0"/>
                        <a:t>하루전</a:t>
                      </a:r>
                      <a:r>
                        <a:rPr lang="en-US" altLang="ko-KR" sz="1400" baseline="0" dirty="0" err="1" smtClean="0"/>
                        <a:t>Tmestamp</a:t>
                      </a:r>
                      <a:r>
                        <a:rPr lang="en-US" altLang="ko-KR" sz="1400" baseline="0" dirty="0" smtClean="0"/>
                        <a:t>&gt;&gt; TO &lt;&lt;</a:t>
                      </a:r>
                      <a:r>
                        <a:rPr lang="ko-KR" altLang="en-US" sz="1400" baseline="0" dirty="0" smtClean="0"/>
                        <a:t>현재</a:t>
                      </a:r>
                      <a:r>
                        <a:rPr lang="en-US" altLang="ko-KR" sz="1400" baseline="0" dirty="0" smtClean="0"/>
                        <a:t>Timestamp&gt;&gt; ]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q=</a:t>
                      </a:r>
                      <a:r>
                        <a:rPr lang="en-US" altLang="ko-KR" sz="1400" dirty="0" err="1" smtClean="0"/>
                        <a:t>post_time</a:t>
                      </a:r>
                      <a:r>
                        <a:rPr lang="en-US" altLang="ko-KR" sz="1400" baseline="0" dirty="0" smtClean="0"/>
                        <a:t> [&lt;&lt;1</a:t>
                      </a:r>
                      <a:r>
                        <a:rPr lang="ko-KR" altLang="en-US" sz="1400" baseline="0" dirty="0" err="1" smtClean="0"/>
                        <a:t>주일전</a:t>
                      </a:r>
                      <a:r>
                        <a:rPr lang="en-US" altLang="ko-KR" sz="1400" baseline="0" dirty="0" err="1" smtClean="0"/>
                        <a:t>Tmestamp</a:t>
                      </a:r>
                      <a:r>
                        <a:rPr lang="en-US" altLang="ko-KR" sz="1400" baseline="0" dirty="0" smtClean="0"/>
                        <a:t>&gt;&gt; TO &lt;&lt;</a:t>
                      </a:r>
                      <a:r>
                        <a:rPr lang="ko-KR" altLang="en-US" sz="1400" baseline="0" dirty="0" smtClean="0"/>
                        <a:t>현재</a:t>
                      </a:r>
                      <a:r>
                        <a:rPr lang="en-US" altLang="ko-KR" sz="1400" baseline="0" dirty="0" smtClean="0"/>
                        <a:t>Timestamp&gt;&gt; ]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개월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q=</a:t>
                      </a:r>
                      <a:r>
                        <a:rPr lang="en-US" altLang="ko-KR" sz="1400" dirty="0" err="1" smtClean="0"/>
                        <a:t>post_time</a:t>
                      </a:r>
                      <a:r>
                        <a:rPr lang="en-US" altLang="ko-KR" sz="1400" baseline="0" dirty="0" smtClean="0"/>
                        <a:t> [&lt;&lt;1</a:t>
                      </a:r>
                      <a:r>
                        <a:rPr lang="ko-KR" altLang="en-US" sz="1400" baseline="0" dirty="0" err="1" smtClean="0"/>
                        <a:t>개월전</a:t>
                      </a:r>
                      <a:r>
                        <a:rPr lang="en-US" altLang="ko-KR" sz="1400" baseline="0" dirty="0" err="1" smtClean="0"/>
                        <a:t>Tmestamp</a:t>
                      </a:r>
                      <a:r>
                        <a:rPr lang="en-US" altLang="ko-KR" sz="1400" baseline="0" dirty="0" smtClean="0"/>
                        <a:t>&gt;&gt; TO &lt;&lt;</a:t>
                      </a:r>
                      <a:r>
                        <a:rPr lang="ko-KR" altLang="en-US" sz="1400" baseline="0" dirty="0" smtClean="0"/>
                        <a:t>현재</a:t>
                      </a:r>
                      <a:r>
                        <a:rPr lang="en-US" altLang="ko-KR" sz="1400" baseline="0" dirty="0" smtClean="0"/>
                        <a:t>Timestamp&gt;&gt; ]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q=</a:t>
                      </a:r>
                      <a:r>
                        <a:rPr lang="en-US" altLang="ko-KR" sz="1400" dirty="0" err="1" smtClean="0"/>
                        <a:t>post_time</a:t>
                      </a:r>
                      <a:r>
                        <a:rPr lang="en-US" altLang="ko-KR" sz="1400" baseline="0" dirty="0" smtClean="0"/>
                        <a:t> [&lt;&lt;1</a:t>
                      </a:r>
                      <a:r>
                        <a:rPr lang="ko-KR" altLang="en-US" sz="1400" baseline="0" dirty="0" err="1" smtClean="0"/>
                        <a:t>년전</a:t>
                      </a:r>
                      <a:r>
                        <a:rPr lang="en-US" altLang="ko-KR" sz="1400" baseline="0" dirty="0" err="1" smtClean="0"/>
                        <a:t>Tmestamp</a:t>
                      </a:r>
                      <a:r>
                        <a:rPr lang="en-US" altLang="ko-KR" sz="1400" baseline="0" dirty="0" smtClean="0"/>
                        <a:t>&gt;&gt; TO &lt;&lt;</a:t>
                      </a:r>
                      <a:r>
                        <a:rPr lang="ko-KR" altLang="en-US" sz="1400" baseline="0" dirty="0" smtClean="0"/>
                        <a:t>현재</a:t>
                      </a:r>
                      <a:r>
                        <a:rPr lang="en-US" altLang="ko-KR" sz="1400" baseline="0" dirty="0" smtClean="0"/>
                        <a:t>Timestamp&gt;&gt; ]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기간 입력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q=</a:t>
                      </a:r>
                      <a:r>
                        <a:rPr lang="en-US" altLang="ko-KR" sz="1400" dirty="0" err="1" smtClean="0"/>
                        <a:t>post_time</a:t>
                      </a:r>
                      <a:r>
                        <a:rPr lang="en-US" altLang="ko-KR" sz="1400" baseline="0" dirty="0" smtClean="0"/>
                        <a:t> [&lt;&lt;</a:t>
                      </a:r>
                      <a:r>
                        <a:rPr lang="ko-KR" altLang="en-US" sz="1400" baseline="0" dirty="0" smtClean="0"/>
                        <a:t>시작 </a:t>
                      </a:r>
                      <a:r>
                        <a:rPr lang="en-US" altLang="ko-KR" sz="1400" baseline="0" dirty="0" err="1" smtClean="0"/>
                        <a:t>TImestamp</a:t>
                      </a:r>
                      <a:r>
                        <a:rPr lang="en-US" altLang="ko-KR" sz="1400" baseline="0" dirty="0" smtClean="0"/>
                        <a:t>&gt;&gt; TO &lt;&lt;</a:t>
                      </a:r>
                      <a:r>
                        <a:rPr lang="ko-KR" altLang="en-US" sz="1400" baseline="0" dirty="0" smtClean="0"/>
                        <a:t>나중</a:t>
                      </a:r>
                      <a:r>
                        <a:rPr lang="en-US" altLang="ko-KR" sz="1400" baseline="0" dirty="0" smtClean="0"/>
                        <a:t>Timestamp&gt;&gt; ]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5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검색결과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결과 항목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56155"/>
              </p:ext>
            </p:extLst>
          </p:nvPr>
        </p:nvGraphicFramePr>
        <p:xfrm>
          <a:off x="306239" y="2996952"/>
          <a:ext cx="8658249" cy="213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4357"/>
                <a:gridCol w="2067308"/>
                <a:gridCol w="5256584"/>
              </a:tblGrid>
              <a:tr h="2556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구분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검색 결과 필드 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>
                  <a:txBody>
                    <a:bodyPr/>
                    <a:lstStyle/>
                    <a:p>
                      <a:pPr latinLnBrk="1">
                        <a:buNone/>
                      </a:pPr>
                      <a:r>
                        <a:rPr lang="ko-KR" altLang="en-US" sz="1400" dirty="0" err="1" smtClean="0"/>
                        <a:t>대분류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parent_forum_name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현 포스트의 상위 카테고리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대분류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>
                  <a:txBody>
                    <a:bodyPr/>
                    <a:lstStyle/>
                    <a:p>
                      <a:pPr latinLnBrk="1">
                        <a:buNone/>
                      </a:pPr>
                      <a:r>
                        <a:rPr lang="ko-KR" altLang="en-US" sz="1400" dirty="0" err="1" smtClean="0"/>
                        <a:t>토픽명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parent_post_subject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현 포스트의 토픽 제목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post_username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현 포스트의 작성자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post_date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현 포스트의 작성일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소분류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forum_name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현 포스트의 하위 카테고리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소분류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56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포스트 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post_text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현 포스트 본문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340768"/>
            <a:ext cx="81629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타원 14"/>
          <p:cNvSpPr>
            <a:spLocks noChangeAspect="1"/>
          </p:cNvSpPr>
          <p:nvPr/>
        </p:nvSpPr>
        <p:spPr>
          <a:xfrm>
            <a:off x="919717" y="1340768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2431885" y="1340768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18" name="타원 17"/>
          <p:cNvSpPr>
            <a:spLocks noChangeAspect="1"/>
          </p:cNvSpPr>
          <p:nvPr/>
        </p:nvSpPr>
        <p:spPr>
          <a:xfrm>
            <a:off x="559677" y="1648925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3</a:t>
            </a:r>
            <a:endParaRPr lang="ko-KR" altLang="en-US" sz="800" dirty="0"/>
          </a:p>
        </p:txBody>
      </p:sp>
      <p:sp>
        <p:nvSpPr>
          <p:cNvPr id="19" name="타원 18"/>
          <p:cNvSpPr>
            <a:spLocks noChangeAspect="1"/>
          </p:cNvSpPr>
          <p:nvPr/>
        </p:nvSpPr>
        <p:spPr>
          <a:xfrm>
            <a:off x="1495781" y="1591517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4</a:t>
            </a:r>
            <a:endParaRPr lang="ko-KR" altLang="en-US" sz="800" dirty="0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565260" y="1798524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5</a:t>
            </a:r>
            <a:endParaRPr lang="ko-KR" altLang="en-US" sz="800" dirty="0"/>
          </a:p>
        </p:txBody>
      </p:sp>
      <p:sp>
        <p:nvSpPr>
          <p:cNvPr id="21" name="타원 20"/>
          <p:cNvSpPr>
            <a:spLocks noChangeAspect="1"/>
          </p:cNvSpPr>
          <p:nvPr/>
        </p:nvSpPr>
        <p:spPr>
          <a:xfrm>
            <a:off x="559677" y="2152981"/>
            <a:ext cx="123891" cy="1238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4933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검색결과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통합검색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50074" y="1268760"/>
            <a:ext cx="3536726" cy="45259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카테고리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카테고리 탭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대분류</a:t>
            </a:r>
            <a:r>
              <a:rPr lang="ko-KR" altLang="en-US" dirty="0" smtClean="0"/>
              <a:t> 카테고리 하위 소분류 카테고리들의 검색결과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향후 소분류 카테고리 선택 </a:t>
            </a:r>
            <a:r>
              <a:rPr lang="en-US" altLang="ko-KR" dirty="0" smtClean="0"/>
              <a:t>layer</a:t>
            </a:r>
            <a:r>
              <a:rPr lang="ko-KR" altLang="en-US" dirty="0"/>
              <a:t> </a:t>
            </a:r>
            <a:r>
              <a:rPr lang="ko-KR" altLang="en-US" dirty="0" smtClean="0"/>
              <a:t>통해 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결과 출력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대분류</a:t>
            </a:r>
            <a:r>
              <a:rPr lang="ko-KR" altLang="en-US" dirty="0" smtClean="0"/>
              <a:t> 카테고리 별 상위 검색결과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 </a:t>
            </a:r>
            <a:r>
              <a:rPr lang="ko-KR" altLang="en-US" dirty="0" err="1" smtClean="0"/>
              <a:t>포멧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제목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토픽 제목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포스트 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 등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대분류</a:t>
            </a:r>
            <a:r>
              <a:rPr lang="ko-KR" altLang="en-US" dirty="0" smtClean="0"/>
              <a:t> 카테고리는 </a:t>
            </a:r>
            <a:r>
              <a:rPr lang="ko-KR" altLang="en-US" dirty="0" err="1" smtClean="0"/>
              <a:t>구분선으로</a:t>
            </a:r>
            <a:r>
              <a:rPr lang="ko-KR" altLang="en-US" dirty="0" smtClean="0"/>
              <a:t> 구분</a:t>
            </a:r>
            <a:endParaRPr lang="en-US" altLang="ko-KR" dirty="0" smtClean="0"/>
          </a:p>
        </p:txBody>
      </p:sp>
      <p:pic>
        <p:nvPicPr>
          <p:cNvPr id="3074" name="Picture 2" descr="D:\workspace\ForumnUseSolr\doc\20012016175859-0001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744416" cy="529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59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37355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검색결과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카테고리</a:t>
            </a:r>
            <a:endParaRPr lang="ko-KR" altLang="en-US" dirty="0"/>
          </a:p>
        </p:txBody>
      </p:sp>
      <p:pic>
        <p:nvPicPr>
          <p:cNvPr id="2052" name="Picture 4" descr="D:\workspace\ForumnUseSolr\doc\20012016175859-0002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8760"/>
            <a:ext cx="3744416" cy="509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150074" y="1268760"/>
            <a:ext cx="3536726" cy="4525963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카테고리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카테고리 탭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대분류</a:t>
            </a:r>
            <a:r>
              <a:rPr lang="ko-KR" altLang="en-US" dirty="0" smtClean="0"/>
              <a:t> 카테고리 하위 소분류 카테고리들의 검색결과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향후 소분류 카테고리 선택 </a:t>
            </a:r>
            <a:r>
              <a:rPr lang="en-US" altLang="ko-KR" dirty="0" smtClean="0"/>
              <a:t>layer</a:t>
            </a:r>
            <a:r>
              <a:rPr lang="ko-KR" altLang="en-US" dirty="0"/>
              <a:t> </a:t>
            </a:r>
            <a:r>
              <a:rPr lang="ko-KR" altLang="en-US" dirty="0" smtClean="0"/>
              <a:t>통해 구현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결과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통합검색과 달리 카테고리 </a:t>
            </a:r>
            <a:r>
              <a:rPr lang="ko-KR" altLang="en-US" dirty="0" err="1" smtClean="0"/>
              <a:t>대분류의</a:t>
            </a:r>
            <a:r>
              <a:rPr lang="ko-KR" altLang="en-US" dirty="0" smtClean="0"/>
              <a:t> 하위 카테고리 검색 결과들의 내용 출력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검색 결과 </a:t>
            </a:r>
            <a:r>
              <a:rPr lang="ko-KR" altLang="en-US" dirty="0" err="1" smtClean="0"/>
              <a:t>포멧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제목</a:t>
            </a:r>
            <a:r>
              <a:rPr lang="en-US" altLang="ko-KR" dirty="0" smtClean="0"/>
              <a:t> : </a:t>
            </a:r>
            <a:r>
              <a:rPr lang="ko-KR" altLang="en-US" dirty="0" smtClean="0"/>
              <a:t>토픽 제목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내용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포스트 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본문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작성자 등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910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309</Words>
  <Application>Microsoft Office PowerPoint</Application>
  <PresentationFormat>화면 슬라이드 쇼(4:3)</PresentationFormat>
  <Paragraphs>96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화면설계서</vt:lpstr>
      <vt:lpstr>초기화면</vt:lpstr>
      <vt:lpstr>검색조건 인터페이스</vt:lpstr>
      <vt:lpstr>검색결과 – 결과 항목</vt:lpstr>
      <vt:lpstr>검색결과 - 통합검색</vt:lpstr>
      <vt:lpstr>검색결과 - 카테고리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sns-15-d3-864</dc:creator>
  <cp:lastModifiedBy>sns-15-d3-864</cp:lastModifiedBy>
  <cp:revision>25</cp:revision>
  <dcterms:created xsi:type="dcterms:W3CDTF">2016-01-20T09:21:22Z</dcterms:created>
  <dcterms:modified xsi:type="dcterms:W3CDTF">2016-01-22T07:21:18Z</dcterms:modified>
</cp:coreProperties>
</file>