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301" r:id="rId6"/>
    <p:sldId id="302" r:id="rId7"/>
    <p:sldId id="30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444" y="-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3436E-C2D1-414C-B60D-935C79DABD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682472E-CBD9-43AE-82D4-06288894DB1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Minh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bạch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tin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FB6E1E7-62BC-49EF-B0CC-175DAF29ABE0}" type="parTrans" cxnId="{83BD6995-C5D9-4C98-8CC3-38868AF72721}">
      <dgm:prSet/>
      <dgm:spPr/>
      <dgm:t>
        <a:bodyPr/>
        <a:lstStyle/>
        <a:p>
          <a:endParaRPr lang="en-US"/>
        </a:p>
      </dgm:t>
    </dgm:pt>
    <dgm:pt modelId="{95927265-48A6-4F11-A12D-568893BB4FD9}" type="sibTrans" cxnId="{83BD6995-C5D9-4C98-8CC3-38868AF72721}">
      <dgm:prSet/>
      <dgm:spPr/>
      <dgm:t>
        <a:bodyPr/>
        <a:lstStyle/>
        <a:p>
          <a:endParaRPr lang="en-US"/>
        </a:p>
      </dgm:t>
    </dgm:pt>
    <dgm:pt modelId="{6598CC91-21AF-4537-A3E5-2341AA6F509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=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vụ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3ECC00-B67E-4D79-8645-5CDFF02202F3}" type="parTrans" cxnId="{E03D0FB3-998E-47BE-ABC0-D7C64BFB749E}">
      <dgm:prSet/>
      <dgm:spPr/>
      <dgm:t>
        <a:bodyPr/>
        <a:lstStyle/>
        <a:p>
          <a:endParaRPr lang="en-US"/>
        </a:p>
      </dgm:t>
    </dgm:pt>
    <dgm:pt modelId="{4E25DD66-7060-43D8-89A9-8E62551C972E}" type="sibTrans" cxnId="{E03D0FB3-998E-47BE-ABC0-D7C64BFB749E}">
      <dgm:prSet/>
      <dgm:spPr/>
      <dgm:t>
        <a:bodyPr/>
        <a:lstStyle/>
        <a:p>
          <a:endParaRPr lang="en-US"/>
        </a:p>
      </dgm:t>
    </dgm:pt>
    <dgm:pt modelId="{5A66EF06-E1BD-4271-B9BA-6CBDD1AE890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VIETNAM</a:t>
          </a:r>
        </a:p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105118C-2330-4F19-A2DC-F2F2C5BB9503}" type="parTrans" cxnId="{A1CC0111-F0F1-4F64-B844-ED75412039CF}">
      <dgm:prSet/>
      <dgm:spPr/>
      <dgm:t>
        <a:bodyPr/>
        <a:lstStyle/>
        <a:p>
          <a:endParaRPr lang="en-US"/>
        </a:p>
      </dgm:t>
    </dgm:pt>
    <dgm:pt modelId="{FD9876C7-0468-4DF4-B09A-B9641DE8B220}" type="sibTrans" cxnId="{A1CC0111-F0F1-4F64-B844-ED75412039CF}">
      <dgm:prSet/>
      <dgm:spPr/>
      <dgm:t>
        <a:bodyPr/>
        <a:lstStyle/>
        <a:p>
          <a:endParaRPr lang="en-US"/>
        </a:p>
      </dgm:t>
    </dgm:pt>
    <dgm:pt modelId="{6D066A10-A821-417F-A2B5-36A19DAD30B5}">
      <dgm:prSet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thái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D3C796-F84A-4255-9C10-5D134EB14F50}" type="parTrans" cxnId="{0CA9C932-4C92-49B0-9C47-05FB4148A719}">
      <dgm:prSet/>
      <dgm:spPr/>
      <dgm:t>
        <a:bodyPr/>
        <a:lstStyle/>
        <a:p>
          <a:endParaRPr lang="en-US"/>
        </a:p>
      </dgm:t>
    </dgm:pt>
    <dgm:pt modelId="{58C7071C-77C9-4B93-B2C0-0E73C37EB18B}" type="sibTrans" cxnId="{0CA9C932-4C92-49B0-9C47-05FB4148A719}">
      <dgm:prSet/>
      <dgm:spPr/>
      <dgm:t>
        <a:bodyPr/>
        <a:lstStyle/>
        <a:p>
          <a:endParaRPr lang="en-US"/>
        </a:p>
      </dgm:t>
    </dgm:pt>
    <dgm:pt modelId="{696BEAC2-9125-4D1B-8041-30731A3AD99D}">
      <dgm:prSet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Nâng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tầm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nói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viên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7DCFD8-57F7-4CEA-856F-DFAF8FDD702B}" type="parTrans" cxnId="{7CCCC5E3-376D-461F-9A0E-A8A5AC98583D}">
      <dgm:prSet/>
      <dgm:spPr/>
      <dgm:t>
        <a:bodyPr/>
        <a:lstStyle/>
        <a:p>
          <a:endParaRPr lang="en-US"/>
        </a:p>
      </dgm:t>
    </dgm:pt>
    <dgm:pt modelId="{517E4503-7410-4DA7-A113-6FDB140C955A}" type="sibTrans" cxnId="{7CCCC5E3-376D-461F-9A0E-A8A5AC98583D}">
      <dgm:prSet/>
      <dgm:spPr/>
      <dgm:t>
        <a:bodyPr/>
        <a:lstStyle/>
        <a:p>
          <a:endParaRPr lang="en-US"/>
        </a:p>
      </dgm:t>
    </dgm:pt>
    <dgm:pt modelId="{13018AF3-C20B-4015-8D03-68199058CD8E}" type="pres">
      <dgm:prSet presAssocID="{0CC3436E-C2D1-414C-B60D-935C79DABDDE}" presName="CompostProcess" presStyleCnt="0">
        <dgm:presLayoutVars>
          <dgm:dir/>
          <dgm:resizeHandles val="exact"/>
        </dgm:presLayoutVars>
      </dgm:prSet>
      <dgm:spPr/>
    </dgm:pt>
    <dgm:pt modelId="{224797AE-E061-456D-AA81-EEC57E188750}" type="pres">
      <dgm:prSet presAssocID="{0CC3436E-C2D1-414C-B60D-935C79DABDDE}" presName="arrow" presStyleLbl="bgShp" presStyleIdx="0" presStyleCnt="1" custScaleX="117647"/>
      <dgm:spPr/>
    </dgm:pt>
    <dgm:pt modelId="{54C3BC11-F6FB-4004-9FCC-69C8AF52A398}" type="pres">
      <dgm:prSet presAssocID="{0CC3436E-C2D1-414C-B60D-935C79DABDDE}" presName="linearProcess" presStyleCnt="0"/>
      <dgm:spPr/>
    </dgm:pt>
    <dgm:pt modelId="{3C711800-58DF-4511-A21C-3AFC6479C0C1}" type="pres">
      <dgm:prSet presAssocID="{2682472E-CBD9-43AE-82D4-06288894DB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ED032-075A-457B-86AE-749FE646E5D5}" type="pres">
      <dgm:prSet presAssocID="{95927265-48A6-4F11-A12D-568893BB4FD9}" presName="sibTrans" presStyleCnt="0"/>
      <dgm:spPr/>
    </dgm:pt>
    <dgm:pt modelId="{E7EB9A39-10A8-4F74-B654-FD47FCF847A8}" type="pres">
      <dgm:prSet presAssocID="{6D066A10-A821-417F-A2B5-36A19DAD30B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7DA00-2942-4A9B-B192-8A3C63E01A27}" type="pres">
      <dgm:prSet presAssocID="{58C7071C-77C9-4B93-B2C0-0E73C37EB18B}" presName="sibTrans" presStyleCnt="0"/>
      <dgm:spPr/>
    </dgm:pt>
    <dgm:pt modelId="{FCD62404-37A2-49D3-A5C6-DD51056212FB}" type="pres">
      <dgm:prSet presAssocID="{696BEAC2-9125-4D1B-8041-30731A3AD99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DD069-13A8-4DF8-9AF3-638749E08E32}" type="pres">
      <dgm:prSet presAssocID="{517E4503-7410-4DA7-A113-6FDB140C955A}" presName="sibTrans" presStyleCnt="0"/>
      <dgm:spPr/>
    </dgm:pt>
    <dgm:pt modelId="{0A1B60A9-49CC-4FFF-BFA4-320E090DA1E3}" type="pres">
      <dgm:prSet presAssocID="{6598CC91-21AF-4537-A3E5-2341AA6F509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AC4C8-7D99-41BF-997D-3BFC0FBFD8EE}" type="pres">
      <dgm:prSet presAssocID="{4E25DD66-7060-43D8-89A9-8E62551C972E}" presName="sibTrans" presStyleCnt="0"/>
      <dgm:spPr/>
    </dgm:pt>
    <dgm:pt modelId="{1CB0646B-B7CA-48FB-9E07-CB3954539B78}" type="pres">
      <dgm:prSet presAssocID="{5A66EF06-E1BD-4271-B9BA-6CBDD1AE890B}" presName="textNode" presStyleLbl="node1" presStyleIdx="4" presStyleCnt="5" custScaleX="118151">
        <dgm:presLayoutVars>
          <dgm:bulletEnabled val="1"/>
        </dgm:presLayoutVars>
      </dgm:prSet>
      <dgm:spPr/>
    </dgm:pt>
  </dgm:ptLst>
  <dgm:cxnLst>
    <dgm:cxn modelId="{5396C241-0AA2-4817-8018-F8EFA8ED0FAC}" type="presOf" srcId="{6598CC91-21AF-4537-A3E5-2341AA6F509E}" destId="{0A1B60A9-49CC-4FFF-BFA4-320E090DA1E3}" srcOrd="0" destOrd="0" presId="urn:microsoft.com/office/officeart/2005/8/layout/hProcess9"/>
    <dgm:cxn modelId="{7CCCC5E3-376D-461F-9A0E-A8A5AC98583D}" srcId="{0CC3436E-C2D1-414C-B60D-935C79DABDDE}" destId="{696BEAC2-9125-4D1B-8041-30731A3AD99D}" srcOrd="2" destOrd="0" parTransId="{2A7DCFD8-57F7-4CEA-856F-DFAF8FDD702B}" sibTransId="{517E4503-7410-4DA7-A113-6FDB140C955A}"/>
    <dgm:cxn modelId="{64BD95AD-EDB9-4210-9CC9-062354CD9628}" type="presOf" srcId="{6D066A10-A821-417F-A2B5-36A19DAD30B5}" destId="{E7EB9A39-10A8-4F74-B654-FD47FCF847A8}" srcOrd="0" destOrd="0" presId="urn:microsoft.com/office/officeart/2005/8/layout/hProcess9"/>
    <dgm:cxn modelId="{646CA895-46A8-436D-967E-A7AD66108D84}" type="presOf" srcId="{696BEAC2-9125-4D1B-8041-30731A3AD99D}" destId="{FCD62404-37A2-49D3-A5C6-DD51056212FB}" srcOrd="0" destOrd="0" presId="urn:microsoft.com/office/officeart/2005/8/layout/hProcess9"/>
    <dgm:cxn modelId="{29C8F010-C234-4127-A5DA-86EA8E28F17F}" type="presOf" srcId="{0CC3436E-C2D1-414C-B60D-935C79DABDDE}" destId="{13018AF3-C20B-4015-8D03-68199058CD8E}" srcOrd="0" destOrd="0" presId="urn:microsoft.com/office/officeart/2005/8/layout/hProcess9"/>
    <dgm:cxn modelId="{2122FED8-398D-4D36-B71C-8A8E5CF71BD5}" type="presOf" srcId="{2682472E-CBD9-43AE-82D4-06288894DB17}" destId="{3C711800-58DF-4511-A21C-3AFC6479C0C1}" srcOrd="0" destOrd="0" presId="urn:microsoft.com/office/officeart/2005/8/layout/hProcess9"/>
    <dgm:cxn modelId="{0CA9C932-4C92-49B0-9C47-05FB4148A719}" srcId="{0CC3436E-C2D1-414C-B60D-935C79DABDDE}" destId="{6D066A10-A821-417F-A2B5-36A19DAD30B5}" srcOrd="1" destOrd="0" parTransId="{3DD3C796-F84A-4255-9C10-5D134EB14F50}" sibTransId="{58C7071C-77C9-4B93-B2C0-0E73C37EB18B}"/>
    <dgm:cxn modelId="{BC3BF6E3-DFC6-4B6A-BDFE-60D97483EA51}" type="presOf" srcId="{5A66EF06-E1BD-4271-B9BA-6CBDD1AE890B}" destId="{1CB0646B-B7CA-48FB-9E07-CB3954539B78}" srcOrd="0" destOrd="0" presId="urn:microsoft.com/office/officeart/2005/8/layout/hProcess9"/>
    <dgm:cxn modelId="{A1CC0111-F0F1-4F64-B844-ED75412039CF}" srcId="{0CC3436E-C2D1-414C-B60D-935C79DABDDE}" destId="{5A66EF06-E1BD-4271-B9BA-6CBDD1AE890B}" srcOrd="4" destOrd="0" parTransId="{E105118C-2330-4F19-A2DC-F2F2C5BB9503}" sibTransId="{FD9876C7-0468-4DF4-B09A-B9641DE8B220}"/>
    <dgm:cxn modelId="{E03D0FB3-998E-47BE-ABC0-D7C64BFB749E}" srcId="{0CC3436E-C2D1-414C-B60D-935C79DABDDE}" destId="{6598CC91-21AF-4537-A3E5-2341AA6F509E}" srcOrd="3" destOrd="0" parTransId="{9B3ECC00-B67E-4D79-8645-5CDFF02202F3}" sibTransId="{4E25DD66-7060-43D8-89A9-8E62551C972E}"/>
    <dgm:cxn modelId="{83BD6995-C5D9-4C98-8CC3-38868AF72721}" srcId="{0CC3436E-C2D1-414C-B60D-935C79DABDDE}" destId="{2682472E-CBD9-43AE-82D4-06288894DB17}" srcOrd="0" destOrd="0" parTransId="{EFB6E1E7-62BC-49EF-B0CC-175DAF29ABE0}" sibTransId="{95927265-48A6-4F11-A12D-568893BB4FD9}"/>
    <dgm:cxn modelId="{F029AA5E-3955-43A5-9C0E-53EEA0063A21}" type="presParOf" srcId="{13018AF3-C20B-4015-8D03-68199058CD8E}" destId="{224797AE-E061-456D-AA81-EEC57E188750}" srcOrd="0" destOrd="0" presId="urn:microsoft.com/office/officeart/2005/8/layout/hProcess9"/>
    <dgm:cxn modelId="{91FF20BF-8945-460D-AA4F-162E3609EB46}" type="presParOf" srcId="{13018AF3-C20B-4015-8D03-68199058CD8E}" destId="{54C3BC11-F6FB-4004-9FCC-69C8AF52A398}" srcOrd="1" destOrd="0" presId="urn:microsoft.com/office/officeart/2005/8/layout/hProcess9"/>
    <dgm:cxn modelId="{972555A7-C202-4F00-841B-70C74B985AAE}" type="presParOf" srcId="{54C3BC11-F6FB-4004-9FCC-69C8AF52A398}" destId="{3C711800-58DF-4511-A21C-3AFC6479C0C1}" srcOrd="0" destOrd="0" presId="urn:microsoft.com/office/officeart/2005/8/layout/hProcess9"/>
    <dgm:cxn modelId="{3B9BC5BF-026A-43B8-AB0C-C5EBA193AD2B}" type="presParOf" srcId="{54C3BC11-F6FB-4004-9FCC-69C8AF52A398}" destId="{F62ED032-075A-457B-86AE-749FE646E5D5}" srcOrd="1" destOrd="0" presId="urn:microsoft.com/office/officeart/2005/8/layout/hProcess9"/>
    <dgm:cxn modelId="{665606EA-B1B6-459A-B931-54310240600B}" type="presParOf" srcId="{54C3BC11-F6FB-4004-9FCC-69C8AF52A398}" destId="{E7EB9A39-10A8-4F74-B654-FD47FCF847A8}" srcOrd="2" destOrd="0" presId="urn:microsoft.com/office/officeart/2005/8/layout/hProcess9"/>
    <dgm:cxn modelId="{CFA5AAA7-6664-4C07-A888-FCBF1CC39787}" type="presParOf" srcId="{54C3BC11-F6FB-4004-9FCC-69C8AF52A398}" destId="{E8F7DA00-2942-4A9B-B192-8A3C63E01A27}" srcOrd="3" destOrd="0" presId="urn:microsoft.com/office/officeart/2005/8/layout/hProcess9"/>
    <dgm:cxn modelId="{59384D5E-2056-49EE-9107-20C7BCB717A3}" type="presParOf" srcId="{54C3BC11-F6FB-4004-9FCC-69C8AF52A398}" destId="{FCD62404-37A2-49D3-A5C6-DD51056212FB}" srcOrd="4" destOrd="0" presId="urn:microsoft.com/office/officeart/2005/8/layout/hProcess9"/>
    <dgm:cxn modelId="{B06C99A4-D265-4DB6-A7D3-CE8416788164}" type="presParOf" srcId="{54C3BC11-F6FB-4004-9FCC-69C8AF52A398}" destId="{CB7DD069-13A8-4DF8-9AF3-638749E08E32}" srcOrd="5" destOrd="0" presId="urn:microsoft.com/office/officeart/2005/8/layout/hProcess9"/>
    <dgm:cxn modelId="{934C21C9-766A-4C05-9C1F-72FC355A5C6F}" type="presParOf" srcId="{54C3BC11-F6FB-4004-9FCC-69C8AF52A398}" destId="{0A1B60A9-49CC-4FFF-BFA4-320E090DA1E3}" srcOrd="6" destOrd="0" presId="urn:microsoft.com/office/officeart/2005/8/layout/hProcess9"/>
    <dgm:cxn modelId="{8B85DD0D-9D27-40BF-B931-A49E65E86873}" type="presParOf" srcId="{54C3BC11-F6FB-4004-9FCC-69C8AF52A398}" destId="{8B1AC4C8-7D99-41BF-997D-3BFC0FBFD8EE}" srcOrd="7" destOrd="0" presId="urn:microsoft.com/office/officeart/2005/8/layout/hProcess9"/>
    <dgm:cxn modelId="{A6527219-856A-4F3A-83A2-3DFEEF2A3BC6}" type="presParOf" srcId="{54C3BC11-F6FB-4004-9FCC-69C8AF52A398}" destId="{1CB0646B-B7CA-48FB-9E07-CB3954539B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797AE-E061-456D-AA81-EEC57E188750}">
      <dsp:nvSpPr>
        <dsp:cNvPr id="0" name=""/>
        <dsp:cNvSpPr/>
      </dsp:nvSpPr>
      <dsp:spPr>
        <a:xfrm>
          <a:off x="1" y="0"/>
          <a:ext cx="722446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1800-58DF-4511-A21C-3AFC6479C0C1}">
      <dsp:nvSpPr>
        <dsp:cNvPr id="0" name=""/>
        <dsp:cNvSpPr/>
      </dsp:nvSpPr>
      <dsp:spPr>
        <a:xfrm>
          <a:off x="4070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Minh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bạch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tin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4306" y="1279435"/>
        <a:ext cx="1113472" cy="1505128"/>
      </dsp:txXfrm>
    </dsp:sp>
    <dsp:sp modelId="{E7EB9A39-10A8-4F74-B654-FD47FCF847A8}">
      <dsp:nvSpPr>
        <dsp:cNvPr id="0" name=""/>
        <dsp:cNvSpPr/>
      </dsp:nvSpPr>
      <dsp:spPr>
        <a:xfrm>
          <a:off x="1443671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thái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03907" y="1279435"/>
        <a:ext cx="1113472" cy="1505128"/>
      </dsp:txXfrm>
    </dsp:sp>
    <dsp:sp modelId="{FCD62404-37A2-49D3-A5C6-DD51056212FB}">
      <dsp:nvSpPr>
        <dsp:cNvPr id="0" name=""/>
        <dsp:cNvSpPr/>
      </dsp:nvSpPr>
      <dsp:spPr>
        <a:xfrm>
          <a:off x="2883273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Nâng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tầm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nói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viên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3509" y="1279435"/>
        <a:ext cx="1113472" cy="1505128"/>
      </dsp:txXfrm>
    </dsp:sp>
    <dsp:sp modelId="{0A1B60A9-49CC-4FFF-BFA4-320E090DA1E3}">
      <dsp:nvSpPr>
        <dsp:cNvPr id="0" name=""/>
        <dsp:cNvSpPr/>
      </dsp:nvSpPr>
      <dsp:spPr>
        <a:xfrm>
          <a:off x="4322874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=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vụ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83110" y="1279435"/>
        <a:ext cx="1113472" cy="1505128"/>
      </dsp:txXfrm>
    </dsp:sp>
    <dsp:sp modelId="{1CB0646B-B7CA-48FB-9E07-CB3954539B78}">
      <dsp:nvSpPr>
        <dsp:cNvPr id="0" name=""/>
        <dsp:cNvSpPr/>
      </dsp:nvSpPr>
      <dsp:spPr>
        <a:xfrm>
          <a:off x="5762476" y="1219199"/>
          <a:ext cx="1457917" cy="1625600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VIETNAM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33646" y="1290369"/>
        <a:ext cx="1315577" cy="1483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cs typeface="Arial" pitchFamily="34" charset="0"/>
              </a:rPr>
              <a:t>SHECODES HACKATHON – TEAM 40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 smtClean="0">
                <a:ea typeface="맑은 고딕" pitchFamily="50" charset="-127"/>
              </a:rPr>
              <a:t>VIETNAM UNI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DD2D9"/>
                </a:solidFill>
              </a:rPr>
              <a:t>NỘI DUNG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VẤN ĐỀ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 TIÊU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 PHÁP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 NGHIỆM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29" y="3034817"/>
            <a:ext cx="3312368" cy="18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Kết quả hình ảnh cho hear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2" y="1164806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Kết quả hình ảnh cho listen to par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Kết quả hình ảnh cho listen to paren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Kết quả hình ảnh cho listen to pare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42" y="1285343"/>
            <a:ext cx="2523213" cy="17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7890"/>
            <a:ext cx="730037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4" descr="Kết quả hình ảnh cho confuse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confuse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73" y="156363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4939194"/>
              </p:ext>
            </p:extLst>
          </p:nvPr>
        </p:nvGraphicFramePr>
        <p:xfrm>
          <a:off x="1524000" y="539750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</a:t>
            </a:r>
            <a:r>
              <a:rPr lang="en-US" altLang="ko-KR" dirty="0" smtClean="0">
                <a:latin typeface="+mj-lt"/>
              </a:rPr>
              <a:t>you!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+mn-lt"/>
              </a:rPr>
              <a:t>TEAM 40 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54</Words>
  <Application>Microsoft Office PowerPoint</Application>
  <PresentationFormat>On-screen Show (16:9)</PresentationFormat>
  <Paragraphs>23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VIETNAM UNI</vt:lpstr>
      <vt:lpstr>NỘI DUNG</vt:lpstr>
      <vt:lpstr>PowerPoint Presentation</vt:lpstr>
      <vt:lpstr>MỤC TIÊU 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 14r</cp:lastModifiedBy>
  <cp:revision>124</cp:revision>
  <dcterms:created xsi:type="dcterms:W3CDTF">2016-11-07T07:00:36Z</dcterms:created>
  <dcterms:modified xsi:type="dcterms:W3CDTF">2018-07-15T03:36:34Z</dcterms:modified>
</cp:coreProperties>
</file>