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59" r:id="rId2"/>
    <p:sldMasterId id="2147483664" r:id="rId3"/>
  </p:sldMasterIdLst>
  <p:notesMasterIdLst>
    <p:notesMasterId r:id="rId9"/>
  </p:notesMasterIdLst>
  <p:handoutMasterIdLst>
    <p:handoutMasterId r:id="rId10"/>
  </p:handoutMasterIdLst>
  <p:sldIdLst>
    <p:sldId id="256" r:id="rId4"/>
    <p:sldId id="257" r:id="rId5"/>
    <p:sldId id="301" r:id="rId6"/>
    <p:sldId id="302" r:id="rId7"/>
    <p:sldId id="303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2" d="100"/>
          <a:sy n="102" d="100"/>
        </p:scale>
        <p:origin x="-984" y="-51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C3436E-C2D1-414C-B60D-935C79DABDD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682472E-CBD9-43AE-82D4-06288894DB17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Minh</a:t>
          </a:r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bạch</a:t>
          </a:r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thông</a:t>
          </a:r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tin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EFB6E1E7-62BC-49EF-B0CC-175DAF29ABE0}" type="parTrans" cxnId="{83BD6995-C5D9-4C98-8CC3-38868AF72721}">
      <dgm:prSet/>
      <dgm:spPr/>
      <dgm:t>
        <a:bodyPr/>
        <a:lstStyle/>
        <a:p>
          <a:endParaRPr lang="en-US"/>
        </a:p>
      </dgm:t>
    </dgm:pt>
    <dgm:pt modelId="{95927265-48A6-4F11-A12D-568893BB4FD9}" type="sibTrans" cxnId="{83BD6995-C5D9-4C98-8CC3-38868AF72721}">
      <dgm:prSet/>
      <dgm:spPr/>
      <dgm:t>
        <a:bodyPr/>
        <a:lstStyle/>
        <a:p>
          <a:endParaRPr lang="en-US"/>
        </a:p>
      </dgm:t>
    </dgm:pt>
    <dgm:pt modelId="{6598CC91-21AF-4537-A3E5-2341AA6F509E}">
      <dgm:prSet phldrT="[Text]" custT="1"/>
      <dgm:spPr/>
      <dgm:t>
        <a:bodyPr/>
        <a:lstStyle/>
        <a:p>
          <a:r>
            <a:rPr lang="en-US" sz="18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Giáo</a:t>
          </a:r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dục</a:t>
          </a:r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=</a:t>
          </a:r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Dịch</a:t>
          </a:r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vụ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9B3ECC00-B67E-4D79-8645-5CDFF02202F3}" type="parTrans" cxnId="{E03D0FB3-998E-47BE-ABC0-D7C64BFB749E}">
      <dgm:prSet/>
      <dgm:spPr/>
      <dgm:t>
        <a:bodyPr/>
        <a:lstStyle/>
        <a:p>
          <a:endParaRPr lang="en-US"/>
        </a:p>
      </dgm:t>
    </dgm:pt>
    <dgm:pt modelId="{4E25DD66-7060-43D8-89A9-8E62551C972E}" type="sibTrans" cxnId="{E03D0FB3-998E-47BE-ABC0-D7C64BFB749E}">
      <dgm:prSet/>
      <dgm:spPr/>
      <dgm:t>
        <a:bodyPr/>
        <a:lstStyle/>
        <a:p>
          <a:endParaRPr lang="en-US"/>
        </a:p>
      </dgm:t>
    </dgm:pt>
    <dgm:pt modelId="{5A66EF06-E1BD-4271-B9BA-6CBDD1AE890B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VIETNAM</a:t>
          </a:r>
        </a:p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UNI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E105118C-2330-4F19-A2DC-F2F2C5BB9503}" type="parTrans" cxnId="{A1CC0111-F0F1-4F64-B844-ED75412039CF}">
      <dgm:prSet/>
      <dgm:spPr/>
      <dgm:t>
        <a:bodyPr/>
        <a:lstStyle/>
        <a:p>
          <a:endParaRPr lang="en-US"/>
        </a:p>
      </dgm:t>
    </dgm:pt>
    <dgm:pt modelId="{FD9876C7-0468-4DF4-B09A-B9641DE8B220}" type="sibTrans" cxnId="{A1CC0111-F0F1-4F64-B844-ED75412039CF}">
      <dgm:prSet/>
      <dgm:spPr/>
      <dgm:t>
        <a:bodyPr/>
        <a:lstStyle/>
        <a:p>
          <a:endParaRPr lang="en-US"/>
        </a:p>
      </dgm:t>
    </dgm:pt>
    <dgm:pt modelId="{6D066A10-A821-417F-A2B5-36A19DAD30B5}">
      <dgm:prSet custT="1"/>
      <dgm:spPr/>
      <dgm:t>
        <a:bodyPr/>
        <a:lstStyle/>
        <a:p>
          <a:r>
            <a:rPr lang="en-US" sz="18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Hệ</a:t>
          </a:r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sinh</a:t>
          </a:r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thái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3DD3C796-F84A-4255-9C10-5D134EB14F50}" type="parTrans" cxnId="{0CA9C932-4C92-49B0-9C47-05FB4148A719}">
      <dgm:prSet/>
      <dgm:spPr/>
      <dgm:t>
        <a:bodyPr/>
        <a:lstStyle/>
        <a:p>
          <a:endParaRPr lang="en-US"/>
        </a:p>
      </dgm:t>
    </dgm:pt>
    <dgm:pt modelId="{58C7071C-77C9-4B93-B2C0-0E73C37EB18B}" type="sibTrans" cxnId="{0CA9C932-4C92-49B0-9C47-05FB4148A719}">
      <dgm:prSet/>
      <dgm:spPr/>
      <dgm:t>
        <a:bodyPr/>
        <a:lstStyle/>
        <a:p>
          <a:endParaRPr lang="en-US"/>
        </a:p>
      </dgm:t>
    </dgm:pt>
    <dgm:pt modelId="{696BEAC2-9125-4D1B-8041-30731A3AD99D}">
      <dgm:prSet custT="1"/>
      <dgm:spPr/>
      <dgm:t>
        <a:bodyPr/>
        <a:lstStyle/>
        <a:p>
          <a:r>
            <a:rPr lang="en-US" sz="18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Nâng</a:t>
          </a:r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tầm</a:t>
          </a:r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tiếng</a:t>
          </a:r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nói</a:t>
          </a:r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sinh</a:t>
          </a:r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viên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2A7DCFD8-57F7-4CEA-856F-DFAF8FDD702B}" type="parTrans" cxnId="{7CCCC5E3-376D-461F-9A0E-A8A5AC98583D}">
      <dgm:prSet/>
      <dgm:spPr/>
      <dgm:t>
        <a:bodyPr/>
        <a:lstStyle/>
        <a:p>
          <a:endParaRPr lang="en-US"/>
        </a:p>
      </dgm:t>
    </dgm:pt>
    <dgm:pt modelId="{517E4503-7410-4DA7-A113-6FDB140C955A}" type="sibTrans" cxnId="{7CCCC5E3-376D-461F-9A0E-A8A5AC98583D}">
      <dgm:prSet/>
      <dgm:spPr/>
      <dgm:t>
        <a:bodyPr/>
        <a:lstStyle/>
        <a:p>
          <a:endParaRPr lang="en-US"/>
        </a:p>
      </dgm:t>
    </dgm:pt>
    <dgm:pt modelId="{13018AF3-C20B-4015-8D03-68199058CD8E}" type="pres">
      <dgm:prSet presAssocID="{0CC3436E-C2D1-414C-B60D-935C79DABDDE}" presName="CompostProcess" presStyleCnt="0">
        <dgm:presLayoutVars>
          <dgm:dir/>
          <dgm:resizeHandles val="exact"/>
        </dgm:presLayoutVars>
      </dgm:prSet>
      <dgm:spPr/>
    </dgm:pt>
    <dgm:pt modelId="{224797AE-E061-456D-AA81-EEC57E188750}" type="pres">
      <dgm:prSet presAssocID="{0CC3436E-C2D1-414C-B60D-935C79DABDDE}" presName="arrow" presStyleLbl="bgShp" presStyleIdx="0" presStyleCnt="1" custScaleX="117647"/>
      <dgm:spPr/>
    </dgm:pt>
    <dgm:pt modelId="{54C3BC11-F6FB-4004-9FCC-69C8AF52A398}" type="pres">
      <dgm:prSet presAssocID="{0CC3436E-C2D1-414C-B60D-935C79DABDDE}" presName="linearProcess" presStyleCnt="0"/>
      <dgm:spPr/>
    </dgm:pt>
    <dgm:pt modelId="{3C711800-58DF-4511-A21C-3AFC6479C0C1}" type="pres">
      <dgm:prSet presAssocID="{2682472E-CBD9-43AE-82D4-06288894DB17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ED032-075A-457B-86AE-749FE646E5D5}" type="pres">
      <dgm:prSet presAssocID="{95927265-48A6-4F11-A12D-568893BB4FD9}" presName="sibTrans" presStyleCnt="0"/>
      <dgm:spPr/>
    </dgm:pt>
    <dgm:pt modelId="{E7EB9A39-10A8-4F74-B654-FD47FCF847A8}" type="pres">
      <dgm:prSet presAssocID="{6D066A10-A821-417F-A2B5-36A19DAD30B5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F7DA00-2942-4A9B-B192-8A3C63E01A27}" type="pres">
      <dgm:prSet presAssocID="{58C7071C-77C9-4B93-B2C0-0E73C37EB18B}" presName="sibTrans" presStyleCnt="0"/>
      <dgm:spPr/>
    </dgm:pt>
    <dgm:pt modelId="{FCD62404-37A2-49D3-A5C6-DD51056212FB}" type="pres">
      <dgm:prSet presAssocID="{696BEAC2-9125-4D1B-8041-30731A3AD99D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7DD069-13A8-4DF8-9AF3-638749E08E32}" type="pres">
      <dgm:prSet presAssocID="{517E4503-7410-4DA7-A113-6FDB140C955A}" presName="sibTrans" presStyleCnt="0"/>
      <dgm:spPr/>
    </dgm:pt>
    <dgm:pt modelId="{0A1B60A9-49CC-4FFF-BFA4-320E090DA1E3}" type="pres">
      <dgm:prSet presAssocID="{6598CC91-21AF-4537-A3E5-2341AA6F509E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AC4C8-7D99-41BF-997D-3BFC0FBFD8EE}" type="pres">
      <dgm:prSet presAssocID="{4E25DD66-7060-43D8-89A9-8E62551C972E}" presName="sibTrans" presStyleCnt="0"/>
      <dgm:spPr/>
    </dgm:pt>
    <dgm:pt modelId="{1CB0646B-B7CA-48FB-9E07-CB3954539B78}" type="pres">
      <dgm:prSet presAssocID="{5A66EF06-E1BD-4271-B9BA-6CBDD1AE890B}" presName="textNode" presStyleLbl="node1" presStyleIdx="4" presStyleCnt="5" custScaleX="1181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96C241-0AA2-4817-8018-F8EFA8ED0FAC}" type="presOf" srcId="{6598CC91-21AF-4537-A3E5-2341AA6F509E}" destId="{0A1B60A9-49CC-4FFF-BFA4-320E090DA1E3}" srcOrd="0" destOrd="0" presId="urn:microsoft.com/office/officeart/2005/8/layout/hProcess9"/>
    <dgm:cxn modelId="{7CCCC5E3-376D-461F-9A0E-A8A5AC98583D}" srcId="{0CC3436E-C2D1-414C-B60D-935C79DABDDE}" destId="{696BEAC2-9125-4D1B-8041-30731A3AD99D}" srcOrd="2" destOrd="0" parTransId="{2A7DCFD8-57F7-4CEA-856F-DFAF8FDD702B}" sibTransId="{517E4503-7410-4DA7-A113-6FDB140C955A}"/>
    <dgm:cxn modelId="{64BD95AD-EDB9-4210-9CC9-062354CD9628}" type="presOf" srcId="{6D066A10-A821-417F-A2B5-36A19DAD30B5}" destId="{E7EB9A39-10A8-4F74-B654-FD47FCF847A8}" srcOrd="0" destOrd="0" presId="urn:microsoft.com/office/officeart/2005/8/layout/hProcess9"/>
    <dgm:cxn modelId="{646CA895-46A8-436D-967E-A7AD66108D84}" type="presOf" srcId="{696BEAC2-9125-4D1B-8041-30731A3AD99D}" destId="{FCD62404-37A2-49D3-A5C6-DD51056212FB}" srcOrd="0" destOrd="0" presId="urn:microsoft.com/office/officeart/2005/8/layout/hProcess9"/>
    <dgm:cxn modelId="{29C8F010-C234-4127-A5DA-86EA8E28F17F}" type="presOf" srcId="{0CC3436E-C2D1-414C-B60D-935C79DABDDE}" destId="{13018AF3-C20B-4015-8D03-68199058CD8E}" srcOrd="0" destOrd="0" presId="urn:microsoft.com/office/officeart/2005/8/layout/hProcess9"/>
    <dgm:cxn modelId="{2122FED8-398D-4D36-B71C-8A8E5CF71BD5}" type="presOf" srcId="{2682472E-CBD9-43AE-82D4-06288894DB17}" destId="{3C711800-58DF-4511-A21C-3AFC6479C0C1}" srcOrd="0" destOrd="0" presId="urn:microsoft.com/office/officeart/2005/8/layout/hProcess9"/>
    <dgm:cxn modelId="{0CA9C932-4C92-49B0-9C47-05FB4148A719}" srcId="{0CC3436E-C2D1-414C-B60D-935C79DABDDE}" destId="{6D066A10-A821-417F-A2B5-36A19DAD30B5}" srcOrd="1" destOrd="0" parTransId="{3DD3C796-F84A-4255-9C10-5D134EB14F50}" sibTransId="{58C7071C-77C9-4B93-B2C0-0E73C37EB18B}"/>
    <dgm:cxn modelId="{BC3BF6E3-DFC6-4B6A-BDFE-60D97483EA51}" type="presOf" srcId="{5A66EF06-E1BD-4271-B9BA-6CBDD1AE890B}" destId="{1CB0646B-B7CA-48FB-9E07-CB3954539B78}" srcOrd="0" destOrd="0" presId="urn:microsoft.com/office/officeart/2005/8/layout/hProcess9"/>
    <dgm:cxn modelId="{A1CC0111-F0F1-4F64-B844-ED75412039CF}" srcId="{0CC3436E-C2D1-414C-B60D-935C79DABDDE}" destId="{5A66EF06-E1BD-4271-B9BA-6CBDD1AE890B}" srcOrd="4" destOrd="0" parTransId="{E105118C-2330-4F19-A2DC-F2F2C5BB9503}" sibTransId="{FD9876C7-0468-4DF4-B09A-B9641DE8B220}"/>
    <dgm:cxn modelId="{E03D0FB3-998E-47BE-ABC0-D7C64BFB749E}" srcId="{0CC3436E-C2D1-414C-B60D-935C79DABDDE}" destId="{6598CC91-21AF-4537-A3E5-2341AA6F509E}" srcOrd="3" destOrd="0" parTransId="{9B3ECC00-B67E-4D79-8645-5CDFF02202F3}" sibTransId="{4E25DD66-7060-43D8-89A9-8E62551C972E}"/>
    <dgm:cxn modelId="{83BD6995-C5D9-4C98-8CC3-38868AF72721}" srcId="{0CC3436E-C2D1-414C-B60D-935C79DABDDE}" destId="{2682472E-CBD9-43AE-82D4-06288894DB17}" srcOrd="0" destOrd="0" parTransId="{EFB6E1E7-62BC-49EF-B0CC-175DAF29ABE0}" sibTransId="{95927265-48A6-4F11-A12D-568893BB4FD9}"/>
    <dgm:cxn modelId="{F029AA5E-3955-43A5-9C0E-53EEA0063A21}" type="presParOf" srcId="{13018AF3-C20B-4015-8D03-68199058CD8E}" destId="{224797AE-E061-456D-AA81-EEC57E188750}" srcOrd="0" destOrd="0" presId="urn:microsoft.com/office/officeart/2005/8/layout/hProcess9"/>
    <dgm:cxn modelId="{91FF20BF-8945-460D-AA4F-162E3609EB46}" type="presParOf" srcId="{13018AF3-C20B-4015-8D03-68199058CD8E}" destId="{54C3BC11-F6FB-4004-9FCC-69C8AF52A398}" srcOrd="1" destOrd="0" presId="urn:microsoft.com/office/officeart/2005/8/layout/hProcess9"/>
    <dgm:cxn modelId="{972555A7-C202-4F00-841B-70C74B985AAE}" type="presParOf" srcId="{54C3BC11-F6FB-4004-9FCC-69C8AF52A398}" destId="{3C711800-58DF-4511-A21C-3AFC6479C0C1}" srcOrd="0" destOrd="0" presId="urn:microsoft.com/office/officeart/2005/8/layout/hProcess9"/>
    <dgm:cxn modelId="{3B9BC5BF-026A-43B8-AB0C-C5EBA193AD2B}" type="presParOf" srcId="{54C3BC11-F6FB-4004-9FCC-69C8AF52A398}" destId="{F62ED032-075A-457B-86AE-749FE646E5D5}" srcOrd="1" destOrd="0" presId="urn:microsoft.com/office/officeart/2005/8/layout/hProcess9"/>
    <dgm:cxn modelId="{665606EA-B1B6-459A-B931-54310240600B}" type="presParOf" srcId="{54C3BC11-F6FB-4004-9FCC-69C8AF52A398}" destId="{E7EB9A39-10A8-4F74-B654-FD47FCF847A8}" srcOrd="2" destOrd="0" presId="urn:microsoft.com/office/officeart/2005/8/layout/hProcess9"/>
    <dgm:cxn modelId="{CFA5AAA7-6664-4C07-A888-FCBF1CC39787}" type="presParOf" srcId="{54C3BC11-F6FB-4004-9FCC-69C8AF52A398}" destId="{E8F7DA00-2942-4A9B-B192-8A3C63E01A27}" srcOrd="3" destOrd="0" presId="urn:microsoft.com/office/officeart/2005/8/layout/hProcess9"/>
    <dgm:cxn modelId="{59384D5E-2056-49EE-9107-20C7BCB717A3}" type="presParOf" srcId="{54C3BC11-F6FB-4004-9FCC-69C8AF52A398}" destId="{FCD62404-37A2-49D3-A5C6-DD51056212FB}" srcOrd="4" destOrd="0" presId="urn:microsoft.com/office/officeart/2005/8/layout/hProcess9"/>
    <dgm:cxn modelId="{B06C99A4-D265-4DB6-A7D3-CE8416788164}" type="presParOf" srcId="{54C3BC11-F6FB-4004-9FCC-69C8AF52A398}" destId="{CB7DD069-13A8-4DF8-9AF3-638749E08E32}" srcOrd="5" destOrd="0" presId="urn:microsoft.com/office/officeart/2005/8/layout/hProcess9"/>
    <dgm:cxn modelId="{934C21C9-766A-4C05-9C1F-72FC355A5C6F}" type="presParOf" srcId="{54C3BC11-F6FB-4004-9FCC-69C8AF52A398}" destId="{0A1B60A9-49CC-4FFF-BFA4-320E090DA1E3}" srcOrd="6" destOrd="0" presId="urn:microsoft.com/office/officeart/2005/8/layout/hProcess9"/>
    <dgm:cxn modelId="{8B85DD0D-9D27-40BF-B931-A49E65E86873}" type="presParOf" srcId="{54C3BC11-F6FB-4004-9FCC-69C8AF52A398}" destId="{8B1AC4C8-7D99-41BF-997D-3BFC0FBFD8EE}" srcOrd="7" destOrd="0" presId="urn:microsoft.com/office/officeart/2005/8/layout/hProcess9"/>
    <dgm:cxn modelId="{A6527219-856A-4F3A-83A2-3DFEEF2A3BC6}" type="presParOf" srcId="{54C3BC11-F6FB-4004-9FCC-69C8AF52A398}" destId="{1CB0646B-B7CA-48FB-9E07-CB3954539B78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797AE-E061-456D-AA81-EEC57E188750}">
      <dsp:nvSpPr>
        <dsp:cNvPr id="0" name=""/>
        <dsp:cNvSpPr/>
      </dsp:nvSpPr>
      <dsp:spPr>
        <a:xfrm>
          <a:off x="1" y="0"/>
          <a:ext cx="7224460" cy="4064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711800-58DF-4511-A21C-3AFC6479C0C1}">
      <dsp:nvSpPr>
        <dsp:cNvPr id="0" name=""/>
        <dsp:cNvSpPr/>
      </dsp:nvSpPr>
      <dsp:spPr>
        <a:xfrm>
          <a:off x="4070" y="1219199"/>
          <a:ext cx="1233944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Minh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bạch</a:t>
          </a: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thông</a:t>
          </a: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tin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64306" y="1279435"/>
        <a:ext cx="1113472" cy="1505128"/>
      </dsp:txXfrm>
    </dsp:sp>
    <dsp:sp modelId="{E7EB9A39-10A8-4F74-B654-FD47FCF847A8}">
      <dsp:nvSpPr>
        <dsp:cNvPr id="0" name=""/>
        <dsp:cNvSpPr/>
      </dsp:nvSpPr>
      <dsp:spPr>
        <a:xfrm>
          <a:off x="1443671" y="1219199"/>
          <a:ext cx="1233944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Hệ</a:t>
          </a: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sinh</a:t>
          </a: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thái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503907" y="1279435"/>
        <a:ext cx="1113472" cy="1505128"/>
      </dsp:txXfrm>
    </dsp:sp>
    <dsp:sp modelId="{FCD62404-37A2-49D3-A5C6-DD51056212FB}">
      <dsp:nvSpPr>
        <dsp:cNvPr id="0" name=""/>
        <dsp:cNvSpPr/>
      </dsp:nvSpPr>
      <dsp:spPr>
        <a:xfrm>
          <a:off x="2883273" y="1219199"/>
          <a:ext cx="1233944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Nâng</a:t>
          </a: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tầm</a:t>
          </a: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tiếng</a:t>
          </a: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nói</a:t>
          </a: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sinh</a:t>
          </a: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viên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943509" y="1279435"/>
        <a:ext cx="1113472" cy="1505128"/>
      </dsp:txXfrm>
    </dsp:sp>
    <dsp:sp modelId="{0A1B60A9-49CC-4FFF-BFA4-320E090DA1E3}">
      <dsp:nvSpPr>
        <dsp:cNvPr id="0" name=""/>
        <dsp:cNvSpPr/>
      </dsp:nvSpPr>
      <dsp:spPr>
        <a:xfrm>
          <a:off x="4322874" y="1219199"/>
          <a:ext cx="1233944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Giáo</a:t>
          </a: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dục</a:t>
          </a: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=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Dịch</a:t>
          </a: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vụ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383110" y="1279435"/>
        <a:ext cx="1113472" cy="1505128"/>
      </dsp:txXfrm>
    </dsp:sp>
    <dsp:sp modelId="{1CB0646B-B7CA-48FB-9E07-CB3954539B78}">
      <dsp:nvSpPr>
        <dsp:cNvPr id="0" name=""/>
        <dsp:cNvSpPr/>
      </dsp:nvSpPr>
      <dsp:spPr>
        <a:xfrm>
          <a:off x="5762476" y="1219199"/>
          <a:ext cx="1457917" cy="1625600"/>
        </a:xfrm>
        <a:prstGeom prst="roundRect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VIETNAM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UNI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833646" y="1290369"/>
        <a:ext cx="1315577" cy="1483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1E857-FA80-42FD-B162-41B2A2E1E1C0}" type="datetimeFigureOut">
              <a:rPr lang="ko-KR" altLang="en-US" smtClean="0"/>
              <a:t>7/15/18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5F6BE-D3C4-49DD-B713-542D433C8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0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3F161-EA16-4540-AD6C-54BDB9687A6A}" type="datetimeFigureOut">
              <a:rPr lang="ko-KR" altLang="en-US" smtClean="0"/>
              <a:t>7/15/18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AE9C2-5881-4A10-94B1-2302DB879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5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62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7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981" y="543613"/>
            <a:ext cx="174011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9">
            <a:extLst>
              <a:ext uri="{FF2B5EF4-FFF2-40B4-BE49-F238E27FC236}">
                <a16:creationId xmlns="" xmlns:a16="http://schemas.microsoft.com/office/drawing/2014/main" id="{AC64DFBE-D021-44BF-84ED-0689DA9792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="" xmlns:a16="http://schemas.microsoft.com/office/drawing/2014/main" id="{68088BE3-25C4-4317-8E12-7D1A9D090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64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411760" y="3939902"/>
            <a:ext cx="2160240" cy="1203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000" y="0"/>
            <a:ext cx="2160240" cy="120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11760" y="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240" y="118350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87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1484"/>
            <a:ext cx="339430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75616" y="1443924"/>
            <a:ext cx="3104295" cy="2135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780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0" y="2890433"/>
            <a:ext cx="9144000" cy="2253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20696" y="1552933"/>
            <a:ext cx="1298551" cy="2242953"/>
            <a:chOff x="2627784" y="1825002"/>
            <a:chExt cx="1198166" cy="2069560"/>
          </a:xfrm>
        </p:grpSpPr>
        <p:sp>
          <p:nvSpPr>
            <p:cNvPr id="9" name="Rounded Rectangle 8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3" name="Oval 12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Picture Placeholder 2"/>
          <p:cNvSpPr>
            <a:spLocks noGrp="1"/>
          </p:cNvSpPr>
          <p:nvPr userDrawn="1">
            <p:ph type="pic" idx="1" hasCustomPrompt="1"/>
          </p:nvPr>
        </p:nvSpPr>
        <p:spPr>
          <a:xfrm>
            <a:off x="994588" y="174283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910527" y="2088604"/>
            <a:ext cx="1298551" cy="2242953"/>
            <a:chOff x="2627784" y="1825002"/>
            <a:chExt cx="1198166" cy="2069560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0" name="Oval 1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2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84419" y="229178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900358" y="1383368"/>
            <a:ext cx="1298551" cy="2242953"/>
            <a:chOff x="2627784" y="1825002"/>
            <a:chExt cx="1198166" cy="2069560"/>
          </a:xfrm>
        </p:grpSpPr>
        <p:sp>
          <p:nvSpPr>
            <p:cNvPr id="24" name="Rounded Rectangle 23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7" name="Oval 26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ounded Rectangle 27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974250" y="1586548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890188" y="2345021"/>
            <a:ext cx="1298551" cy="2242953"/>
            <a:chOff x="2627784" y="1825002"/>
            <a:chExt cx="1198166" cy="2069560"/>
          </a:xfrm>
        </p:grpSpPr>
        <p:sp>
          <p:nvSpPr>
            <p:cNvPr id="31" name="Rounded Rectangle 3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Rounded Rectangle 3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4080" y="2548201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4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119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0292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046842" y="807554"/>
            <a:ext cx="7050317" cy="3528392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403648" y="1131590"/>
            <a:ext cx="6336704" cy="28803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1043608" y="2924944"/>
            <a:ext cx="7056784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43608" y="3513851"/>
            <a:ext cx="7056784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pic>
        <p:nvPicPr>
          <p:cNvPr id="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915" y="1318423"/>
            <a:ext cx="985234" cy="146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742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2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3003550"/>
            <a:ext cx="9144001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55576" y="2157550"/>
            <a:ext cx="1692000" cy="169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="" xmlns:a16="http://schemas.microsoft.com/office/drawing/2014/main" id="{AAFCF31D-C6CE-4C4C-AE5A-2A4429FEF2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25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9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584000" y="25735"/>
            <a:ext cx="7560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4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76326" y="1262118"/>
            <a:ext cx="1584176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9108504" cy="82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1798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23433" y="1437715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5167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13226" y="1442119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2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7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000" y="179550"/>
            <a:ext cx="8784000" cy="478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44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20000" y="442505"/>
            <a:ext cx="7704000" cy="42813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30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1635646"/>
            <a:ext cx="4217146" cy="231073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442653" y="1739259"/>
            <a:ext cx="27720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2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55776" y="1263998"/>
            <a:ext cx="2772000" cy="34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3752" y="1263998"/>
            <a:ext cx="1835776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33752" y="2991806"/>
            <a:ext cx="183577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81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3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8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13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70" r:id="rId4"/>
    <p:sldLayoutId id="2147483674" r:id="rId5"/>
    <p:sldLayoutId id="2147483673" r:id="rId6"/>
    <p:sldLayoutId id="2147483672" r:id="rId7"/>
    <p:sldLayoutId id="2147483675" r:id="rId8"/>
    <p:sldLayoutId id="2147483677" r:id="rId9"/>
    <p:sldLayoutId id="2147483676" r:id="rId10"/>
    <p:sldLayoutId id="2147483682" r:id="rId11"/>
    <p:sldLayoutId id="2147483683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78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cs typeface="Arial" pitchFamily="34" charset="0"/>
              </a:rPr>
              <a:t>SHECODES HACKATHON – </a:t>
            </a:r>
            <a:r>
              <a:rPr lang="en-US" altLang="ko-KR" b="1" smtClean="0">
                <a:cs typeface="Arial" pitchFamily="34" charset="0"/>
              </a:rPr>
              <a:t>A Bitwise</a:t>
            </a:r>
            <a:r>
              <a:rPr lang="en-US" altLang="ko-KR" b="1" smtClean="0">
                <a:cs typeface="Arial" pitchFamily="34" charset="0"/>
              </a:rPr>
              <a:t> </a:t>
            </a:r>
            <a:endParaRPr lang="en-US" altLang="ko-KR" b="1" dirty="0">
              <a:cs typeface="Arial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200" dirty="0" smtClean="0">
                <a:ea typeface="맑은 고딕" pitchFamily="50" charset="-127"/>
              </a:rPr>
              <a:t>VIETNAM UNI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0287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DD2D9"/>
                </a:solidFill>
              </a:rPr>
              <a:t>NỘI DUNG</a:t>
            </a:r>
            <a:endParaRPr lang="ko-KR" alt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4298598" y="1277259"/>
            <a:ext cx="538036" cy="538036"/>
            <a:chOff x="4298598" y="1406129"/>
            <a:chExt cx="538036" cy="538036"/>
          </a:xfrm>
        </p:grpSpPr>
        <p:sp>
          <p:nvSpPr>
            <p:cNvPr id="63" name="Oval 62"/>
            <p:cNvSpPr/>
            <p:nvPr/>
          </p:nvSpPr>
          <p:spPr>
            <a:xfrm>
              <a:off x="4298598" y="1406129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87596" y="1490481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298598" y="2186236"/>
            <a:ext cx="538036" cy="538036"/>
            <a:chOff x="4298598" y="2241725"/>
            <a:chExt cx="538036" cy="538036"/>
          </a:xfrm>
        </p:grpSpPr>
        <p:sp>
          <p:nvSpPr>
            <p:cNvPr id="71" name="Oval 70"/>
            <p:cNvSpPr/>
            <p:nvPr/>
          </p:nvSpPr>
          <p:spPr>
            <a:xfrm>
              <a:off x="4298598" y="2241725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87596" y="2326077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2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298598" y="3095213"/>
            <a:ext cx="538036" cy="538036"/>
            <a:chOff x="4298598" y="3049560"/>
            <a:chExt cx="538036" cy="538036"/>
          </a:xfrm>
        </p:grpSpPr>
        <p:sp>
          <p:nvSpPr>
            <p:cNvPr id="72" name="Oval 71"/>
            <p:cNvSpPr/>
            <p:nvPr/>
          </p:nvSpPr>
          <p:spPr>
            <a:xfrm>
              <a:off x="4298598" y="3049560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87596" y="3133912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3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298598" y="4004190"/>
            <a:ext cx="538036" cy="538036"/>
            <a:chOff x="4298598" y="3857396"/>
            <a:chExt cx="538036" cy="538036"/>
          </a:xfrm>
        </p:grpSpPr>
        <p:sp>
          <p:nvSpPr>
            <p:cNvPr id="73" name="Oval 72"/>
            <p:cNvSpPr/>
            <p:nvPr/>
          </p:nvSpPr>
          <p:spPr>
            <a:xfrm>
              <a:off x="4298598" y="3857396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7596" y="3941748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4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924242" y="1223112"/>
            <a:ext cx="34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VẤN ĐỀ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924242" y="2132089"/>
            <a:ext cx="34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MỤC TIÊU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924242" y="3041066"/>
            <a:ext cx="34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GIẢI PHÁP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24242" y="3950043"/>
            <a:ext cx="34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THỬ NGHIỆM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 Placeholder 4"/>
          <p:cNvSpPr txBox="1">
            <a:spLocks/>
          </p:cNvSpPr>
          <p:nvPr/>
        </p:nvSpPr>
        <p:spPr>
          <a:xfrm>
            <a:off x="1619672" y="699542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74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729" y="3034817"/>
            <a:ext cx="3312368" cy="1862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Kết quả hình ảnh cho hears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72" y="1164806"/>
            <a:ext cx="24765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Kết quả hình ảnh cho listen to par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Kết quả hình ảnh cho listen to parent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Kết quả hình ảnh cho listen to parent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42" y="1285343"/>
            <a:ext cx="2523213" cy="172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27890"/>
            <a:ext cx="7300374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14" descr="Kết quả hình ảnh cho confused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Kết quả hình ảnh cho confused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773" y="1563638"/>
            <a:ext cx="252028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805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04939194"/>
              </p:ext>
            </p:extLst>
          </p:nvPr>
        </p:nvGraphicFramePr>
        <p:xfrm>
          <a:off x="1524000" y="539750"/>
          <a:ext cx="722446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0582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+mj-lt"/>
              </a:rPr>
              <a:t>Thank </a:t>
            </a:r>
            <a:r>
              <a:rPr lang="en-US" altLang="ko-KR" dirty="0" smtClean="0">
                <a:latin typeface="+mj-lt"/>
              </a:rPr>
              <a:t>you!</a:t>
            </a:r>
            <a:endParaRPr lang="ko-KR" altLang="en-US" dirty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>
                <a:latin typeface="+mn-lt"/>
              </a:rPr>
              <a:t>TEAM 40 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844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3137</TotalTime>
  <Words>51</Words>
  <Application>Microsoft Macintosh PowerPoint</Application>
  <PresentationFormat>On-screen Show (16:9)</PresentationFormat>
  <Paragraphs>22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Cover and End Slide Master</vt:lpstr>
      <vt:lpstr>Contents Slide Master</vt:lpstr>
      <vt:lpstr>Section Break Slide Master</vt:lpstr>
      <vt:lpstr>VIETNAM UNI</vt:lpstr>
      <vt:lpstr>NỘI DUNG</vt:lpstr>
      <vt:lpstr>PowerPoint Presentation</vt:lpstr>
      <vt:lpstr>MỤC TIÊU </vt:lpstr>
      <vt:lpstr>Thank you!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Pham Hien Minh</cp:lastModifiedBy>
  <cp:revision>125</cp:revision>
  <dcterms:created xsi:type="dcterms:W3CDTF">2016-11-07T07:00:36Z</dcterms:created>
  <dcterms:modified xsi:type="dcterms:W3CDTF">2018-07-15T04:56:09Z</dcterms:modified>
</cp:coreProperties>
</file>