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4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D1B1-8ABE-4D82-9B5F-22F07BB2F1E4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810-E812-4879-BF80-E824C924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4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D1B1-8ABE-4D82-9B5F-22F07BB2F1E4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810-E812-4879-BF80-E824C924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D1B1-8ABE-4D82-9B5F-22F07BB2F1E4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810-E812-4879-BF80-E824C924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9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D1B1-8ABE-4D82-9B5F-22F07BB2F1E4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810-E812-4879-BF80-E824C924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D1B1-8ABE-4D82-9B5F-22F07BB2F1E4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810-E812-4879-BF80-E824C924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D1B1-8ABE-4D82-9B5F-22F07BB2F1E4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810-E812-4879-BF80-E824C924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D1B1-8ABE-4D82-9B5F-22F07BB2F1E4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810-E812-4879-BF80-E824C924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3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D1B1-8ABE-4D82-9B5F-22F07BB2F1E4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810-E812-4879-BF80-E824C924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8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D1B1-8ABE-4D82-9B5F-22F07BB2F1E4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810-E812-4879-BF80-E824C924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1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D1B1-8ABE-4D82-9B5F-22F07BB2F1E4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810-E812-4879-BF80-E824C924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6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D1B1-8ABE-4D82-9B5F-22F07BB2F1E4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810-E812-4879-BF80-E824C924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0D1B1-8ABE-4D82-9B5F-22F07BB2F1E4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1810-E812-4879-BF80-E824C924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err="1" smtClean="0"/>
              <a:t>MovieLense</a:t>
            </a:r>
            <a:r>
              <a:rPr lang="en-US" sz="4800" dirty="0" smtClean="0"/>
              <a:t> Recommender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IESEG School of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1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5730" y="1856644"/>
            <a:ext cx="3378377" cy="2205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745" y="2203377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423678" y="2186342"/>
            <a:ext cx="391644" cy="27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3744" y="2599734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Comedy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3743" y="29432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Drama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3743" y="3224491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Horror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3742" y="3531469"/>
            <a:ext cx="12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Romance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1423677" y="2688443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10799" y="2688443"/>
            <a:ext cx="404522" cy="19191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20456" y="3034726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20456" y="3034726"/>
            <a:ext cx="690775" cy="19191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20456" y="3329496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42996" y="3618697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2997" y="3618697"/>
            <a:ext cx="503939" cy="19191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46899" y="3434031"/>
            <a:ext cx="67292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OK</a:t>
            </a:r>
            <a:endParaRPr lang="en-US" b="1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39201" y="170948"/>
            <a:ext cx="10515600" cy="1325563"/>
          </a:xfrm>
        </p:spPr>
        <p:txBody>
          <a:bodyPr/>
          <a:lstStyle/>
          <a:p>
            <a:r>
              <a:rPr lang="en-US" dirty="0" smtClean="0"/>
              <a:t>Prototype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72119" y="1856643"/>
            <a:ext cx="3992451" cy="2205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564570" y="1856643"/>
            <a:ext cx="4211391" cy="2205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163047" y="3643975"/>
            <a:ext cx="35747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OK</a:t>
            </a:r>
            <a:endParaRPr lang="en-US" sz="10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64" y="2254004"/>
            <a:ext cx="983188" cy="144777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97" y="2254011"/>
            <a:ext cx="983188" cy="144777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62" y="2254004"/>
            <a:ext cx="983188" cy="144777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693359" y="1901145"/>
            <a:ext cx="3863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Top 10 picks for you:</a:t>
            </a:r>
            <a:endParaRPr lang="en-US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2066" y="2360613"/>
            <a:ext cx="1098537" cy="161762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8952" y="2355609"/>
            <a:ext cx="1098537" cy="16176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95556" y="2352438"/>
            <a:ext cx="1094166" cy="162079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572118" y="1877249"/>
            <a:ext cx="39924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did you like these movies?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3780185" y="3785032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767307" y="3785033"/>
            <a:ext cx="766926" cy="1882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97893" y="3797720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985015" y="3797720"/>
            <a:ext cx="261125" cy="2025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098615" y="3797720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085737" y="3797721"/>
            <a:ext cx="647674" cy="1755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646151" y="4323057"/>
            <a:ext cx="391841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(Most popular movies filtered by age and genre preferences)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693359" y="4271541"/>
            <a:ext cx="408260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(No filter for age and genre preference,</a:t>
            </a:r>
          </a:p>
          <a:p>
            <a:r>
              <a:rPr lang="en-US" b="1" dirty="0" smtClean="0"/>
              <a:t>Hybrid Recommender based on UBCF IBCF)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12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9034" y="1320430"/>
            <a:ext cx="3378377" cy="2205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049" y="1667163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346982" y="1650128"/>
            <a:ext cx="391644" cy="27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7048" y="206352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Comedy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7047" y="2407056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Drama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7047" y="2688277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Horror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7046" y="2995255"/>
            <a:ext cx="12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Romance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1346981" y="2152229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4103" y="2152229"/>
            <a:ext cx="404522" cy="19191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43760" y="2498512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43760" y="2498512"/>
            <a:ext cx="690775" cy="19191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43760" y="2793282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366300" y="3082483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66301" y="3082483"/>
            <a:ext cx="503939" cy="19191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70203" y="2897817"/>
            <a:ext cx="67292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OK</a:t>
            </a:r>
            <a:endParaRPr lang="en-US" b="1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39201" y="170948"/>
            <a:ext cx="10515600" cy="1325563"/>
          </a:xfrm>
        </p:spPr>
        <p:txBody>
          <a:bodyPr/>
          <a:lstStyle/>
          <a:p>
            <a:r>
              <a:rPr lang="en-US" dirty="0" smtClean="0"/>
              <a:t>Final Product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148375" y="1299824"/>
            <a:ext cx="3992451" cy="2205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58172" y="4071976"/>
            <a:ext cx="4211391" cy="2205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739303" y="3087156"/>
            <a:ext cx="35747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OK</a:t>
            </a:r>
            <a:endParaRPr lang="en-US" sz="10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0" y="1697185"/>
            <a:ext cx="983188" cy="144777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53" y="1697192"/>
            <a:ext cx="983188" cy="144777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18" y="1697185"/>
            <a:ext cx="983188" cy="144777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286961" y="4116478"/>
            <a:ext cx="3863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Top 10 picks for you:</a:t>
            </a:r>
            <a:endParaRPr lang="en-US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5668" y="4575946"/>
            <a:ext cx="1098537" cy="161762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2554" y="4570942"/>
            <a:ext cx="1098537" cy="16176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89158" y="4567771"/>
            <a:ext cx="1094166" cy="162079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48374" y="1320430"/>
            <a:ext cx="39924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did you like these movies?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4356441" y="3228213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343563" y="3228213"/>
            <a:ext cx="766926" cy="20108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574149" y="3240901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561271" y="3240901"/>
            <a:ext cx="261125" cy="2025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674871" y="3240901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661993" y="3242968"/>
            <a:ext cx="573299" cy="1992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73724" y="69270"/>
            <a:ext cx="194693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(Most popular movies filtered by age and genre preferences)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449480" y="4159587"/>
            <a:ext cx="1721097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(No filter for age and genre preference,</a:t>
            </a:r>
          </a:p>
          <a:p>
            <a:r>
              <a:rPr lang="en-US" b="1" dirty="0" smtClean="0"/>
              <a:t>Hybrid Recommender based on UBCF IBCF)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2156473" y="4071976"/>
            <a:ext cx="3992451" cy="2205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47401" y="5859308"/>
            <a:ext cx="35747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OK</a:t>
            </a:r>
            <a:endParaRPr lang="en-US" sz="10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18" y="4469337"/>
            <a:ext cx="983188" cy="144777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51" y="4469344"/>
            <a:ext cx="983188" cy="144777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16" y="4469337"/>
            <a:ext cx="983188" cy="144777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156472" y="4092582"/>
            <a:ext cx="39924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did you like these movies?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2364539" y="6000365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51661" y="6000365"/>
            <a:ext cx="766926" cy="20108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582247" y="6013053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569369" y="6013053"/>
            <a:ext cx="261125" cy="2025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682969" y="6013053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670091" y="6015120"/>
            <a:ext cx="573299" cy="1992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126610" y="1301178"/>
            <a:ext cx="3992451" cy="2205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146171" y="1327853"/>
            <a:ext cx="3863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Top 10 picks for you:</a:t>
            </a:r>
            <a:endParaRPr lang="en-US" b="1" dirty="0"/>
          </a:p>
        </p:txBody>
      </p:sp>
      <p:sp>
        <p:nvSpPr>
          <p:cNvPr id="2" name="Right Arrow 1"/>
          <p:cNvSpPr/>
          <p:nvPr/>
        </p:nvSpPr>
        <p:spPr>
          <a:xfrm>
            <a:off x="3696529" y="2063520"/>
            <a:ext cx="392043" cy="280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7739303" y="3609390"/>
            <a:ext cx="206962" cy="372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27959" y="4070786"/>
            <a:ext cx="1685393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(Filter by Age, Genre Preferences, Movie Ratings to increase probability of guessing movies already watched)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9177155" y="238005"/>
            <a:ext cx="194693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Top 10 based on Popularity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224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1: Cold Start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Phase 2: Hybrid Recommendation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5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Cold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Inputs</a:t>
            </a:r>
          </a:p>
          <a:p>
            <a:pPr lvl="1"/>
            <a:r>
              <a:rPr lang="en-US" dirty="0" smtClean="0"/>
              <a:t>User’s Age</a:t>
            </a:r>
          </a:p>
          <a:p>
            <a:pPr lvl="1"/>
            <a:r>
              <a:rPr lang="en-US" dirty="0" smtClean="0"/>
              <a:t>User’s Genre ratings</a:t>
            </a:r>
          </a:p>
          <a:p>
            <a:endParaRPr lang="en-US" dirty="0" smtClean="0"/>
          </a:p>
          <a:p>
            <a:r>
              <a:rPr lang="en-US" dirty="0" smtClean="0"/>
              <a:t>Recommendation Outputs:</a:t>
            </a:r>
          </a:p>
          <a:p>
            <a:pPr lvl="1"/>
            <a:r>
              <a:rPr lang="en-US" dirty="0" smtClean="0"/>
              <a:t>Movies released 10 years after birth year of User and;</a:t>
            </a:r>
          </a:p>
          <a:p>
            <a:pPr lvl="1"/>
            <a:r>
              <a:rPr lang="en-US" dirty="0" smtClean="0"/>
              <a:t>Movies incorporating User’s Genre Preferences</a:t>
            </a:r>
          </a:p>
          <a:p>
            <a:endParaRPr lang="en-US" dirty="0"/>
          </a:p>
          <a:p>
            <a:r>
              <a:rPr lang="en-US" dirty="0" smtClean="0"/>
              <a:t>Treat </a:t>
            </a:r>
            <a:r>
              <a:rPr lang="en-US" dirty="0" err="1" smtClean="0"/>
              <a:t>MovieLenseMeta</a:t>
            </a:r>
            <a:r>
              <a:rPr lang="en-US" dirty="0" smtClean="0"/>
              <a:t> table as a ratings table</a:t>
            </a:r>
          </a:p>
          <a:p>
            <a:r>
              <a:rPr lang="en-US" dirty="0" smtClean="0"/>
              <a:t>Genre ratings used to calculate Movie Score</a:t>
            </a:r>
          </a:p>
          <a:p>
            <a:r>
              <a:rPr lang="en-US" i="1" dirty="0" smtClean="0"/>
              <a:t>Recommendations based on Score and Popularity</a:t>
            </a:r>
            <a:r>
              <a:rPr lang="en-US" dirty="0" smtClean="0"/>
              <a:t> (Hybrid of Popular and Score)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2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Cold Start </a:t>
            </a:r>
            <a:r>
              <a:rPr lang="en-US" i="1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Details on How Cold Start Recommendations are calculated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92439" y="5357611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MINH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5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Cold Start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7277" y="1880315"/>
            <a:ext cx="3992451" cy="4069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19728" y="1880315"/>
            <a:ext cx="6181859" cy="4069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2128" y="2219322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492060" y="2202287"/>
            <a:ext cx="862884" cy="386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62127" y="3002048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Comedy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62126" y="3693317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Drama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62126" y="4373784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Horror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62125" y="5054251"/>
            <a:ext cx="12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Romance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2492060" y="3090757"/>
            <a:ext cx="146175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79182" y="3090757"/>
            <a:ext cx="759852" cy="19191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88839" y="3784773"/>
            <a:ext cx="146175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88839" y="3784773"/>
            <a:ext cx="1297548" cy="19191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88839" y="4478789"/>
            <a:ext cx="146175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11379" y="5141479"/>
            <a:ext cx="146175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11380" y="5141479"/>
            <a:ext cx="946596" cy="19191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98700" y="5434444"/>
            <a:ext cx="67292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OK</a:t>
            </a:r>
            <a:endParaRPr lang="en-US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17" y="2921651"/>
            <a:ext cx="1733550" cy="2552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38" y="2921651"/>
            <a:ext cx="1733550" cy="25527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676" y="2926012"/>
            <a:ext cx="1733550" cy="25527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75988" y="2189408"/>
            <a:ext cx="4759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Top 10 picks for you: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273612" y="2558740"/>
            <a:ext cx="1102376" cy="291561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19728" y="5996205"/>
            <a:ext cx="605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(Most popular movies filtered by age and genre preferences)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253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Hybrid Recommender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Inputs</a:t>
            </a:r>
          </a:p>
          <a:p>
            <a:pPr lvl="1"/>
            <a:r>
              <a:rPr lang="en-US" dirty="0" smtClean="0"/>
              <a:t>User’s Age</a:t>
            </a:r>
          </a:p>
          <a:p>
            <a:pPr lvl="1"/>
            <a:r>
              <a:rPr lang="en-US" dirty="0" smtClean="0"/>
              <a:t>User’s Genre ratings</a:t>
            </a:r>
          </a:p>
          <a:p>
            <a:pPr lvl="1"/>
            <a:r>
              <a:rPr lang="en-US" dirty="0" smtClean="0"/>
              <a:t>Movie Ratings</a:t>
            </a:r>
          </a:p>
          <a:p>
            <a:endParaRPr lang="en-US" dirty="0" smtClean="0"/>
          </a:p>
          <a:p>
            <a:r>
              <a:rPr lang="en-US" dirty="0" smtClean="0"/>
              <a:t>Recommendation Outputs:</a:t>
            </a:r>
          </a:p>
          <a:p>
            <a:pPr lvl="1"/>
            <a:r>
              <a:rPr lang="en-US" dirty="0" smtClean="0"/>
              <a:t>Recommendations Based on Hybrid of (UBCF and IBCF)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9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Hybrid Recommender Systems </a:t>
            </a:r>
            <a:r>
              <a:rPr lang="en-US" i="1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Inputs</a:t>
            </a:r>
          </a:p>
          <a:p>
            <a:pPr lvl="1"/>
            <a:r>
              <a:rPr lang="en-US" i="1" dirty="0" smtClean="0"/>
              <a:t>Details on How this is Calculated</a:t>
            </a:r>
          </a:p>
          <a:p>
            <a:pPr lvl="1"/>
            <a:r>
              <a:rPr lang="en-US" i="1" dirty="0" smtClean="0"/>
              <a:t>This step is Unique for Phase 2, and will not be implemented in the prototype</a:t>
            </a:r>
          </a:p>
          <a:p>
            <a:pPr lvl="1"/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Recommendation Outputs:</a:t>
            </a:r>
          </a:p>
          <a:p>
            <a:pPr lvl="1"/>
            <a:r>
              <a:rPr lang="en-US" i="1" dirty="0" smtClean="0"/>
              <a:t>Recommendations Based on Hybrid of (UBCF and IBCF)</a:t>
            </a:r>
          </a:p>
          <a:p>
            <a:pPr lvl="1"/>
            <a:r>
              <a:rPr lang="en-US" i="1" dirty="0" smtClean="0"/>
              <a:t>Details on Implementation (Parameters)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36807" y="1961143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MINH &amp; MAHIR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0210" y="439169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MAHIR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2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54784" y="1880315"/>
            <a:ext cx="5725599" cy="4069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r>
              <a:rPr lang="en-US" dirty="0" smtClean="0"/>
              <a:t>: Hybrid Recommender Systems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1713" y="1880315"/>
            <a:ext cx="6053071" cy="4069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933" y="5328856"/>
            <a:ext cx="146175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4934" y="5328856"/>
            <a:ext cx="759852" cy="22323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41151" y="5314920"/>
            <a:ext cx="146175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41151" y="5314920"/>
            <a:ext cx="1297548" cy="19191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45645" y="5328163"/>
            <a:ext cx="146175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45646" y="5328163"/>
            <a:ext cx="946596" cy="19191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81863" y="5567087"/>
            <a:ext cx="67292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OK</a:t>
            </a:r>
            <a:endParaRPr lang="en-US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92" y="2575387"/>
            <a:ext cx="1733550" cy="2552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000" y="2575387"/>
            <a:ext cx="1733550" cy="25527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788" y="2575598"/>
            <a:ext cx="1733550" cy="25527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034308" y="2162168"/>
            <a:ext cx="4759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Top 10 picks for you: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800337" y="6003217"/>
            <a:ext cx="498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(No filter for age and genre preference,</a:t>
            </a:r>
          </a:p>
          <a:p>
            <a:r>
              <a:rPr lang="en-US" b="1" dirty="0" smtClean="0"/>
              <a:t>Hybrid Recommender based on UBCF IBCF)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92724" y="2162255"/>
            <a:ext cx="4759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did you like these movies?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27028" y="5999982"/>
            <a:ext cx="4983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(Filter by Age, Genre Preferences, Movie Ratings to increase probability of guessing movies already watched)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89" y="2638827"/>
            <a:ext cx="1733550" cy="25527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6215481" y="2598298"/>
            <a:ext cx="1102376" cy="291561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082" y="2638827"/>
            <a:ext cx="1733550" cy="25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222" y="2638827"/>
            <a:ext cx="1726652" cy="25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5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06073" y="1700009"/>
            <a:ext cx="3992451" cy="2036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98524" y="1700009"/>
            <a:ext cx="4211391" cy="2036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40924" y="2039016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470857" y="2021981"/>
            <a:ext cx="391644" cy="27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40923" y="2435373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Comedy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40922" y="2778909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Drama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40922" y="306013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Horror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40921" y="3367108"/>
            <a:ext cx="12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Romance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470856" y="2524082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57978" y="2524082"/>
            <a:ext cx="404522" cy="19191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67635" y="2870365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67635" y="2870365"/>
            <a:ext cx="690775" cy="19191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67635" y="3165135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90175" y="3454336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90176" y="3454336"/>
            <a:ext cx="503939" cy="19191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794078" y="3269670"/>
            <a:ext cx="67292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OK</a:t>
            </a:r>
            <a:endParaRPr lang="en-US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54" y="2185598"/>
            <a:ext cx="983188" cy="144777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16" y="2181835"/>
            <a:ext cx="983188" cy="144777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715" y="2191230"/>
            <a:ext cx="983188" cy="144777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27313" y="1744511"/>
            <a:ext cx="3863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Top 10 picks for you:</a:t>
            </a:r>
            <a:endParaRPr lang="en-US" b="1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78467"/>
            <a:ext cx="10515600" cy="1325563"/>
          </a:xfrm>
        </p:spPr>
        <p:txBody>
          <a:bodyPr/>
          <a:lstStyle/>
          <a:p>
            <a:r>
              <a:rPr lang="en-US" dirty="0" smtClean="0"/>
              <a:t>From Cold Start to Hybrid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906073" y="4395277"/>
            <a:ext cx="3992451" cy="2205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898524" y="4395277"/>
            <a:ext cx="4211391" cy="2205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97001" y="6182609"/>
            <a:ext cx="35747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OK</a:t>
            </a:r>
            <a:endParaRPr lang="en-US" sz="10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18" y="4792638"/>
            <a:ext cx="983188" cy="144777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51" y="4792645"/>
            <a:ext cx="983188" cy="144777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16" y="4792638"/>
            <a:ext cx="983188" cy="144777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027313" y="4439779"/>
            <a:ext cx="3863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Top 10 picks for you:</a:t>
            </a:r>
            <a:endParaRPr lang="en-US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6020" y="4899247"/>
            <a:ext cx="1098537" cy="161762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2906" y="4894243"/>
            <a:ext cx="1098537" cy="16176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9510" y="4891072"/>
            <a:ext cx="1094166" cy="162079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888526" y="4403004"/>
            <a:ext cx="4009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did you like these movies?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2114139" y="6323666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01261" y="6323667"/>
            <a:ext cx="766926" cy="1882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331847" y="6336354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318969" y="6336354"/>
            <a:ext cx="261125" cy="2025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32569" y="6336354"/>
            <a:ext cx="778193" cy="19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419691" y="6336355"/>
            <a:ext cx="647674" cy="1755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724659" y="3926067"/>
            <a:ext cx="347730" cy="360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5130538" y="2161490"/>
            <a:ext cx="947258" cy="231481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293" y="1744511"/>
            <a:ext cx="1339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User’s first landing page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0909" y="4347446"/>
            <a:ext cx="1453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User has “Registered”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5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434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MovieLense Recommender System</vt:lpstr>
      <vt:lpstr>Project Plan</vt:lpstr>
      <vt:lpstr>Phase 1: Cold Start</vt:lpstr>
      <vt:lpstr>Phase 1: Cold Start Details</vt:lpstr>
      <vt:lpstr>Phase 1: Cold Start</vt:lpstr>
      <vt:lpstr>Phase 2: Hybrid Recommender Systems</vt:lpstr>
      <vt:lpstr>Phase 2: Hybrid Recommender Systems Details</vt:lpstr>
      <vt:lpstr>Phase 2: Hybrid Recommender Systems</vt:lpstr>
      <vt:lpstr>From Cold Start to Hybrid</vt:lpstr>
      <vt:lpstr>Prototype </vt:lpstr>
      <vt:lpstr>Final Product 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MovieLense Recommender System</dc:title>
  <dc:creator>sfasih</dc:creator>
  <cp:lastModifiedBy>sfasih</cp:lastModifiedBy>
  <cp:revision>9</cp:revision>
  <dcterms:created xsi:type="dcterms:W3CDTF">2016-06-04T16:11:19Z</dcterms:created>
  <dcterms:modified xsi:type="dcterms:W3CDTF">2016-06-04T17:03:33Z</dcterms:modified>
</cp:coreProperties>
</file>