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8" r:id="rId2"/>
    <p:sldId id="327" r:id="rId3"/>
    <p:sldId id="259" r:id="rId4"/>
    <p:sldId id="267" r:id="rId5"/>
    <p:sldId id="258" r:id="rId6"/>
    <p:sldId id="260" r:id="rId7"/>
    <p:sldId id="261" r:id="rId8"/>
    <p:sldId id="262" r:id="rId9"/>
    <p:sldId id="325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A982B-0CFA-4FE0-9B13-CB51337636FC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EB2CB-C1F4-46B4-8876-F0C97B079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2CB-C1F4-46B4-8876-F0C97B0796A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2CB-C1F4-46B4-8876-F0C97B0796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2CB-C1F4-46B4-8876-F0C97B0796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1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2CB-C1F4-46B4-8876-F0C97B0796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2CB-C1F4-46B4-8876-F0C97B0796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2CB-C1F4-46B4-8876-F0C97B0796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2CB-C1F4-46B4-8876-F0C97B0796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2CB-C1F4-46B4-8876-F0C97B0796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2CB-C1F4-46B4-8876-F0C97B0796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082B-0666-46E0-B86B-D61A1D80D472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FA82-B1D4-4B05-9737-E570BC3C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du%20gio\bye.mp3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676400"/>
            <a:ext cx="86868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CO</a:t>
            </a:r>
            <a:r>
              <a:rPr lang="en-US" sz="5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UNTRIES and NATIONALITIES</a:t>
            </a:r>
          </a:p>
          <a:p>
            <a:pPr algn="ctr"/>
            <a:r>
              <a:rPr lang="en-US" sz="5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CÁC QUỐC GIA VÀ QUỐC TỊCH</a:t>
            </a:r>
            <a:endParaRPr lang="en-US" sz="5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991" y="304800"/>
            <a:ext cx="218660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685800"/>
            <a:ext cx="5181600" cy="582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vietnam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4236801" cy="2819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029200" y="914400"/>
            <a:ext cx="3578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Where are you from?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1524000"/>
            <a:ext cx="3080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I’m from Viet </a:t>
            </a:r>
            <a:r>
              <a:rPr lang="en-US" sz="3000" b="1" dirty="0" err="1" smtClean="0">
                <a:solidFill>
                  <a:srgbClr val="00B0F0"/>
                </a:solidFill>
              </a:rPr>
              <a:t>nam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1917" y="2209800"/>
            <a:ext cx="43320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What nationality are you?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2895600"/>
            <a:ext cx="2676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I’m Vietnamese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41986" name="AutoShape 2" descr="Image result for vietname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8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Image result for vietname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3429000"/>
            <a:ext cx="39560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I/Viet </a:t>
            </a:r>
            <a:r>
              <a:rPr lang="en-US" sz="3000" b="1" dirty="0" err="1" smtClean="0">
                <a:solidFill>
                  <a:srgbClr val="00B0F0"/>
                </a:solidFill>
              </a:rPr>
              <a:t>nam</a:t>
            </a:r>
            <a:r>
              <a:rPr lang="en-US" sz="3000" b="1" dirty="0" smtClean="0">
                <a:solidFill>
                  <a:srgbClr val="00B0F0"/>
                </a:solidFill>
              </a:rPr>
              <a:t>/Vietnamese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Image result for malaysia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malaysia fla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0" y="3048000"/>
            <a:ext cx="4127500" cy="24765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381000"/>
            <a:ext cx="32534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Where is Lily from?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35705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She is from Malaysia.</a:t>
            </a:r>
            <a:endParaRPr lang="en-US" sz="3000" dirty="0">
              <a:solidFill>
                <a:srgbClr val="00B0F0"/>
              </a:solidFill>
            </a:endParaRPr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05200"/>
            <a:ext cx="2667000" cy="319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19400" y="5791200"/>
            <a:ext cx="40965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Lily/Malaysia/Malaysian</a:t>
            </a: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40278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What nationality is she?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2438400"/>
            <a:ext cx="2815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She is Malaysian</a:t>
            </a:r>
            <a:endParaRPr lang="en-US" sz="3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Image result for america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Image result for america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114800" cy="26156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05400" y="685800"/>
            <a:ext cx="3877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Where is </a:t>
            </a:r>
            <a:r>
              <a:rPr lang="en-US" sz="3000" b="1" dirty="0" err="1" smtClean="0"/>
              <a:t>Obama</a:t>
            </a:r>
            <a:r>
              <a:rPr lang="en-US" sz="3000" b="1" dirty="0" smtClean="0"/>
              <a:t> from?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137160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He is from America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39938" name="AutoShape 2" descr="Image result for americ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AutoShape 4" descr="Image result for ob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42" name="Picture 6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4275974" cy="3276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419600" y="5334000"/>
            <a:ext cx="4479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rgbClr val="00B0F0"/>
                </a:solidFill>
              </a:rPr>
              <a:t>Obama</a:t>
            </a:r>
            <a:r>
              <a:rPr lang="en-US" sz="3000" b="1" dirty="0" smtClean="0">
                <a:solidFill>
                  <a:srgbClr val="00B0F0"/>
                </a:solidFill>
              </a:rPr>
              <a:t>/America/American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3000" y="2209800"/>
            <a:ext cx="3874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What nationality is he?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600" y="289560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He is American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 descr="Image result for england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Image result for england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Image result for england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8" name="Picture 10" descr="Image result for england fla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0"/>
            <a:ext cx="4648200" cy="3429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97829" y="3810000"/>
            <a:ext cx="54461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Where are Anna and Peter from?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4495800"/>
            <a:ext cx="5168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They are from England/ The UK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3200400"/>
            <a:ext cx="4765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>
                <a:solidFill>
                  <a:srgbClr val="00B0F0"/>
                </a:solidFill>
              </a:rPr>
              <a:t>Anna/Peter/England/English</a:t>
            </a:r>
            <a:endParaRPr lang="en-US" sz="3000" b="1" i="1" dirty="0">
              <a:solidFill>
                <a:srgbClr val="00B0F0"/>
              </a:solidFill>
            </a:endParaRPr>
          </a:p>
        </p:txBody>
      </p:sp>
      <p:sp>
        <p:nvSpPr>
          <p:cNvPr id="38916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8" name="Picture 6" descr="Image result for children englis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600"/>
            <a:ext cx="4048125" cy="268605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114800" y="5181600"/>
            <a:ext cx="4539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What nationality are they ?</a:t>
            </a:r>
            <a:endParaRPr lang="en-US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5867400"/>
            <a:ext cx="277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They are English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Image result for jap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jap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Image result for jap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762500" cy="3171826"/>
          </a:xfrm>
          <a:prstGeom prst="rect">
            <a:avLst/>
          </a:prstGeom>
          <a:noFill/>
        </p:spPr>
      </p:pic>
      <p:sp>
        <p:nvSpPr>
          <p:cNvPr id="6152" name="AutoShape 8" descr="Image result for jap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" name="AutoShape 10" descr="Image result for jap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AutoShape 12" descr="Image result for jap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AutoShape 14" descr="Image result for jap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AutoShape 16" descr="Image result for jap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5943600"/>
            <a:ext cx="426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Shinichi/Japan/Japanese</a:t>
            </a: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2600" y="1295400"/>
            <a:ext cx="28201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He is from Japan</a:t>
            </a: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37890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2" name="AutoShape 4" descr="Dziewczyny ubrane w tradycyjne stroje zwane Kimono — Zdjęcie stockow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4" name="Picture 6" descr="Image result for shinichi kudo from jap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200400"/>
            <a:ext cx="4572000" cy="3429001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4953000" y="457200"/>
            <a:ext cx="39651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Where is Shinichi from?</a:t>
            </a:r>
            <a:endParaRPr lang="en-US" sz="3000" dirty="0"/>
          </a:p>
        </p:txBody>
      </p:sp>
      <p:sp>
        <p:nvSpPr>
          <p:cNvPr id="18" name="Rectangle 17"/>
          <p:cNvSpPr/>
          <p:nvPr/>
        </p:nvSpPr>
        <p:spPr>
          <a:xfrm>
            <a:off x="5029200" y="2057400"/>
            <a:ext cx="40170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Which nationality is he?</a:t>
            </a:r>
            <a:endParaRPr lang="en-US" sz="3000" dirty="0"/>
          </a:p>
        </p:txBody>
      </p:sp>
      <p:sp>
        <p:nvSpPr>
          <p:cNvPr id="19" name="Rectangle 18"/>
          <p:cNvSpPr/>
          <p:nvPr/>
        </p:nvSpPr>
        <p:spPr>
          <a:xfrm>
            <a:off x="5715000" y="2819400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He is Japanese</a:t>
            </a:r>
            <a:endParaRPr lang="en-US" sz="3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Image result for jap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austral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Image result for australia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Image result for australia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australia fla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509428"/>
            <a:ext cx="4038600" cy="291957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" y="914400"/>
            <a:ext cx="36992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Where are they from?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457200" y="1524000"/>
            <a:ext cx="39199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They are from Australia</a:t>
            </a: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36866" name="AutoShape 2" descr="Image result for children from austral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school-kids-aus-tnd-740x38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9" y="3581400"/>
            <a:ext cx="4686795" cy="2438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43400" y="6096000"/>
            <a:ext cx="43962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They/ Australia/Australian</a:t>
            </a: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2438400"/>
            <a:ext cx="44528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What nationality are they?</a:t>
            </a:r>
            <a:endParaRPr lang="en-US" sz="3000" dirty="0"/>
          </a:p>
        </p:txBody>
      </p:sp>
      <p:sp>
        <p:nvSpPr>
          <p:cNvPr id="14" name="Rectangle 13"/>
          <p:cNvSpPr/>
          <p:nvPr/>
        </p:nvSpPr>
        <p:spPr>
          <a:xfrm>
            <a:off x="609600" y="2971800"/>
            <a:ext cx="32674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They are Australian</a:t>
            </a:r>
            <a:endParaRPr lang="en-US" sz="3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 b="1"/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477000" y="6248400"/>
            <a:ext cx="2667000" cy="609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9" name="WordArt 9" descr="148729ahc8sgps30"/>
          <p:cNvSpPr>
            <a:spLocks noChangeArrowheads="1" noChangeShapeType="1" noTextEdit="1"/>
          </p:cNvSpPr>
          <p:nvPr/>
        </p:nvSpPr>
        <p:spPr bwMode="auto">
          <a:xfrm>
            <a:off x="609600" y="2438400"/>
            <a:ext cx="8001000" cy="2895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stretch>
                    <a:fillRect/>
                  </a:stretch>
                </a:blipFill>
                <a:latin typeface="VNI-Viettay"/>
              </a:rPr>
              <a:t>Thank you for your attention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0" y="-38100"/>
            <a:ext cx="9144000" cy="5905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 rot="5400000">
            <a:off x="5991225" y="3171825"/>
            <a:ext cx="5772150" cy="533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5" name="Rectangle 15"/>
          <p:cNvSpPr>
            <a:spLocks noChangeArrowheads="1"/>
          </p:cNvSpPr>
          <p:nvPr/>
        </p:nvSpPr>
        <p:spPr bwMode="auto">
          <a:xfrm rot="5400000">
            <a:off x="-2638425" y="3171825"/>
            <a:ext cx="5772150" cy="533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20176" name="bye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924800" y="4572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142" fill="hold"/>
                                        <p:tgtEl>
                                          <p:spTgt spid="2201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017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9FAFD834-3291-4655-8CB1-51A77C5A9A43}"/>
  <p:tag name="ISPRING_RESOURCE_FOLDER" val="C:\Users\Tuyen2505\Downloads\country\"/>
  <p:tag name="ISPRING_PRESENTATION_PATH" val="C:\Users\Tuyen2505\Downloads\country.pptx"/>
  <p:tag name="ISPRING_PROJECT_VERSION" val="9"/>
  <p:tag name="ISPRING_PROJECT_FOLDER_UPDATED" val="1"/>
  <p:tag name="ISPRING_SCREEN_RECS_UPDATED" val="C:\Users\Tuyen2505\Downloads\country\"/>
  <p:tag name="ISPRING_LMS_API_VERSION" val="SCORM 1.2"/>
  <p:tag name="ISPRING_ULTRA_SCORM_COURSE_ID" val="6D4B3C15-99BD-4246-96B2-9A7DE1CA2F79"/>
  <p:tag name="ISPRING_CMI5_LAUNCH_METHOD" val="any window"/>
  <p:tag name="ISPRINGCLOUDFOLDERID" val="1"/>
  <p:tag name="ISPRINGONLINEFOLDERID" val="1"/>
  <p:tag name="ISPRING_SCORM_RATE_SLIDES" val="0"/>
  <p:tag name="ISPRING_SCORM_PASSING_SCORE" val="0.000000"/>
  <p:tag name="ISPRING_CURRENT_PLAYER_ID" val="universal"/>
  <p:tag name="ISPRING_FIRST_PUBLISH" val="1"/>
  <p:tag name="ISPRING_ULTRA_SCORM_COURCE_TITLE" val="thunghiem"/>
  <p:tag name="ISPRING_PRESENTATION_TITLE" val="thunghiem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PATH" val="Content List"/>
  <p:tag name="ISPRINGCLOUDFOLDERPATH" val="Repository"/>
  <p:tag name="ISPRING_PLAYERS_CUSTOMIZATION" val="UEsDBBQAAgAIAE+UlU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BZ5Fk365iI+mkUAAC2oAAAXAAAAdW5pdmVyc2FsL3VuaXZlcnNhbC5wbmftvQdUk1nUNqoICDZERECayKAjSI20SBUFHR1RUXrTSEAh9F6lKFLjjEpAuo4iUiIgHQIiJkggwQIBEggQQ5AWQ4QAofyJ0wSZfDNrfXf9696Law2zlPOes88+z9772fuc97xx586abN+yd8uGDRu2nzp5/MKGDTzADRs2efHxsv6lOZ3XkvW/jT4XTI5tKMZIfGL9hdvZ8GfDDRtKoFsXLvOw/s7vedLKZ8OGHa/Y/21EeTy9umFDXtOp44YXA+0n+gbhbhZW+p+Xfl7YuLTxh7Bofg2k5jACMDz1UzqX4Otd+84r7dx24Yeb3AlR3Da7+HKtZY+5uhl48FlCZHhPKqSYu127xkOh+IRb+fkBACHD2q5daeUYyg8HGf2AspnxxXFsmw82oEjXB/Vkfn4OG4EImu600ITXTbW+ZqCVG8Zttos63tjI+92PgcPb7hHU1Npa1MbgR1v1h4xfPnGErdGO9cNYdWcaeK6GDxgxU5bNr/14aptK44ZN3/1QyYhs0SCNJS/PZS+LuVNMTt2byOsRWLPHsx771DBHbUvD54+9KkSu2V0GxuBqRsDClzz98ofvf726Zjeiol3sRid/NYX9UFDUq7aWVB2oGzn0bXfnLeyDnOid8HC/bu6+u5WLd2FxM+rkiz+LreoxFX0jx6zj0Dldo01oEWtDiq1y3d58+ptVHRuEbIrCALZVx1hP5EKXhl5yCz0Sr1jeBlg1hV6Duzn0mQm8CMwalZ3XPzj2fFEqt4vRsLzYHoCgZ/68ECR53TqZFqu/MHgAIaA7/BRL0V+ea3fWZ/a04xAz5dEoyZpFIyru1fEgKQ983lMrHdSrtlxmXR0xSVxTQ3q+I/YdKUDXfRxXTB1HpHiV9GnWDW5vZ8yVMp3qliVWa+JzAu8D7kxBx7q5dg/EbPK5fQhTQRdbmFC37If4gUmz7PkPw0LZs83D0KURqBJCOmKBVrbVV0moEELfdZmsGun04dNph/l35wdHDmXMqAhiSYGT7unPZ2dR+uGfKNP5UZhu97nkRSgud4qKztpqmLesZdt1h7ZNdYUUi9uObAWOCWDjcq5aOA59LM4mSOWacwf63RZVEJEd16kUzhJEVhy5yw+0iS1KI326/DAm2iMEjw/PHfYIJYkrN71Cn3G09V+Q8UvAZaZIf5QbsY2oB36sq4ICVy3+FxXPX3MA/nU7JPbPhqJt+qd65QssJc13KHFVBp8wD8OH9NOzMitfpzrlnHe4Yu0ORSXdeUKodAOE7yHKNcdfCpkO/4BPHshDKE6GtN59L/vBmjfTS0fQF1kd/6B5YnkBuxxKcw5FTUw7EWhlwTwuiQoMu/49g1eqFZU2KcOSUaTm+Hfkbu+QxISwZ4xB/WW6vrK5ZUp2J+VhTCpUZ6rl9fVOiILmWI7PBA3UcGX5is1j3hKPaZJHAemQ2xcVQSQpMPwTLPyTH+LRDppt3J2yHUBS9V6GooxL/vmgJVRVN7jHXtLXWBJEdhIro6pfwfkE2WRW8mTSbIsdIoaofoH11Bmnjh5m+cDuFLf3EUqr7AaszlJOWcwmuefxOfu5kBea+bR+6jgXm0Qrm6LzGQyFy7XEQzoZuj+MJDJxVJTlsc5SafKuvirTGFVyyRXpoRJSOI3RfVbsvXd5t9JF3WNFTgYi6rfPqS4lgpZGTPTntxpeTozbWTIewH3jMUKQL6UBR422qrjknvD5RbGPDljypPFO61iYV4hdXpWHZApy6R5dtPJ1eDNo/NmE2ohtyIJT5hXiEA3ditNCdBWcrZwIERDyy7GMTaERks75iPl2YXFPT0veMR4QjbwSdtivQ6yyM/cTAne7CjJn2+8XzlKD3G+KcEVa1fTYWwR+LIcub78VDNFJRkc8W+2GLudYdVg1KNtzC8kVysNKcNJ7dhU8/KnlPHz0mYBK1B1y65tdVc2LO/iBJD00xH2rvGxz3OJTRslCLXdhnv1rK6oz9FxBHeMq/1Jra+uuSeMNVRPvZna5v84+f3fXBePuyol6ydOeVlCFQaeFw0tSBUfQNNil38hEdA6Aq9vylHWFSIRyrq3VxhpqXKniCIExy/qFVAMiQsdcgpmvPEe9/FAnb6iuS8aJO5WmY8mb+RhDjo4fFe7E9+dVcmfSFuDKUIeQJK3hRQ2YobNb7RnrD0ybYz3lf0z5LO2hR/oS4OUqJ10QCTZ0jrlJ3tUBbL6dfeLpOYd5O6Vfkh4ad+xkQJnH71yAc9nd+tWvw/tkR3Wo/ksIiLXg4eQpfLD+aU+Rl6Yxcl7ZwY/x+ee+8JW3ksnTz+q8deRuFELhhW2FyqbQBtjeEx0ifvIKhqdFLfW+uGgX77gIg5rhAlnLBiuFQVIuPSHvmgNFY8KgDduAMKYQKMQW0f/q+OLCj4NgyeAubIO3VbBVtRh20Ik1/BJyRtYgidkptNkVLoiqq6SojSRClA/qDGXcD9P9ODNfFdywJ2NUHem/mHdrZXBwNN7UHoXZdf34vj0yp+YYFcJm+C1iG51j9pF/fcd3tqJo5PCgk8YIoUINcKx3/kKX3cEa25rg0edlJk/LlTPwe3yN7wS1yPUKeiLlMbv0kMQAu58QCuf6RHzdbc5bYSygOT64eIxZhON5AaFpn2eFWcUW5jiWVpfQ/ElG0Zhdbimnkspxt9HcmdP4c7sP0qqcHHDuxOnLx+tZSHQDJr+JeLIaiU45QR1W5ie7Cp7usOO3ghfHfy5BhFbYalib70RCpjeLnLhRvaDykByPIWuMCScKYtxrvwRbzdrBqBU6hiwLZGlUCzE/NROGstFr+3FSSD3phm9QdQDB36XDCppErxuDcAezfD+hS7pp90bPmGxF7HIFZFrl/OZMp6aH4RG95PjRYO997kd/GDmMfTNbhvgtlOja7BSFeUqeqq4PlewOYCJM7ag0a8/rFhVUfZFVURYgpnWqQ4znWXTCVH47ufTz1BLMq4HPpBULOiN55XV8ifepoAWrzQol7fNC2aSK+VfnKm7KCqYgsWhmXJeCqexsgbKD8kbsVGnv/KZfzvLkmjy9zw+U/ZDwvMxWTWoj2OqNpcMFxIJBjmWfFTTh+eeOnDLEF13k8ZHqOglEnakLlGU1+sm1obuYuYNUp6IvKiW2cvWhOzpf2usoj1LQU3OVE0aRKfiC5Xqq+lCpoXNQ0VMH59FTSWGVOEPKpbo9tl1JtKVXTSvtxDNz2xF+oMAhy7nGX/m2jpoeg+YUhvJ1VKAj0BN4c5sUfHK9W9VSR24wcSwsPwIxthQrETCsx1qJtvD7OSV1cOf6d6Wh1iEE82zilJbgr0gIKtzFVAdZAUkJ656x7AEdBdtq99tDI5IPzOhqQvOdqqnFuNttFRVJh7AkO4rbxEw3mIqLMke5H10CvVolmuQ2361AuJGqjSRJ+5Z1UXK7v7dy4ZmPo8j0GtVVMd8zbBsfcDngfld1pMj1TKJ29XXZMypenby6etGr1pDibtARdMuQUv2oJMK+ey22hWlnU6MgfwVr7MSpKxF1noDv+RbFw6Dj0Mhu3zWpmErdRsODza9kNR55LwHkMb/4NH/XKE9jH+vpLUCxNdle/40coaFBwexgjcaZdi3V/zx85FEEi/u4hxZs3LQm50x0Yz8u7AvgJL1U0JOXiPRDoO8F7BXdyRKdJ3PNvrexROOnfb7dHvwibfqcid/V1c9H/rKdj/Vw1Nk1qe4tzX0jMYGBzbLYI90BAKfvhzAQ3xR11jAv5+5aHD5ykNW3jJRUiRVUo0xq9Gny97Mr3ch62KzjzRozb2z8zMuduVMAGvgxjZfp/iTx+yFcQP9m3cfegruMJDt/+fbR4L2BU28OamJ1GYTh1yIOhNkLG4XPRQYq3sbFBEJaEHv4WTq5pmPli5zDCq2Edv320DEbYi8r01H4VVL43Ebh2Ztbml2N6oyvzsewZpIWdfcluG16CZpIpy58u6IGqp9J0suWdY+45HO4jirshAumZcmwZH8ycPW5GElffZX8lxthW57e2FJ4ad97ZW7W8hgeXD1Du+2FPBLuFiy5WTpEfihXdWoUA82krNSSQczX8VyFW75sUQDefNR0frUSa/ZabtUiFLNbRZ1NyncFtd4AINsUV452g8+E56IBT5f8nU/C5r5bTG4+Wq1uX/Xnezyr7NituDP3muGQ9zY6J6bZrBpNMPnPSSkUjuxO3mKy2uJGrjsqDnjWslvxAdWfFCcd2oQRBVSuGm2/BFvxlgUGTyws3x6SEE5eDYCOzkbrxkF/dqudvtfP2Imb8Waogt1XjXZcizVp+efmkWfgzx+aaclLOK1CcE5BZPmNVxPsVvtGPqTWaDzZpgVqI6wa7bYna9IXHYu40uwvn8jzvKjVutpILDa5bozFX2K1MujIV/WDnBHzRKZWrxpt5yBr0k8brXnU6pvizw4+9by32pyKebu4dlQWsFqxXCJotDdVbSBR1Qe9crR9TefZUC7fcjX4pnBm0/nBH/8VcIbXgbMOnP8d4ACMeewDB2+2RwvoVVVTskKUENSaseL2zID+IHNiianT8hUHUHZY+3lO2tO+kloN3c/1Kl3TI+vS06CTLXuZh8czXj35Z/FVTLYBGOcJNX6uVXfKuHNLqAgknNMyzwq2LZh4JsPypUsfAiaFmFlzwbODsYBXidrnOQAxUoi8XwP/nCv2VjwluAF0WlDGWSIBTs/nNNLc8UMzVy14MOqNOr4Nydplch93+0qZlb8nWvzzmmqFHR8SVLKJtIu8Elo6N4GvVK6dOw2NGM3PU9ITDMeFS81v8Gs5NKLz4nrYJOyfTavj4AHaj7D8RqdNzWidGVWQclk2+g6LTZ0hm0Y4/PMaDnwRjDOpcuNREtpnP1MCFcvuw0Jk8nLoqa3ZSwgOYM2DntRpclK4s32nMrMKlYwdpxSzR3ObNg2J4DDaC9rtosqnBgcM3GhVKHdS9yJBxHsLEFq0dI2a/c9z8+wNbO6yuTjQvaHkNQhc4dUWXnwzIwrTJqbVJ8phMN+3txUrnzWqbrxSgGpzo3Qs6vzAWg8wpvETkgPwM5T2lpDNhbWOGLhNB/ZMSJRmx95iDTZupdWuxWGwIyW3iyoKG2U2XkGj0O6uEH0ovzZPZk+Z5wMvTmqMO+FW7sTTxdWcAvVLg0zgsSCjs4YUJ8xxZsk/u1oD5snmPTYWjl9yAEIs9dko1BBmOHgEJZEI0b5HXI82Z9bORExQdK+Pqe4o4OAePC3bBu0trDaykhdzIsjkD2fjsuUsb7rqEmBVsrCTNzQzgmVGlIhkMPHVmYa1GaqvukqIAeAVjR/orJUAko7+e/CQ1cbtv+CtO2PfEaSLoWtLO3EwNu1YhZmJZbYW6F1FNkehl4mbd2kvU8w4eKyB0Ie7Q0oL2Krwsk17fvf2vzDnYZaS/Xd56XGKEpiDP5UcLNucibqVeTzDlJN3/toSJzOic2D8h6FQTiEjw/TeFdPi0x1BLt2nmucucgiHX2flnRmFMWo6ux+TxyFGf53RxxqeTNfLBwUpZpzcMj3uwvgbv21Axs2vU+LgJ39vuR0YcPNfTR7FmymgNzvQs3tiMFa6nxBEybRpEOh7Y1PpXu++kEsiUL9w0vRZ6V8CY9DmjhY3tFqxUO0l4LgOOIOZVcEpsOYlmbjVn+Ax5j+iXPuw7MOzmEzF687iEE7KfxFn6Ea+J1wVRB/GoJuwutxJYdjQE92fxkI50RtPvfPxuj2XIjdLBTp25wBm+nCznOaChDoO60eJ2Ade9iEhkwabMN2U7gAHkgUn5rPANxwsYch9i9EfQlW57DxecMdHKp3DguucT5RlBXutS5zW5axwYncxi1focJJ2OO6KRByrUT5HDTxzbPZnkZjhfA7+RcV0N+kkiw+dvcQJgGY8shUFXPIqHLEX9FDU5CGXvOczTlQmQ160xI7Fd4I4rXib0GutXaxGZpyI58DFl7cnnt3Y0sbJyThm/Yj8hcXTMp5xBOUWYzcLFiXM4kRi6cdVk4/zXBy4yImba11SuVLL4p90Tswx9WC81w+sRnnPODm8/ChB/KWNwqkcfcj/FUjts4mMlQ4P9CGGMZxixQOiOGntYMvx4r4DHkREfTUdc1QZ4UGoKmGzUw220Qzn52UBx6xf9Dfw/UiarQzrY9FIIaJy3eemE5lZQcNpmeVBA5Gbla6P/I+m3loVciEKoxXFJ0AiCvr2++HsQjbVF+gNdTekOMg1E/bkIEG68yOPRAREpnsYciNuQea9bqf/eYVchKJtqUUfDJ3zj/MvXrkPCn2dXRKvupS4Dx4T5tWwWTr085DzNBbt37pIquDbMnb/TkmSmlKFIP4Z6nWYrK+t+9FJEdgtVGurt009sXbmoBQ8FFXl7TbdA72UjkZjQA1j59SRXQ7TXvdIdsUjhIDCxwiyZcUEbnpP8Nwj7D+jqyqU+8pWfBTm6U/ccXIdiQNKUVWzVjGRTp2k9nRNZSVGMn7/vkLlxeQSrxD+z0NYNaWmV6VFs0EE+I7ZIdrQ0QorJEz4ieANpJ7bViBjwrQH1X3WLQTf2ub0VMzP8lY2rYqswJqEAtOSqxs4Ynu0S1QIer7i/PWfwbWclnji4Z2x2scQQ2duj2l5JB8xBVZqoiIGq8I50Ki7LJEaV/zIFXC+42Onm0lUv5N7oSKkMfiuB0hsxQS9d+leToVtFGIsEQfL96jNqN8BJAXCFAxA+mM5PsQSYxdxfIFFmdSUXg7OwnWyBfDPGPcuiT2PPg1Hxwre15d9WhDdAinYhn6GDn4NDmvgk5I9kqg/xlq8e9NVu46lLPZWDJX2z1Tk+EAidoRR26ZeGpF/nSJv3t1p6Fw/Wj4esqjliqpxzS4cdWNKCP+zyfQiZXA+rrVKdvCCEoXAw5G2ktZdsBjU6Bu+HWjyxPT1NqcOqwaGU0FOWTixg8wMmgTip8ljeHO3Cj4gumQLkKlD4WC1880/+Oj/pDFCmHmpWysvrACUHU9E9fpXz3jbHhixxWcbRWO6Yd5z8xWmWQ68mejTg2OfvScsQeWutqOIBWuE8ycCl2mELwff8Un21zlpGXHfFIGhfGUveEH5QtCcY24VtoIxoHOV55oVv9VM0NyhScEzk73ZoChMN45PvPLmHTRjpJCY94K7ZjrEd/JoV1WEDnJq8SeS1ih6kWIR2CvbxsE5QnS8dSuytgMfAclCr9FMkJJ+vq65Vwp+f4fCoN2CmL5yJUxfIAyKqXJIPERKyR5GQCKS+YGgEK/DeL0z+TuA6Ngf7wvsi9cHOV2T9C2WdHV7FLorNP9N8fOZ4NtuEff+B5IOLTKI8RZMQQbUb1E1t0nJxlHxVhXSDMVK56h6NYR9pxi+v1wfJYXLZcChoGpllIRr/utiiESN/iQjgZPP3zn6RyGAQ2z8syzBwYv9VQjgYGp/liU4hMW/KkgcfP2fZQkO4eevChKHMP1nWYIDc/irgsQhHP5Vz+IQof+sIHFgMn/VszjY1J8VJE6M4c96FgcS81cFiYN1/VnP4gScwXXgrANnHTj/q8CJFHEIPR//93YPS9OHbu7bhBIFPF81NatNpnpzH4ed9ZlpqV+HDs/lovWyd4hwImzNH9ISc0POmu5chSnVz81Cpm72wZ/kVKHs5a4zjwz8+TbulhucXW55H1g6kkiXFl9rX66Ld+0tpa8/Xonv9D2mozPU9alhIu38le83BZGAf7Fbmn5ZzOPWa20fzHfD55T/iz2/Kr95jxDwvTVkp237F/uVYEtk+mUvTAbg+y1DyL/YMnTPXMJnicl9P4Sjzr/Z7hRLoYEtMwCUFTuWTY3sw3ftdKx+QxDttYgyIqwewQVHzI+6lscBF/ENi/jHEbHL87gGRNDnl5s1pedaTDSoIUSmhkcEE68ZwEpxLhK9bMlMQPZc23AJSqrWt68OnER7IMeaTHDp6r3jjj4D7gBEMtwgJpu4vMQwoyhwYcSi28tzNJLnlphU084zjdrGjVaYuzlmAPpx5+/ByzcaSlb4TM9eXriiPq4qY1voZruV27lh0XT5iyn0WY/qtB+RznecJ/NB2kHt791L3cIUeu4etiVhy/HuuY93TaV8+6/IUcZlhnNRIpHwc1M6x96YZWw2zAMP82O+d5WlrRrCtxnqdlsThnS14STyKDPKlNpzaMQ2bKhQt4Sgp7yf0vVdwRxpkJ6KNX/I5Qp7jiL3xhb71ykxEgSuAJEFzGT6PPhEntVRU/c1PNj5igKD0KfvEfsmM6mheTk+tPyp80KDZK1Bsirlp478tCDv73TbaVCbik15yEWc76qsyGpgpaCWLdV82uhnnU/bVTc+YCYLJm4BqgNM3dYYzrSiyCA0frFin5LSW4QS7JF0SIaSg7RslY6G4x7f62C79J4Sg74IjIgUpTPomykOBIu7iNN7eisE5OIFZIAaC7XuDOjeIMUHY+UnWXj+8hv4+yUEPXpjIh3myy4jsTdf5noZdgF95Wx0OVTmh0xWU4Zm8JUeHotzmwR0PGn04KPoBmVqGcG8x1PMwh3qRXZ2EicjyBXexFkfvN5hlKRZ3sGswCE/isr1u/xKoMegueDR/Dz7yiRvPKxhgYxbXMiNleqt+/LuNBzfx0qs3c3gPyZBJubloWVjemStIa8xeGCiacT8+3xSIsQ4ie2B+I4YfGdHJ8W1DjQmfC6IidL06CccTxWLSMnuHOzONXQmwPvPxjwhO9P6k/xEH7DpODtBd42tVh45DBWPSEHpPdEjI0z1F7+MYVCxel9yL26w3JxZMgEsJOzxNW6x2vzIS2//jUQ4nz6RlhxgO46yQEzd/5lgng2folYpTpq5J9DIFbuiupjC+MWXAuGeNFF0x3SqJyOMGuLQ+/zGF51NFxSA6gdMr6+RUBxoUcgdrmf0M2suy+kk4tE4lrzVEVZWYqQUB7RwumslbDHuDgDZX+M3lpNDT7Uer6WilRsWerVDx0tQF2ScY2Lkzh1WOCLre3hwUG0kcWdZ6IkBq9hEuReHZcBhNmJl2+TQqZBBJ6t2K7haGDakn259J/hMoxVR87rcCx1sh5qPPTfbFI98b4oSeyd16W0AGwt35KylqlVTS5VDaKZRRxDLoSw26VFt3ga5KO6odqgOXWR7lsfRGJR0xEI5+i2aPIjOAYTbm7srRSNNQ4eERCo7Da9Vmx5gKVtYQdsmvOXdIoNI7Aw/UAcY/rzPnG0qx743lUaZXDtCXrgyGgJKKVDCyowkngOY+yAR9+8/jEWYUIrRHwWKLKpDdc2BYAutFBWA+dkuQ3Bhvy1vJt7cSskiAolQZjgpjhRCKwsHElHKsALUhGCz/bAWWq+enkkdv+7gEhTokpZ/n+3HYtYwAqPo2vPRGEuItdJlKEjriy6QEeaIlVEPYR9Xh1W71SN8w+Y2Ggpen9kCHGOM2NrPSy0rOXgFhRVKtN+qcbKt07x+4CJg+EWu0xNE1Nn2trtp31OyHfwTQ3rTj8fIU1/U/PEQSulDwIyq3tuj5n7IvNeMGt96nUmnqIbgE85ulEVqxLJrXkHh58PUXKul+ompL2GVRUUjtswbuZZvxBSAJNe5N5/TQFAQJuY6kg/48q3O6iBbNcy7YzuQFC6429ixakHl4ZR9qlfIXDyzOUzW8rDD9Ggry+S/+AmExQvIPpOuDb1zQfuW97X53p86QaNldR5jwplkofckr9a8fNg+NS7U1KUI0fO2YHvzPON9QeOPx/BRGPJmgc7spix+TRgIsTQND7F7MOD3Jh7Df/ahWAw93dDzbIbQypBYGQmKquM7iA7xMnYULdA4fUNUH/4KXcVdTdCcFCHKXU08/QbmEMudSbN0sqE5839OoQpYm0O6DJ0lXZCLlTyZ0xWgZWVmOcSPrGo44H3COTFpoDR0S8i4g+TxLtivJpChWu6HqmA806W4aKRQ2U5ZQYOkCgqhOYfCUC4lDwHJquYDwZjk5RpFdiDcvwYCSy7bc8eQdZVPN4ou988M6k7nZeE2fqpgNOj8MHIYb8mbzhLOK4McHefPEmZm7M6X7r2dDCi6HcqvOcZ03wokzXgfmmcZJf6KOmVKQU/LBRfLU8STiYZMBCdq5Qk2gaHlUgwEox4+5mPwNPjBuUtsU1hDEIMDzQmnO2RTDxNpVDsH2lLmdBgAqjmVSt48+4KPC1chmAuO+Y0cMrGUhh9DVZ1JrR0rIZVGbPx4javF3k+YFRyymtfYQfO+rdWEcJiZmj7Dp/0qlUltaBij51jMBmRKmbDl2LWGQvguD44wZ1ERC6iflT5lyTTqfBHtn8ME+IdJ2eZtKMWVfA1eV773cqK6xyUuL1eG9c7lRhL9EETi0gTRP0zpy5YNcDSJj/2Q4xoPyfyYcVnaJuwc1m+Lnh1iUhdYixC1h3H3eiUvNnsvZeivRpPYsWbB5EHs8gLWDrHUkL0l4sy5sanpEofaopEjrgefrmHjgseaxGZo7BKu/MejB3ZmzCEE9Bc8cZToU7/4Dz5je4aPa9Bz1jjnkwf7qOGVz+ktlzLZhKtGT5odlgaOXF49D151lZ9Oar0KDycrOAj6Son5IhYnPBi9aiOuCcKZ0Vla1yJqXzgodv66MiNxdby1weseKJAVa7kzTXgzvayWRBCfeS5TbqSl5fg03n2ykQFpHC3qX0mAbDY9iomZMeO5mOPAYx9Ke/0zN52VH1wFXt3zldYfma9IstftXEFBixMiw9/GmVzYKCxaxMV+C2fYhjhvLg/fxXrCzLP4NN0vY+nRSsL9QlPF+vOVCFZKNW8+gNJf8vqz9ZH5mST7nzvvreof8UuciRmr/xKuNJzRmgSexdxkbynNWLEE9/gmIRRbFS8jEV5/9fTP6fJaPX2XWv7v9RTm9aYAjqgJWpqj/H4okLi8SAwr2Ljprthtir8OilSNoCpw2IFzqKJJL9Ok07MXPh5Mt7APekydUoU+4ZLveMxFIyRTAnVwLKpsihu+ewqbpHp0dd6PbUR4ypp7zbPWL7WByxU7fUa65KGZp7zWGuUIQ8qCTIrsxd+T5azipIN3M8RBXatLAO03cnwUubxrt7Q5rJ1tfU206LGWyed+T3TbbnmAXcuC3TXpK4Vr8zDoqN6zsdqOZxj+9R2lkdVHSB0DN0Vh5owOmzz9PfMGv9IEAMro2DYgCqO6ImcW2+lbfMLA3SKSXtzIJoLtE/hKTVaGQXFgLr2DIV4EDcUd3NHv9U/yggWAsuPaBz5ra4l5mwhrRW9ZwEUs4oZJ0suzwwjmJH5+USSCJrJ54jHL4sURaUXto9V9bcorE7yGSDOeTKj+0uxYFMxEKuiqkAI2OOK1fCU1nFFbL91Fym98o7ATm8enJvsxkWKzuBC/4QgrjENoBBvmrjXPMGzzGNhtSBEI/xydcEOOC+mcHTaz/0bcaVf4kIJ57dyFSDGFcweE/HnS/Hbuxb5B6+AAd+0DrvKKAZbHH/iMS6x+dau10akJageSvRF3/14t4kq5FSEvVJkqsvEaYc/gGUKlbbD9ktTGswR7h1/tK8Qir8cU0IQjkPGVVRFuBW4eyA60ql3DFp3PjZtEYEVUm0N2ByS7zP2s317rcp+1qjVTP4WfllZZuXYSm/L4gLI3EneCLTYIybhw33E6YV3fe9g94fMB9wRI8yJiphxuNw6OSRXsbparptkh7zOR2V4h/AYkrKg0Pg7SDIlFOA9OJ7RL0FyEb196zzywu5Um4a3/T2t4VtA35TRY1tHWXq3WdkLM8OfqQl1zb2TDaYO9hk7V3HozgKjW2YDC/sMOJYt8xmPZ9/H7CYlMWNht4Syah4O8ihHPDn4VkpZAdfbvi5x2WdL5Vme1d/GKAx0X2eMgNWQLDxuCFpcyBMNT0O9kqxIjYHfUzG26pCUuKtUqvnSurykbD3B7VDhrK3U65sm0XG1JvZF5Y/vOKO1bcwrn9G67EB+P0ULjc3xwPr9dPLVm1UCljo0ntDBMENkcUIhIfK6KgGXvlow8I9l77/TA2GlPWO7ZGF2yrjYMVWq7KAat3DPbJg3VbrKS92yLFZwITmbZcMlgenc+eCMEtw2wsu+sSLPNmeR3PVOXDWrNLyIn0AxsocVV99p6txC86vHnQgUnWBmVA7Zg/gvDqkkd5WUv/GMBcKwy9Lbu4SXZcSh1Kte2dqY//mxkXuPd70sVL3YAZR3zicoAJUnopQyasL5D+E++1R784Nb4dr4fSAhy9M0hIt4c5B4i3RFYOPXyxDTt9Uwr0w8pVz/NjFXSf1m/xAg6YTNjzLME56KFxm1o4H7AXCKI+LPYQ9lgelpaFw1snbmqCGIt7iLpi2wtBbrF7StFuFWE5pwjKLsXbHo9xf+J5rygM2kW1TH//sNYmJK05cWIX0MIiLoItzzEEb1j2KmlTFY+WrJf6xkRb/b8CRfFPnLK0J4MkYlf9rTXlw64mblmZeb3maKdysgXpiF45UpF/UO65nmvIa7Ug1UEsJszkTRR86JeJzyI4N1AfvbBR6B6PHvL+DMDy+JXmFlmBQX2O87Ks3he6ALQK+EcyIZZfOZFAx5MHpfcOEHYG5m1Zc3iFLsupZNt0Jr1tPESu5Cctp3Y1vYiWfP9aIa28wp21nsjh/7soRy0gOvrmaV/8twUIY0eIeGqZ+wgwNK21ZiVAR5Q1rbyvQJng46gS29/RV2KpOdz8N10/vTxuC22l1jx8UHP5/a2M2OBgCJMmg/y296KtvMB4fLWU1XynuxDT2u7QkeHD1MEHywkfOpudobpXpApSzUPLPZlkWi2RMb9NMdqWUCLaFnQd3W3O+rPlQmB7JRMf2FQQLOkF125V0UlLzIwGeVj13Ft2H02rdZN9ggm4uHKtdXedsRBChwtn8P1/tI+erDHibyBi55rUID3cmo7TrIoQNDfFKBNogyOeURv+bYxTLVDR7DEUPhc5Cf5O0FJJf9U2P20S2zzb6zYXvdN9bxQedWo9OPNvCxy9YTjWWPfuMRNrKDvYs+hnJ8TtP/KH1PkQEBqjiM35t/YcgTOYX/hm9n9cy1exW4/6cbXdeOw4eGSdbs7Z8vTRl9OmwOpSr94GbAEb1fgUEg/Ynrc7RzPRccajseO5dSU67+8G4YvjcI1IqYORpTORevPRrfjiUv+xOuNjQO8Q9US2E+B7iif0AkOpym6RTx1mONl6bVURIgPffhn9rO/8Q5pS2Gnwxw4UEhmU5IpC9NNRadeKQ6Wf0Zo7MT6GeYNvy+fu/rOB9SGWTWncQALzs8fmIke2FkvxRJNac1yuWgvi/UZtfjpHlOi9ATt2BR1tt1tBAw2xxUqrTpDn2PWIjdy1aDj0Mfd3mtEoDMdc08066+RQib38unDHWavnci7pRFqBAhxXfU2SFU/b6khBRr+5VESVdv1c4eRwNzOZ66zMhfX9py5LJOnbFNQFjq2FQgnXj8LK3a9aqSpBqjAhSC75gKWvp1QzteXkGC5T1lupjrUruVL4lG16MS3Gd9Vyfe5/l5/t8c6+szpFSrZVT57/+x7f/nHC1k8mUp2uJZb7ld70vRIbatyWR+x3/3QV+n/wU/+8bvfHW4TRn3rWCgwe4XrUf1zpH8KH3x/DcEOBE7g+URVo5WOts3p9zn90cvBtXZU/hwBrBEKAGw9ijtcSP8U+u1iGiB/d9F/drNWCPnzd+1us+CUtE8A5DbVlWCA/R4y/uxlrbfB/vzdV1d/eNy27Dkmb+VNA2Kb/tDaobVx2/+3oF9jD/gJVhSwsjTRaPu37tfmTX8L+jVhKHvu094EzMas0N3VbX/r/h+C15+/+5q/pKXpgdp2roNkHST/90Bij8uhT9ZS++sY9dS+4y2VM1+3Eqb1XPHdASHjJuNYpwqvnhKm/VY1uCI7EXz0y3cvlBp0sXXXIz+y0Edc7GvXX3yvLykhpTfVIpseMQeLCOoLiPGjlZ15LgqNONMtAhWECoNGGzzwxjqmyT3+hIBq/WmNlEon6Fx3WG9AhGHepUxzv+9U+4Kt2rITHWKGg+zSZXsZVi/E82S1AgFd7J54Zzp1AL5DE2ceAI7CkJc+DE5MaRjmGav5yr7BvBBzTllNUB7/0dncW1Zs2X9V58BzvB/R8pOV0iFogwnf3E3l0MEr5S46xoQ9y8nUXVJ6M92gr4USEag0KCWSUqHKvk0BR9Kbe2OKmBGlMYAjh5lmM5fxP72DMM3MoSkT9zsL8aMzPdjwGZFkWupOTR8HFucoajJfO2xU8AFPP+/aP1JYeb6pkU9ONjFxg4p5MrKBdHSp3v/TnAwopeCo7JGkzxrhiG1AWc+kcy90wvlVxjy98I8/+1nW2MpYS/uMe+gYayO7YVJU4lfcuIMVnTdA0IlqK9X4hD1zunw0hk/xdKqV+UWlaEyp9ZGoZj5JUJv36yEEo1vn6hldvSik5S9W+sb8B0DTw2rdBH8rplMUhk9jDKV3QAdT+PEwaO3teKOvLgGuNkKYyTVC5/gEZZceA5jrpqCROL0zLpAzugjbXxGKI4nM+6c/jglcAP4QqOt7wpngMSfzc2w4sC7HzGhvjUyaqqQP8kOQT/+KDNn2q9U84smUa1PIBcXccDWk9KayLz/Ixu66kCJgZ711t3LZQ4BUAerxKBr0/KHZSfkfVjNhRxe2aVEORWMsvcRgyR5beQPsfq33OOHMfUOOO1EfnVcH6/DBk8bFzZSM4NFvuind7pLJXQWqpIrSJm9cXrkHPpscj5k3ShwFJaOH0SHQFIa03VZzG4LS7xqnqIW46LddXWmqFs5s7+Qm5tuVnWp/rIYccjblnHsQEaLv0H+QCzlfOjlff4RExev5heFS5+92wbJrpKhbraUOKjnBLQKRYWjQxPw9hlYKC9XUCTFD8GL+2LSXcaC1RwQ+VrKcT6NoZLfbFo3vrudp/WqRaiM6JzY4p2tWFt+G2IkoANUr8x+ki30oSDe8FFL+7R56ZIHa736YyR1XFP2mCy+0tqeF/OlpZY+w6/tGmmUFDxS/VIGfia18l+Kb8COTd+d/DD9phrrZYhcpTdWOa8n0b4OYXadbLkrdrH1lhQr6H4PHttG5thygCIbn21a29/9bL+PPwFt1i9Our3pt5z96fvA5rDNvZ7XnintpBp79x14s1G1GvNovrkQlBfQfg3t0sB7gKeamz4p7Uiz+I0WofdZzDOr65MHKgxDS/y0yp4l9oKcZ+illbF2RKsj/t156LrXvCbYFdK56sUj0P8bVnCzstmc+g7YrWl36j9G5+HpFB+lB/sqNIgzqvzEnMO90KPhc5lZK1Ip9kNb/1ov/pbKbUrgz6ivfpNP7j7wH8JQCiB611VpxAYrnpf/Wy//sWv6NU/h/gWuJdPszH8bsXWiFL7QeiFIm4gp4v3Iu06+cS0zte87FSsZJLOK2x59/QbSK92vW/mLt1JSV3M9+PKh/6GMNrwzsfjrOlTxcQZdkVwTAGr4ANGZGzPlJ6sr4gWL33uOc3WfZeYhbKAYD+VoTE/mHqODoUUNr0AynhhDxoZ+jpV+Uvm89y3vgyE7sRGAyPMzpQGWdSd6wlq9PW44mOMvKkfKu+huv5Xjm76OS9Pm1Sw9rHpUEYSqAHhjxFXuER/4+kgrX/g+nN8sa/586vZkMqVxuJy60IxkE9ZYqFXA/p7rR1YdpfNoRXx5Jz2W94BXQ/XLu1k1VIU51rZargChMtZG9ofOwlSojlcPhzjM6sizVggmiAHdO+4pnvuz/qxmHU71qbxPYd4d4gdqqOE3/22YcCm8tx5VZtuaMTFIlmXOa7DfNOKzLPqF6tvWKaSITbTiUKb9txulU7LcaWVfcuuL+P644QFMq+11e+gczU8m6AhRheWYCv9mDQZhM/ecS/B3+i6zQjun9OSaM0RdAHM4KmayeRTD6QzSxOvQ2+SK+pdbUWUCFV6eDU/aOPuj8kiuIWkfHGGmG+DOEOIgUF8+uzm4DevTVlB8qECdRBf0nmfH7vhTXTvbqzI88Sufjkw6fHUzQh8+7KhbaTjqELZd3ssL25dznd76/TNVln9Bh9jVJTILErj3IMHdCVYkPQPCGHnv7mSgYlQLnOykd+vllQrZJqnXT29mg6ogFq9gnJReOHGuZn5kNmJPHK1SiRt9BHLxOhVSb9oSHFXqF1Murz9Tq3QKO2E5iZRQcAdhOc5Da3StKdvqDWwOGY0RB4FXcwtF/U9q+4yxeQKAc4EKUC2cKfnkdj+ETgzkIivbXBdHLL2XRGLsOG3uKKhiTiDQ7LrQ3f+jC4WPvuv3DbHQPLEkRacIMZTy0AYWt5MksyZ5ebA2n1vjWSzjUXynfAXykJxiPnO3uKvZUpy/ovE5tG8thqfBayq9r4CL3Nlu76J8LzyR2TN5Bd8huS3RUPfaGT+W0itWxN1OiTpeuLhydrFUUtSvekQS5p6I2c5B9AC/2rqBWl4JxQJFxEvN4RzX13XSwm44/vxk6dZdvyt5OPJCB7uX5G7XXVq2DIYWQS4aG+y7QdL90GIntEZE22G34UUbGeXGDqtKxl7t+MFYRi4DrP30a8wue6yVk8KpkslI0bn6J6W6zJ7dwtFDf7RqOlYTTYIbOiXHATpTzibx95++0fHc4HnbkzqkXhSM6ejpt3MkW6geEfJHX27yrg5AXE5Vlhr15hr3JoMWlB1423I/RnSleVoH1D8t2OMAMKcWdWbXJj7jve8UtInJ85g5NkWdbyVNpQLvO1LbfUk/jlOeGMg7VqIKVV6G1uCzyjCfbIrvcf2oRe3kliNo2tZQmeKwLdgvmRaPzbUFbEPJswxGhUGyVQ5hVSGGKbfiJDisudJWHW0FoIxZxKR2Niod42NiJ4Q8zz1U4JJcTGnbokkrG0J9IFcHq1wnmyRET73sB2LddIDX4L2x2mnZyDdfGvZ/tsyYONDWRnbpp1NIhLzzzuhKqmTzg99lKLyfPrXIHD3oz72uI3PEk/FjYU4tryNbWYDza1ASKR3eLVtrGiaFqCOFBy+3BNugJZEWrv6xBUaU4owgKwoPAWel5e2X/3h6zXnUi5GqUIIsUA0jIVC8FDpt2d+Ls2R4jURyELOKwAfhtMw7bkgYHggVZrBHgnihWyeEFoRXNOOyepY2cYBloW5UqmMDpBZ9vm3HkdCIsjfi0t7N8Y2XQaH5eRf9E5Gap7uZKuBenN3auPtzDfu7TcFeRDZz59pWAfl3QcJqzUvieiIYw5oxr5VYgAFtTIHmXk5ZNf/fLhYS6seJaJfNrKfcfyI0kPqezPHTP8Z17K183sOxo4XBUx6zSoAvysWpeAcfVMGZ359QRRMkMQOwxR0IE3VMGpobb09O/vtj99f3zsSjMLCNJXNN+6zEStQnTVjb1AsQpOtG+eiFfIUPnxUtRGOCXw5U4BSCpXkc67Mtb3C1kQ30Ei9oG9apyWlYp9rLa8GQK3kbGY2cBCNAJFgTphToTnAkx21grtgHHBORbA48Mc7ywQ00wji2m4kgiA3/YAX0aR3oVV2FXI1WgSfL2c6DYcQzndeyBlPoIIdR6uF0UItQBM7vvYdUPuk3Y2ZiZeV2grERSCfnd9OwXfwUdALb1fbIgB0G+6mud36wTw3XFrStuXXH/m4o73vEppH/vwiv9BaP/qe6SqpXu5SKfw5XE6WRSx4+bS8SEz0XGcTpPdCajXesIq5Exp6m63IvuTtzytLGZk9oOYMASD7Y8NXjEiY0caTV0M+a56DjEidkIOQN2/MxzMec8p8XcS96n8YhLXsWLEzDiysRi2afKn3LiW0neO9PPbxROreL0cndzT6KR2UZhl4uc4Gqsfbv96Y0tZ2w5vW0+5IbMZZ8843SHkMEjiWbwRQOeA8WcboDy0iB1sBrt5XTQLef8jisAFlLW4bQOp3U4rcNpHU7rcFqH0zqc1uG0Dqd1OK3DaR1O63Bah9M6nNbhtA6ndTitw2kdTutwWofTOpzW4bQOp3U4rcNpHU7rcFqH0zqc1uG0Dqd1OK3DaR1O63Bah9M6nNbhtA6ndTitw2kdTt/DKUEZoeWl83X5lGwiA5P+0Nbvn6XCblvVqWjg1JuDmvrMHqxS+k1ROEvMyzxD5TL2smqLxzoOjZx5+cYRgIxwWaXo+MiDWYFX6O9OK/8s+l7rB9aquPEMqcvYi5fWf32K9OYhABPhttZHn6zF176P9q9bQ/hpn2/b5C1XOBvHrfHBKuzaV+P+ffvP7VgTt1tOdWJ7KG3aoP8/fUvLE4VWbqijFfGuqVkVlVL24BYd7ZwGD/yYxst0f5L4/excQP/iS1waY2/BXUaSnb9897yxxr/QHFTnvSOx/Z7q90NA/tVnxHR724KfPgJ+J2JjC+dVP8mTidVfXhhOcFgYGn4lvfR5uI8azhierKXq1VK74d0N3dhu4i/vXZjuGje/l352mXfUdlQCkB/G3G11KTRi0if7qDw8HpSs6rTggrKbYXyw6ntrSHlvql8fhDra7+X/chghJMEUZ07wGJqtMR2k+mf28G4ifZLiesb2wqiyYdVJgPWeSvMEy5zAlhJ4JziIyeowT286P/cY5kJ3NxWUQFoiIT5rB1ACJq3h3Nji3gppivMreqf25W8BZLSteX+FT31poGI33o+5yCA2PLB4HVaK16d4eSnZKJ/RAY5IqBsmL+p9PEXSs7cVc/EY+KDwUsCuHKLfm22DFVH/1rdHSvFeedtaZFP5ZNtC12gA5jLZiaGIuYauzGB1Uze+0ZY8q66F6l/KpIY601Mq65x8mDMT0UYfKusnIOmiFvpdMMSXxwkThCov0hCT/VWAl/ij/tl9y+R2i4b5TtyopB8ci3JmOSYc5lVIPz2rXSBi9lUR5QpxcUcfcsrWrUwQupwrEOZSkNRNFTUjNHtBjja4MhJQt0FJi3r3oVIswa1Ygi9sHr+IhMAUv70LwXWfXjRZHvDYTG/mQSbrh7bbUcyE9fYd9XYdaQvHi/ju9y8Ma3r0zyI17bmdY3frcL0VLavz4E4X9Dce2I0PfiXe73kxMLgFVItdrh9AaicEmxQ9mhHcYxy2f+dhSllMLr6pIYxx1FccTS9BG+uEx5SU6L+25QeDGmS5k7JRtGaEx1Esc9Kiad5TDA+8f/dPUc8ypaFmcyV2lKRvtDwG2dePpklwVZtNvHpANdOdrHZjdDDk7QrMCEojZ3gzBQ+f2AhS78s1dC58cPRq+bAqXufjDyzB1GNKgyuK3ygvvlO2i2lD081ioYJ8Kfs8iYszfRVUnfFSwY1X669oLdy7/6SEOK0hu1NRSXbfdpiXLUswrhmtCjPezHp7HVwhHjq2mP1IXdqdEv3tRVSAnTB17AwiA038GUeYnrebkZc+qHTZoeCVTOVW4F1D50OTqrlX+T90nT1T2HZ02Hu2fKJ6cdn+aSVPMFnC/SispEZjVIQiG9VsN+hfTURAxo8K1Lrdm0gpEbTvYtp4lOlV8Bmhn3VWLRcz72dvBVLdgUerZjLwXToaRxF6i59M8xgQiD4hPHw5zmflF47sPRy7BIbyI5Rtj1IsxAxmQsexYZM+sB1HeTIzozCWly2UfunfrGU+ft8Asr0GD/W40ZNTVjyNUAEI+U6W/bIdCHs5wmdIOahHi2vXbJhrbzcz1S1/cyvEFRtnr9yRttid4gMeO5fswx58wfX2g3yxbxzJ4jb2tRyfbkrXhy+70rRcn1jrIH/Es1CE8Mp/Tm+NwpCVp/1eMvr804TKeA/6MHMVgGPo+ADds4VNNsUI9Phd1VoHX6zqCMGZBOTOpEYsMzX1Z18K2DNeLE/BGjKug11nAHDp2hk5/0DcjBqzJLQP3TWQavWyfNE3pGG5Mb/82+sIPgdvYn9b7QmKcvhquKmbLniCUBle59Nvn0HXYriq9/jV5pS9isdMbVRnnr1QOJrAABGmDxF7hNwIYw4/llHfWuFKyCG+xT0tCBPnHmI5Y+Qwo/bZaRyJZ5z9GXZFUkKDh83buQ4jATuCsrnWpKuvaz80SBWKigvrEXbJAo6EfnoM0xDkki7DohBYtHU9YVIfv+pCtCFdcWU6s+MkCHdd513Ji24cus4hL6fMqMNKzwAsQtjlnWLalaxfb0L59OBUnTQ434M720kYsnC4X7o8pp38vpVUd2KflV5k2FdITyzAeywR9w25s8mv4FfkXOY8C7ob5sP0QA7ovDJqLfHS5ky5k4kdnsQtyKrf6peCF2ioyls3ih68MtGb+uVn7iSya/WQzlLYsxxAclHoaz1bMK9PkZS7ft9YYu+zbxlW0CaafRKMv+3K25ML9iJEfHhePM8Z8owd1MwdvpwImdhrUSEWIVVLdTVP7rMnNHxwrL7xRMKoBzufOgpKgowDu6boNcnoYDv/wbMzi6yYBtsGJP1WfPNXwdT7HdfE+/l6U4glfeoj7th6F2T17c/K16Uiugpc0LGLzZBp7dvZuGx7xFi411nWjHWcXTWGlgTBe6Tl3JKyYabxypWdO0jOctx9AQ2l+iV9wfgiCCTkfHJnGlmhqT5MmVCr99RZLLl4ImBYNSUSPMc4FIWZysrwgwyVLrl1V5sLVFLsjT783Pft7YSZkezvWZpsvokmTo+eUMeHUxOJcjAHWq2F5AV3pu6RprqpLlf0PvjhjjhstpZGqi3dd3xmaMlv+ygpHvRURPx+hEeI+JvSnXlLC7enmNc/XMZ1d5vrhIMbxlQvXy7SQOO/KgCqWMXMnnx9DoKtrMDbE34Sun36HYMn6O0Po3BLsujP1/CHex5Eorkz0TfK/DqqFwZyXR54FcKqY8LYK0SkJPqQCN9cKWexSVHPqT4mlKbhQmOCgtAvpkIs+IGyLQkNMCaKmk9mIKdCRrxPOLsBEIip+/A6f+JspgZiiFF5pqrSvxiAL4zGzFf582TKVRVaeCG97hNPk6hkolch7ahr/d4X3I3ns7uRTha+SNXYm+W9LFqSbiKrvec+07Xl9Ca8/b3T75+mv6pgdsK8UamBNML0/gYwNSMaA2HuSRpUa7/MkphhuyKM+gDu8E/7F40kNiq6K7wEV8t7zlFLG5/Y37QMd7Zzr415IJiVgm+VR5UTPUxptePFEGRJMxVLhvT8pMgSstbcMQWUQGxHUyn4/uBi7gKyl3UGqhtZolc0sjtUKmnY8uok3GtyKxCnZ6fjDn1i5mDtGT/8fGxq1k5B2wY+ovOCX4IerpwVkhWygtA9iDSK0OwNaHAaMeeqsYRYbs6m0fmGW6npfueswk0SIfepU6nkLa+nmFY94f65rb3arR9+s++0Vt7bK+xrvM862Uesu6vAKEBRb5ev0oWb879BQhxutJ2yS7aKJvlvvxH5XrSqLR6jpmHvEtD+9D6zMLPhrbmvEkPzAaXidE+A+vvy4KrFI/2dl+y+4Yst4oGMWmJmzULt0uI1fIgvknpXLrUNYULx5nHmP0tivAi+SSkR63oAA1WKMJTVbzfA0K0gv2EZ6ttq2z4rJRx0bwrI3uZEeg+FnPr8uXk6ecLcd9Lq7Rx8eR6ezmSRvaG4cxEo7FAFKGFiaU4EWC5e64+3H2hNmMxtz6lTceh8PEYWTVHQqZTEP8C1bQ1fPID167bqRwPKpF2Zn2ZKsgMw2XTU3yp8GGkiFfSbVYdYgz6SmlXi8tvSnZxdvkiIk9/wlI/QjOKLQzA4ata7J2SmdNpICYtZ2GG1OZMWAgoSeFvaQB5tnaodLj6NG2N8KiTCy0w6xPYkqx8eIezyNb4t9nK4PV1TkxpGDdGUnm3cbM9YLA6od6WLN9DERRiCgdclUHqfikmLlfU/4rIPI/znghcjj9eCodYaseTxfu/XQQtMeSU7uOue7QeW7Po9TnR8Kh8BIiq0wJNif32rY3vo7CtpxMXuan8xv0WpTMGPr7kyZvuu4/OKqVvEThtYL7XZV/RPBfRACqxhFqdSeiX2+qYUKJACaKWlZUuej0oXyx9Ii3fdimyj23RU8wHZ1/pBwscqw12FLoNjFGoR+jMlUDvCwUlxkNprTTBG5CplWgQ7VizyYupNgODeyS1HSdqWTXWzPsSDL+CdS6kiXamdvSL77U90iDEdYjOn8aF8wPqswrmAo7J/4/aRaODSHIWxNFk5U9tnPeLfFivYyYpksWnTURlhFlLFE67wnLKl5i/zAZ9LH5aFQzGlNWUEc2mHxU+j+KjOPdLGu5l7edXseTITcgDmHojpIo8+ce+uQWeCJvJqvEfiAR+7bePBl5VhdrBGJXuVR4P3qGoAc3e4snoLd0jskdR5PdpQjevc0iWezJIIfL/pATPo2BDWK7jIacUniYlLM5XvC4DQ7UASI3+K6Vwd74nf3KVkVFeqBSbej41dkKoZpt+BjNfcq1uaq1BQGKs8ZaP05FAuWPJzF+wlTsERdz28TTWUJE48SXGz2OMr5XOjaLKWlzIzgReB/Ua1eVM9UeHALHfAL5AdlsjD7A+dhQmYR2NDhwEiHucHQgK2D51wm6gu82ciKJ51KikiWLvsUKl20h2rXPS4SQEuzawdeX/R5tYrZr8mmOWvpKn6ISu+L+OZuS2UluBwJjZTMQJ1dLqiC/MpX3o5o2I53zRs9IJYTE6Z9VsxabXd1DfV2wCg6Q/ExT6iXSiKCKtcXqIuLw0zwqmMmIzomxlyqXu8izfXuyrXuFbCWfGu9U3qxgJlJ+gG5SVJ6uYL2F0T+C4nBgiiL1C/eJFZovCRUF7jy6Jek/pvVlCJSV73vhr1MBZWd+xYtPP9wnydV+isbKWsvtvX3JDisTTsYV+4tyC6jc8hRUGd5DwdNrT9QsS0RcQlVkab4e800psw2TtRb+82geqDMwUarXVZI5SvGiErfP7T6XoHZzjRRJmu5UoZUMNLXRsPaGD2nS4aTgRuARbk0JFJ4g3PrX1w5BH0pcyGBXTD4a85rwg1yMa+kBF241yBSF9gYvmwo/7CQff223ixb7KzgYVtzSEaFfN9NInKMvCkBKN6Wk+XRScLGt7DO0+xTMiJOxNH1zW2qwmfZ9EwXQ3rBj6lyoAWZmA3lM4UQMsktYZlaK4o0NGYhPwIj77yRXWiRblDvRTjDpGCu37RXT/4hDNU+Hzejx9lCurZ9/iwFsq2szo0+yysGCp5ZwvQVNo3a/5CdGA4ClRY/7lHYFnbGjDkb/wtMXDY9EtDxn5ATSsEybxQnJbAtCXrZU2VkDKKJZdVK6UlfZMf5Ej/uiNiYJN09/zl4xGLuIhF626xCOLM5eMeYWM2djWT7/xgxdQqX137e0P1Gmff3ruSjqqDxi5qEZdfSLyvI+CCvqnxDMyLaU0P3TfjDa6tCDtpr36dlQ1jjUQUJem2+qykVbAz92bIeAlKKeqZ053qGarD8rQDcaEne5H93cYcOgt01LztB22KLi5OEJcmnpQpoOoMqqnTTGiCz2TGt3d4NeptKgl0+lCQBHtJzA3qvG1FkJGhqCak7Aiz0wKO6JBbC8v3X3XX9y/HURcwVLf+6eIASQl/ZBioLZcnQF+5+/v6gkF/Y37xB/THsz2qqOFLAAmf/M4SVHibj5ywrxR9w6M+BpO4vHSgv4DOypMp/c/pIGlm9+uwIYQq+AXpRcOcyMVys6PfVz1YaOEDVtblOXLDaOGZXm/cF6rrfBcFlj8LKCsFJONjMiixvVuTfJq+r9XY6m+KwuhKZ021yELdWGk1w82dUEWroc5aEYb5fRazVDDVPpjvH8vI22hIycoR6qUfH6vTUl6rjnJ6U8DClzz9crXz3WsWuDZserX3diI92cIhzK970x3C6ck1i0GO+9QwR8OX6Ky07/H0P5SyCiNbtKjdC1TYpcwLHgDpNVsluuwrbZ+t4QOSxhqWmQ2xP7uZ6Gyc6dm6eU3RYICdaeC5YMWRROmFcWd9fN1UqwKXKfre2iIOuG0/fkvMCrw4vbwBll0rZuPQoLGB9efUibPHi485Rv0fUEsDBBQAAgAIABZ5Fk3WRSspTQAAAGsAAAAbAAAAdW5pdmVyc2FsL3VuaXZlcnNhbC5wbmcueG1ss7GvyM1RKEstKs7Mz7NVMtQzULK34+WyKShKLctMLVeoAIoBBSFASaHSVsnECMEtz0wpyQCqMDA2QwhmpGamZ5TYKpmbm8MF9YFmAgBQSwECAAAUAAIACABPlJVHqQHEdvsCAACwCAAAFAAAAAAAAAABAAAAAAAAAAAAdW5pdmVyc2FsL3BsYXllci54bWxQSwECAAAUAAIACAAWeRZN+uYiPppFAAAtqAAAFwAAAAAAAAAAAAAAAAAtAwAAdW5pdmVyc2FsL3VuaXZlcnNhbC5wbmdQSwECAAAUAAIACAAWeRZN1kUrKU0AAABrAAAAGwAAAAAAAAABAAAAAAD8SAAAdW5pdmVyc2FsL3VuaXZlcnNhbC5wbmcueG1sUEsFBgAAAAADAAMA0AAAAIJJAAAAAA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139</Words>
  <Application>Microsoft Office PowerPoint</Application>
  <PresentationFormat>On-screen Show (4:3)</PresentationFormat>
  <Paragraphs>42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VNI-Viettay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thunghiem</dc:title>
  <dc:creator>DUNG</dc:creator>
  <cp:lastModifiedBy>VPSWIN7</cp:lastModifiedBy>
  <cp:revision>47</cp:revision>
  <dcterms:created xsi:type="dcterms:W3CDTF">2018-06-02T05:20:34Z</dcterms:created>
  <dcterms:modified xsi:type="dcterms:W3CDTF">2018-08-26T18:49:55Z</dcterms:modified>
</cp:coreProperties>
</file>