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>
      <p:cViewPr>
        <p:scale>
          <a:sx n="90" d="100"/>
          <a:sy n="90" d="100"/>
        </p:scale>
        <p:origin x="168" y="-91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  <dgm:t>
        <a:bodyPr/>
        <a:lstStyle/>
        <a:p>
          <a:endParaRPr lang="en-US"/>
        </a:p>
      </dgm:t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C9E895-11CE-41C6-ACB6-0B7DF2E7BF75}" type="pres">
      <dgm:prSet presAssocID="{7857A2B9-82F1-47E0-A1E4-CF4F93602F77}" presName="circ2" presStyleLbl="vennNode1" presStyleIdx="1" presStyleCnt="4"/>
      <dgm:spPr/>
      <dgm:t>
        <a:bodyPr/>
        <a:lstStyle/>
        <a:p>
          <a:endParaRPr lang="en-US"/>
        </a:p>
      </dgm:t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1A6BE-D36A-4A69-937B-6913B5BC53D3}" type="pres">
      <dgm:prSet presAssocID="{72E6E978-ACDC-4EB6-A64E-0818A3CE1713}" presName="circ3" presStyleLbl="vennNode1" presStyleIdx="2" presStyleCnt="4"/>
      <dgm:spPr/>
      <dgm:t>
        <a:bodyPr/>
        <a:lstStyle/>
        <a:p>
          <a:endParaRPr lang="en-US"/>
        </a:p>
      </dgm:t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99A668-C280-49D5-BCD8-5B0BBA1B23FB}" type="pres">
      <dgm:prSet presAssocID="{3F365547-0919-4C94-A54E-69A7DF73309A}" presName="circ4" presStyleLbl="vennNode1" presStyleIdx="3" presStyleCnt="4"/>
      <dgm:spPr/>
      <dgm:t>
        <a:bodyPr/>
        <a:lstStyle/>
        <a:p>
          <a:endParaRPr lang="en-US"/>
        </a:p>
      </dgm:t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5002D5-010C-429B-8E83-03E155A5B707}" type="pres">
      <dgm:prSet presAssocID="{CD789EEF-4B5E-43DD-B856-0213893032FF}" presName="centerShape" presStyleLbl="node0" presStyleIdx="0" presStyleCnt="1"/>
      <dgm:spPr/>
      <dgm:t>
        <a:bodyPr/>
        <a:lstStyle/>
        <a:p>
          <a:endParaRPr lang="en-US"/>
        </a:p>
      </dgm:t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  <dgm:t>
        <a:bodyPr/>
        <a:lstStyle/>
        <a:p>
          <a:endParaRPr lang="en-US"/>
        </a:p>
      </dgm:t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lvl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9/5/2018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9/5/2018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9/5/2018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9/5/2018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Selling a Product or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Briefly introduce yourself and your colleagues.</a:t>
            </a:r>
          </a:p>
          <a:p>
            <a:r>
              <a:rPr lang="en-US"/>
              <a:t>Describe the products or services your company provides at a </a:t>
            </a:r>
            <a:br>
              <a:rPr lang="en-US"/>
            </a:br>
            <a:r>
              <a:rPr lang="en-US"/>
              <a:t>high level. 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Trey Research offers complete solutions for strategic market planning, from global business intelligence reports to targeted market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1727096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tf03460555</Template>
  <TotalTime>1</TotalTime>
  <Words>348</Words>
  <Application>Microsoft Office PowerPoint</Application>
  <PresentationFormat>Custom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Selling a Product or Service</vt:lpstr>
      <vt:lpstr>Introduction</vt:lpstr>
      <vt:lpstr>Business Opportunities</vt:lpstr>
      <vt:lpstr>Our Products and Services</vt:lpstr>
      <vt:lpstr>Cost Comparison</vt:lpstr>
      <vt:lpstr>Our Strengths</vt:lpstr>
      <vt:lpstr>Key Benefits of Product or Service</vt:lpstr>
      <vt:lpstr>Next Steps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Admin</dc:creator>
  <cp:lastModifiedBy>Admin</cp:lastModifiedBy>
  <cp:revision>1</cp:revision>
  <dcterms:created xsi:type="dcterms:W3CDTF">2018-09-05T09:31:47Z</dcterms:created>
  <dcterms:modified xsi:type="dcterms:W3CDTF">2018-09-05T09:33:44Z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