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0049-0041-494A-91AB-599DFAB9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24" y="1565399"/>
            <a:ext cx="8915399" cy="208059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337B-D927-4248-AEA0-EC556B1B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283" y="4136280"/>
            <a:ext cx="6130717" cy="1464395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</a:t>
            </a:r>
          </a:p>
          <a:p>
            <a:pPr marL="285750" indent="-285750"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THÁI MINH QUÂN - 15DH110270</a:t>
            </a:r>
          </a:p>
          <a:p>
            <a:pPr marL="285750" indent="-285750"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THANH VŨ        - 15DH110185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3C1AA1-DD4B-4C90-A541-6618FD44369C}"/>
              </a:ext>
            </a:extLst>
          </p:cNvPr>
          <p:cNvSpPr txBox="1">
            <a:spLocks/>
          </p:cNvSpPr>
          <p:nvPr/>
        </p:nvSpPr>
        <p:spPr>
          <a:xfrm>
            <a:off x="1939857" y="434009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03CB8F-2A22-4734-B508-54659D1E1D87}"/>
              </a:ext>
            </a:extLst>
          </p:cNvPr>
          <p:cNvSpPr txBox="1">
            <a:spLocks/>
          </p:cNvSpPr>
          <p:nvPr/>
        </p:nvSpPr>
        <p:spPr>
          <a:xfrm>
            <a:off x="1394792" y="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4238-F1EF-4A74-A11C-E900CD29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604057"/>
            <a:ext cx="5791421" cy="88113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AA17B-A8AE-47B2-BC51-DFA578E1D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06" y="1381034"/>
            <a:ext cx="9804909" cy="5241390"/>
          </a:xfrm>
        </p:spPr>
      </p:pic>
    </p:spTree>
    <p:extLst>
      <p:ext uri="{BB962C8B-B14F-4D97-AF65-F5344CB8AC3E}">
        <p14:creationId xmlns:p14="http://schemas.microsoft.com/office/powerpoint/2010/main" val="35195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1B46-F59C-4012-ABB7-6AB4E019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42" y="510085"/>
            <a:ext cx="4311458" cy="87338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pic>
        <p:nvPicPr>
          <p:cNvPr id="5" name="Content Placeholder 4" descr="C:\Users\Public\Pictures\4.JPG">
            <a:extLst>
              <a:ext uri="{FF2B5EF4-FFF2-40B4-BE49-F238E27FC236}">
                <a16:creationId xmlns:a16="http://schemas.microsoft.com/office/drawing/2014/main" id="{DD44BA63-BA56-42F9-9EA6-D31EB56E4C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18" y="1237957"/>
            <a:ext cx="9959926" cy="5500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86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06A2-FB12-44FB-80C7-492B448B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39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ỨNG DỤNG</a:t>
            </a:r>
          </a:p>
        </p:txBody>
      </p:sp>
    </p:spTree>
    <p:extLst>
      <p:ext uri="{BB962C8B-B14F-4D97-AF65-F5344CB8AC3E}">
        <p14:creationId xmlns:p14="http://schemas.microsoft.com/office/powerpoint/2010/main" val="6684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44DA-ED74-4052-81DA-DC631DF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8" y="2769705"/>
            <a:ext cx="12019722" cy="160351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FOR WATCHING AND LISTENING</a:t>
            </a:r>
          </a:p>
        </p:txBody>
      </p:sp>
    </p:spTree>
    <p:extLst>
      <p:ext uri="{BB962C8B-B14F-4D97-AF65-F5344CB8AC3E}">
        <p14:creationId xmlns:p14="http://schemas.microsoft.com/office/powerpoint/2010/main" val="1080251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31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-Lập Trình An Toàn- ỨNG DỤNG CHAT</vt:lpstr>
      <vt:lpstr>PROGRAM FLOW</vt:lpstr>
      <vt:lpstr>GIAO DIỆN</vt:lpstr>
      <vt:lpstr>CHẠY THỬ ỨNG DỤNG</vt:lpstr>
      <vt:lpstr>THANK FOR WATCHING AND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-Lập Trình An Toàn- ỨNG DỤNG CHAT</dc:title>
  <dc:creator>Kai</dc:creator>
  <cp:lastModifiedBy>Kai</cp:lastModifiedBy>
  <cp:revision>2</cp:revision>
  <dcterms:created xsi:type="dcterms:W3CDTF">2018-05-18T13:11:17Z</dcterms:created>
  <dcterms:modified xsi:type="dcterms:W3CDTF">2018-05-18T13:26:09Z</dcterms:modified>
</cp:coreProperties>
</file>