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dcb422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dcb422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cb4229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cb4229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cb422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cb422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cb4229f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cb4229f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Banh Mi United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Banh Mi United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Music Production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Use: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Resnet50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Logistic Regression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Use: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5 Spectrogram of Epics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5 Non-Epics music audio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Evaluation: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100% accuracy on test set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001" y="206773"/>
            <a:ext cx="1943300" cy="1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</a:t>
            </a:r>
            <a:r>
              <a:rPr lang="en"/>
              <a:t>Environmental Sustainability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Use: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YOLOv8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Use: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10 Training images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Split images in to 24 smaller images for grass classification</a:t>
            </a:r>
            <a:endParaRPr sz="1200">
              <a:solidFill>
                <a:schemeClr val="dk1"/>
              </a:solidFill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Split images into another 32 smaller images for dead grass/live grass classification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550" y="284575"/>
            <a:ext cx="2033749" cy="13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825" y="2636675"/>
            <a:ext cx="4278026" cy="21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Digital Media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Use: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Resnet152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EfficientNetB7 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VGG19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Use: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3,230 images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1615 AI generated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1615 Real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Evaluation: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Consistently 90-100% accuracy on 2 different test 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100" y="252250"/>
            <a:ext cx="2092199" cy="12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057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