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69" r:id="rId5"/>
    <p:sldId id="257" r:id="rId6"/>
    <p:sldId id="270" r:id="rId7"/>
    <p:sldId id="271" r:id="rId8"/>
    <p:sldId id="272" r:id="rId9"/>
    <p:sldId id="273" r:id="rId10"/>
    <p:sldId id="274" r:id="rId11"/>
    <p:sldId id="275" r:id="rId12"/>
    <p:sldId id="276" r:id="rId13"/>
    <p:sldId id="277" r:id="rId14"/>
    <p:sldId id="278" r:id="rId15"/>
    <p:sldId id="279" r:id="rId16"/>
    <p:sldId id="258" r:id="rId17"/>
    <p:sldId id="259" r:id="rId18"/>
    <p:sldId id="260" r:id="rId19"/>
    <p:sldId id="266" r:id="rId20"/>
    <p:sldId id="268" r:id="rId21"/>
    <p:sldId id="261" r:id="rId22"/>
    <p:sldId id="262" r:id="rId23"/>
    <p:sldId id="263" r:id="rId24"/>
    <p:sldId id="264" r:id="rId25"/>
    <p:sldId id="265" r:id="rId26"/>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p:scale>
          <a:sx n="79" d="100"/>
          <a:sy n="79" d="100"/>
        </p:scale>
        <p:origin x="378" y="-36"/>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Chuỗi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29-43C7-8EA0-D4466C0C0792}"/>
            </c:ext>
          </c:extLst>
        </c:ser>
        <c:ser>
          <c:idx val="1"/>
          <c:order val="1"/>
          <c:tx>
            <c:strRef>
              <c:f>Sheet1!$C$1</c:f>
              <c:strCache>
                <c:ptCount val="1"/>
                <c:pt idx="0">
                  <c:v>Chuỗi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29-43C7-8EA0-D4466C0C0792}"/>
            </c:ext>
          </c:extLst>
        </c:ser>
        <c:ser>
          <c:idx val="2"/>
          <c:order val="2"/>
          <c:tx>
            <c:strRef>
              <c:f>Sheet1!$D$1</c:f>
              <c:strCache>
                <c:ptCount val="1"/>
                <c:pt idx="0">
                  <c:v>Chuỗi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29-43C7-8EA0-D4466C0C0792}"/>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vi" dirty="0">
              <a:latin typeface="Calibri" panose="020F0502020204030204" pitchFamily="34" charset="0"/>
            </a:rPr>
            <a:t>Tiêu đề Bước 1</a:t>
          </a:r>
          <a:endParaRPr lang="en-US" dirty="0">
            <a:latin typeface="Calibri" panose="020F0502020204030204" pitchFamily="34" charset="0"/>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vi" dirty="0">
              <a:latin typeface="Calibri" panose="020F0502020204030204" pitchFamily="34" charset="0"/>
            </a:rPr>
            <a:t>Mô tả tác vụ</a:t>
          </a:r>
          <a:endParaRPr lang="en-US" dirty="0">
            <a:latin typeface="Calibri" panose="020F0502020204030204" pitchFamily="34" charset="0"/>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vi">
              <a:latin typeface="Calibri" panose="020F0502020204030204" pitchFamily="34" charset="0"/>
            </a:rPr>
            <a:t>Tiêu đề Bước 2</a:t>
          </a:r>
          <a:endParaRPr lang="en-US" dirty="0">
            <a:latin typeface="Calibri" panose="020F0502020204030204" pitchFamily="34" charset="0"/>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vi">
              <a:latin typeface="Calibri" panose="020F0502020204030204" pitchFamily="34" charset="0"/>
            </a:rPr>
            <a:t>Tiêu đề Bước 3</a:t>
          </a:r>
          <a:endParaRPr lang="en-US" dirty="0">
            <a:latin typeface="Calibri" panose="020F0502020204030204" pitchFamily="34" charset="0"/>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dgm:spPr/>
      <dgm:t>
        <a:bodyPr rtlCol="0"/>
        <a:lstStyle/>
        <a:p>
          <a:pPr rtl="0"/>
          <a:r>
            <a:rPr lang="vi">
              <a:latin typeface="Calibri" panose="020F0502020204030204" pitchFamily="34" charset="0"/>
            </a:rPr>
            <a:t>Tiêu đề Bước 4</a:t>
          </a:r>
          <a:endParaRPr lang="en-US" dirty="0">
            <a:latin typeface="Calibri" panose="020F0502020204030204" pitchFamily="34" charset="0"/>
          </a:endParaRP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dirty="0">
              <a:latin typeface="Calibri" panose="020F0502020204030204" pitchFamily="34" charset="0"/>
            </a:rPr>
            <a:t>Mô tả tác vụ</a:t>
          </a:r>
          <a:endParaRPr lang="en-US" sz="2400" kern="1200" dirty="0">
            <a:latin typeface="Calibri" panose="020F0502020204030204" pitchFamily="34" charset="0"/>
          </a:endParaRP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dirty="0">
              <a:latin typeface="Calibri" panose="020F0502020204030204" pitchFamily="34" charset="0"/>
            </a:rPr>
            <a:t>Tiêu đề Bước 1</a:t>
          </a:r>
          <a:endParaRPr lang="en-US" sz="1800" kern="1200" dirty="0">
            <a:latin typeface="Calibri" panose="020F0502020204030204" pitchFamily="34" charset="0"/>
          </a:endParaRPr>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2</a:t>
          </a:r>
          <a:endParaRPr lang="en-US" sz="1800" kern="1200" dirty="0">
            <a:latin typeface="Calibri" panose="020F0502020204030204" pitchFamily="34" charset="0"/>
          </a:endParaRP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3</a:t>
          </a:r>
          <a:endParaRPr lang="en-US" sz="1800" kern="1200" dirty="0">
            <a:latin typeface="Calibri" panose="020F0502020204030204" pitchFamily="34" charset="0"/>
          </a:endParaRP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4</a:t>
          </a:r>
          <a:endParaRPr lang="en-US" sz="1800" kern="1200" dirty="0">
            <a:latin typeface="Calibri" panose="020F0502020204030204" pitchFamily="34" charset="0"/>
          </a:endParaRP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06/06/2018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06/06/2018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272310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119406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57404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161304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101537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167066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4130560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1360519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2033759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112298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76697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3398665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107173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1728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3752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52698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120483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62044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51153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31081688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06/06/2018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06/06/2018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06/06/2018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06/06/2018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317040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860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196187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Biểu đồ</a:t>
            </a:r>
          </a:p>
        </p:txBody>
      </p:sp>
      <p:graphicFrame>
        <p:nvGraphicFramePr>
          <p:cNvPr id="6" name="Chỗ dành sẵn cho Nội dung 5" descr="Biểu đồ Cột Liên cụm" title="Biểu đồ"/>
          <p:cNvGraphicFramePr>
            <a:graphicFrameLocks noGrp="1"/>
          </p:cNvGraphicFramePr>
          <p:nvPr>
            <p:ph idx="1"/>
            <p:extLst>
              <p:ext uri="{D42A27DB-BD31-4B8C-83A1-F6EECF244321}">
                <p14:modId xmlns:p14="http://schemas.microsoft.com/office/powerpoint/2010/main" val="1428221224"/>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Hai Nội dung với Bảng</a:t>
            </a:r>
          </a:p>
        </p:txBody>
      </p:sp>
      <p:sp>
        <p:nvSpPr>
          <p:cNvPr id="3" name="Chỗ dành sẵn cho Nội dung 2"/>
          <p:cNvSpPr>
            <a:spLocks noGrp="1"/>
          </p:cNvSpPr>
          <p:nvPr>
            <p:ph sz="half" idx="1"/>
          </p:nvPr>
        </p:nvSpPr>
        <p:spPr/>
        <p:txBody>
          <a:bodyPr rtlCol="0"/>
          <a:lstStyle/>
          <a:p>
            <a:pPr rtl="0"/>
            <a:r>
              <a:rPr lang="vi-VN" dirty="0"/>
              <a:t>Điểm dấu đầu dòng đầu tiên ở đây</a:t>
            </a:r>
          </a:p>
          <a:p>
            <a:pPr rtl="0"/>
            <a:r>
              <a:rPr lang="vi-VN" dirty="0"/>
              <a:t>Điểm dấu đầu dòng thứ hai ở đây</a:t>
            </a:r>
          </a:p>
          <a:p>
            <a:pPr rtl="0"/>
            <a:r>
              <a:rPr lang="vi-VN" dirty="0"/>
              <a:t>Điểm dấu đầu dòng thứ ba ở đây</a:t>
            </a:r>
          </a:p>
        </p:txBody>
      </p:sp>
      <p:graphicFrame>
        <p:nvGraphicFramePr>
          <p:cNvPr id="16" name="Chỗ dành sẵn cho Nội dung 15" descr="Bảng mẫu có 3 cột, 4 hàng" title="Bảng"/>
          <p:cNvGraphicFramePr>
            <a:graphicFrameLocks noGrp="1"/>
          </p:cNvGraphicFramePr>
          <p:nvPr>
            <p:ph sz="half" idx="2"/>
            <p:extLst>
              <p:ext uri="{D42A27DB-BD31-4B8C-83A1-F6EECF244321}">
                <p14:modId xmlns:p14="http://schemas.microsoft.com/office/powerpoint/2010/main" val="2445677399"/>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pPr rtl="0"/>
                      <a:endParaRPr lang="vi-VN" noProof="0" dirty="0">
                        <a:latin typeface="Calibri" panose="020F0502020204030204" pitchFamily="34" charset="0"/>
                      </a:endParaRPr>
                    </a:p>
                  </a:txBody>
                  <a:tcPr anchor="ctr"/>
                </a:tc>
                <a:tc>
                  <a:txBody>
                    <a:bodyPr/>
                    <a:lstStyle/>
                    <a:p>
                      <a:pPr algn="ctr" rtl="0"/>
                      <a:r>
                        <a:rPr lang="vi-VN" noProof="0" dirty="0">
                          <a:latin typeface="Calibri" panose="020F0502020204030204" pitchFamily="34" charset="0"/>
                        </a:rPr>
                        <a:t>Nhóm 1</a:t>
                      </a:r>
                    </a:p>
                  </a:txBody>
                  <a:tcPr anchor="ctr"/>
                </a:tc>
                <a:tc>
                  <a:txBody>
                    <a:bodyPr/>
                    <a:lstStyle/>
                    <a:p>
                      <a:pPr algn="ctr" rtl="0"/>
                      <a:r>
                        <a:rPr lang="vi-VN" noProof="0" dirty="0">
                          <a:latin typeface="Calibri" panose="020F0502020204030204" pitchFamily="34" charset="0"/>
                        </a:rPr>
                        <a:t>Nhóm 2</a:t>
                      </a:r>
                    </a:p>
                  </a:txBody>
                  <a:tcPr anchor="ctr"/>
                </a:tc>
                <a:extLst>
                  <a:ext uri="{0D108BD9-81ED-4DB2-BD59-A6C34878D82A}">
                    <a16:rowId xmlns:a16="http://schemas.microsoft.com/office/drawing/2014/main" val="10000"/>
                  </a:ext>
                </a:extLst>
              </a:tr>
              <a:tr h="457200">
                <a:tc>
                  <a:txBody>
                    <a:bodyPr/>
                    <a:lstStyle/>
                    <a:p>
                      <a:pPr rtl="0"/>
                      <a:r>
                        <a:rPr lang="vi-VN" noProof="0" dirty="0">
                          <a:latin typeface="Calibri" panose="020F0502020204030204" pitchFamily="34" charset="0"/>
                        </a:rPr>
                        <a:t>Lớp 1</a:t>
                      </a:r>
                    </a:p>
                  </a:txBody>
                  <a:tcPr anchor="ctr"/>
                </a:tc>
                <a:tc>
                  <a:txBody>
                    <a:bodyPr/>
                    <a:lstStyle/>
                    <a:p>
                      <a:pPr algn="ctr" rtl="0"/>
                      <a:r>
                        <a:rPr lang="vi-VN" noProof="0" dirty="0">
                          <a:latin typeface="Calibri" panose="020F0502020204030204" pitchFamily="34" charset="0"/>
                        </a:rPr>
                        <a:t>82</a:t>
                      </a:r>
                    </a:p>
                  </a:txBody>
                  <a:tcPr anchor="ctr"/>
                </a:tc>
                <a:tc>
                  <a:txBody>
                    <a:bodyPr/>
                    <a:lstStyle/>
                    <a:p>
                      <a:pPr algn="ctr" rtl="0"/>
                      <a:r>
                        <a:rPr lang="vi-VN" noProof="0" dirty="0">
                          <a:latin typeface="Calibri" panose="020F0502020204030204" pitchFamily="34" charset="0"/>
                        </a:rPr>
                        <a:t>95</a:t>
                      </a:r>
                    </a:p>
                  </a:txBody>
                  <a:tcPr anchor="ctr"/>
                </a:tc>
                <a:extLst>
                  <a:ext uri="{0D108BD9-81ED-4DB2-BD59-A6C34878D82A}">
                    <a16:rowId xmlns:a16="http://schemas.microsoft.com/office/drawing/2014/main" val="10001"/>
                  </a:ext>
                </a:extLst>
              </a:tr>
              <a:tr h="457200">
                <a:tc>
                  <a:txBody>
                    <a:bodyPr/>
                    <a:lstStyle/>
                    <a:p>
                      <a:pPr rtl="0"/>
                      <a:r>
                        <a:rPr lang="vi-VN" noProof="0" dirty="0">
                          <a:latin typeface="Calibri" panose="020F0502020204030204" pitchFamily="34" charset="0"/>
                        </a:rPr>
                        <a:t>Lớp 2</a:t>
                      </a:r>
                    </a:p>
                  </a:txBody>
                  <a:tcPr anchor="ctr"/>
                </a:tc>
                <a:tc>
                  <a:txBody>
                    <a:bodyPr/>
                    <a:lstStyle/>
                    <a:p>
                      <a:pPr algn="ctr" rtl="0"/>
                      <a:r>
                        <a:rPr lang="vi-VN" noProof="0" dirty="0">
                          <a:latin typeface="Calibri" panose="020F0502020204030204" pitchFamily="34" charset="0"/>
                        </a:rPr>
                        <a:t>76</a:t>
                      </a:r>
                    </a:p>
                  </a:txBody>
                  <a:tcPr anchor="ctr"/>
                </a:tc>
                <a:tc>
                  <a:txBody>
                    <a:bodyPr/>
                    <a:lstStyle/>
                    <a:p>
                      <a:pPr algn="ctr" rtl="0"/>
                      <a:r>
                        <a:rPr lang="vi-VN" noProof="0" dirty="0">
                          <a:latin typeface="Calibri" panose="020F0502020204030204" pitchFamily="34" charset="0"/>
                        </a:rPr>
                        <a:t>88</a:t>
                      </a:r>
                    </a:p>
                  </a:txBody>
                  <a:tcPr anchor="ctr"/>
                </a:tc>
                <a:extLst>
                  <a:ext uri="{0D108BD9-81ED-4DB2-BD59-A6C34878D82A}">
                    <a16:rowId xmlns:a16="http://schemas.microsoft.com/office/drawing/2014/main" val="10002"/>
                  </a:ext>
                </a:extLst>
              </a:tr>
              <a:tr h="457200">
                <a:tc>
                  <a:txBody>
                    <a:bodyPr/>
                    <a:lstStyle/>
                    <a:p>
                      <a:pPr rtl="0"/>
                      <a:r>
                        <a:rPr lang="vi-VN" noProof="0" dirty="0">
                          <a:latin typeface="Calibri" panose="020F0502020204030204" pitchFamily="34" charset="0"/>
                        </a:rPr>
                        <a:t>Lớp 3</a:t>
                      </a:r>
                    </a:p>
                  </a:txBody>
                  <a:tcPr anchor="ctr"/>
                </a:tc>
                <a:tc>
                  <a:txBody>
                    <a:bodyPr/>
                    <a:lstStyle/>
                    <a:p>
                      <a:pPr algn="ctr" rtl="0"/>
                      <a:r>
                        <a:rPr lang="vi-VN" noProof="0" dirty="0">
                          <a:latin typeface="Calibri" panose="020F0502020204030204" pitchFamily="34" charset="0"/>
                        </a:rPr>
                        <a:t>84</a:t>
                      </a:r>
                    </a:p>
                  </a:txBody>
                  <a:tcPr anchor="ctr"/>
                </a:tc>
                <a:tc>
                  <a:txBody>
                    <a:bodyPr/>
                    <a:lstStyle/>
                    <a:p>
                      <a:pPr algn="ctr" rtl="0"/>
                      <a:r>
                        <a:rPr lang="vi-VN" noProof="0" dirty="0">
                          <a:latin typeface="Calibri" panose="020F0502020204030204" pitchFamily="34" charset="0"/>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SmartArt</a:t>
            </a:r>
          </a:p>
        </p:txBody>
      </p:sp>
      <p:graphicFrame>
        <p:nvGraphicFramePr>
          <p:cNvPr id="4" name="Chỗ dành sẵn cho Nội dung 3" descr="Danh sách Xếp chồng" title="SmartArt"/>
          <p:cNvGraphicFramePr>
            <a:graphicFrameLocks noGrp="1"/>
          </p:cNvGraphicFramePr>
          <p:nvPr>
            <p:ph idx="1"/>
            <p:extLst>
              <p:ext uri="{D42A27DB-BD31-4B8C-83A1-F6EECF244321}">
                <p14:modId xmlns:p14="http://schemas.microsoft.com/office/powerpoint/2010/main" val="216606980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Ảnh có Bố trí Chú thích</a:t>
            </a:r>
          </a:p>
        </p:txBody>
      </p:sp>
      <p:pic>
        <p:nvPicPr>
          <p:cNvPr id="5" name="Chỗ dành sẵn cho Ảnh 4" descr="Cận cảnh sách trên kệ với nhiều sách bị mờ ở mặt trước và trong nền" title="Ảnh Mẫu"/>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3155" r="3155"/>
          <a:stretch>
            <a:fillRect/>
          </a:stretch>
        </p:blipFill>
        <p:spPr/>
      </p:pic>
      <p:sp>
        <p:nvSpPr>
          <p:cNvPr id="4" name="Chỗ dành sẵn cho Văn bản 3"/>
          <p:cNvSpPr>
            <a:spLocks noGrp="1"/>
          </p:cNvSpPr>
          <p:nvPr>
            <p:ph type="body" sz="half" idx="2"/>
          </p:nvPr>
        </p:nvSpPr>
        <p:spPr/>
        <p:txBody>
          <a:bodyPr rtlCol="0"/>
          <a:lstStyle/>
          <a:p>
            <a:pPr rtl="0"/>
            <a:r>
              <a:rPr lang="vi-VN" dirty="0"/>
              <a:t>Chú thích</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endParaRPr lang="vi-VN" dirty="0"/>
          </a:p>
        </p:txBody>
      </p:sp>
      <p:sp>
        <p:nvSpPr>
          <p:cNvPr id="3" name="Phụ đề 2"/>
          <p:cNvSpPr>
            <a:spLocks noGrp="1"/>
          </p:cNvSpPr>
          <p:nvPr>
            <p:ph type="subTitle" idx="1"/>
          </p:nvPr>
        </p:nvSpPr>
        <p:spPr/>
        <p:txBody>
          <a:bodyPr rtlCol="0"/>
          <a:lstStyle/>
          <a:p>
            <a:pPr rtl="0"/>
            <a:endParaRPr lang="vi-VN"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
        <p:nvSpPr>
          <p:cNvPr id="4" name="Chỗ dành sẵn cho Nội dung 3"/>
          <p:cNvSpPr>
            <a:spLocks noGrp="1"/>
          </p:cNvSpPr>
          <p:nvPr>
            <p:ph sz="half" idx="2"/>
          </p:nvPr>
        </p:nvSpPr>
        <p:spPr/>
        <p:txBody>
          <a:bodyPr rtlCol="0"/>
          <a:lstStyle/>
          <a:p>
            <a:pPr rtl="0"/>
            <a:endParaRPr lang="vi-VN" dirty="0"/>
          </a:p>
        </p:txBody>
      </p:sp>
      <p:sp>
        <p:nvSpPr>
          <p:cNvPr id="5" name="Chỗ dành sẵn cho Văn bản 4"/>
          <p:cNvSpPr>
            <a:spLocks noGrp="1"/>
          </p:cNvSpPr>
          <p:nvPr>
            <p:ph type="body" sz="quarter" idx="3"/>
          </p:nvPr>
        </p:nvSpPr>
        <p:spPr/>
        <p:txBody>
          <a:bodyPr rtlCol="0"/>
          <a:lstStyle/>
          <a:p>
            <a:pPr rtl="0"/>
            <a:endParaRPr lang="vi-VN" dirty="0"/>
          </a:p>
        </p:txBody>
      </p:sp>
      <p:sp>
        <p:nvSpPr>
          <p:cNvPr id="6" name="Chỗ dành sẵn cho Nội dung 5"/>
          <p:cNvSpPr>
            <a:spLocks noGrp="1"/>
          </p:cNvSpPr>
          <p:nvPr>
            <p:ph sz="quarter" idx="4"/>
          </p:nvPr>
        </p:nvSpPr>
        <p:spPr/>
        <p:txBody>
          <a:bodyPr rtlCol="0"/>
          <a:lstStyle/>
          <a:p>
            <a:pPr rtl="0"/>
            <a:endParaRPr lang="vi-V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en-US"/>
              <a:t>1. Tổng quan IDS</a:t>
            </a:r>
            <a:endParaRPr lang="vi-VN" dirty="0"/>
          </a:p>
        </p:txBody>
      </p:sp>
      <p:sp>
        <p:nvSpPr>
          <p:cNvPr id="14" name="Chỗ dành sẵn cho Nội dung 13"/>
          <p:cNvSpPr>
            <a:spLocks noGrp="1"/>
          </p:cNvSpPr>
          <p:nvPr>
            <p:ph idx="1"/>
          </p:nvPr>
        </p:nvSpPr>
        <p:spPr/>
        <p:txBody>
          <a:bodyPr rtlCol="0"/>
          <a:lstStyle/>
          <a:p>
            <a:pPr rtl="0"/>
            <a:endParaRPr lang="vi-VN"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Nội dung 2"/>
          <p:cNvSpPr>
            <a:spLocks noGrp="1"/>
          </p:cNvSpPr>
          <p:nvPr>
            <p:ph idx="1"/>
          </p:nvPr>
        </p:nvSpPr>
        <p:spPr/>
        <p:txBody>
          <a:bodyPr rtlCol="0"/>
          <a:lstStyle/>
          <a:p>
            <a:pPr rtl="0"/>
            <a:endParaRPr lang="vi-VN" dirty="0"/>
          </a:p>
        </p:txBody>
      </p:sp>
      <p:sp>
        <p:nvSpPr>
          <p:cNvPr id="4" name="Chỗ dành sẵn cho Văn bản 3"/>
          <p:cNvSpPr>
            <a:spLocks noGrp="1"/>
          </p:cNvSpPr>
          <p:nvPr>
            <p:ph type="body" sz="half" idx="2"/>
          </p:nvPr>
        </p:nvSpPr>
        <p:spPr/>
        <p:txBody>
          <a:bodyPr rtlCol="0"/>
          <a:lstStyle/>
          <a:p>
            <a:pPr rtl="0"/>
            <a:endParaRPr lang="vi-VN"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41878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172740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375234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17473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6111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259777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rtl="0"/>
            <a:r>
              <a:rPr lang="vi-VN" dirty="0"/>
              <a:t>Bố trí Tiêu đề và Nội dung với Danh sách</a:t>
            </a:r>
          </a:p>
        </p:txBody>
      </p:sp>
      <p:sp>
        <p:nvSpPr>
          <p:cNvPr id="14" name="Chỗ dành sẵn cho Nội dung 13"/>
          <p:cNvSpPr>
            <a:spLocks noGrp="1"/>
          </p:cNvSpPr>
          <p:nvPr>
            <p:ph idx="1"/>
          </p:nvPr>
        </p:nvSpPr>
        <p:spPr/>
        <p:txBody>
          <a:bodyPr rtlCol="0"/>
          <a:lstStyle/>
          <a:p>
            <a:pPr rtl="0"/>
            <a:r>
              <a:rPr lang="vi-VN" dirty="0"/>
              <a:t>Thêm điểm dấu đầu dòng đầu tiên của bạn ở đây</a:t>
            </a:r>
          </a:p>
          <a:p>
            <a:pPr rtl="0"/>
            <a:r>
              <a:rPr lang="vi-VN" dirty="0"/>
              <a:t>Thêm điểm dấu đầu dòng thứ hai của bạn ở đây</a:t>
            </a:r>
          </a:p>
          <a:p>
            <a:pPr rtl="0"/>
            <a:r>
              <a:rPr lang="vi-VN" dirty="0"/>
              <a:t>Thêm điểm dấu đầu dòng thứ ba của bạn ở đây</a:t>
            </a:r>
          </a:p>
        </p:txBody>
      </p:sp>
    </p:spTree>
    <p:extLst>
      <p:ext uri="{BB962C8B-B14F-4D97-AF65-F5344CB8AC3E}">
        <p14:creationId xmlns:p14="http://schemas.microsoft.com/office/powerpoint/2010/main" val="32408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621</Words>
  <Application>Microsoft Office PowerPoint</Application>
  <PresentationFormat>Widescreen</PresentationFormat>
  <Paragraphs>102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Euphemia</vt:lpstr>
      <vt:lpstr>Times New Roman</vt:lpstr>
      <vt:lpstr>Wingdings</vt:lpstr>
      <vt:lpstr>Văn học 16x9</vt:lpstr>
      <vt:lpstr>HỆ THỐNG PHÁT HIỆN VÀ NGĂN NGỪA XÂM NHẬP</vt:lpstr>
      <vt:lpstr>1. Tổng quan IDS</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Danh sách</vt:lpstr>
      <vt:lpstr>Bố trí Tiêu đề và Nội dung với Biểu đồ</vt:lpstr>
      <vt:lpstr>Bố trí Hai Nội dung với Bảng</vt:lpstr>
      <vt:lpstr>Bố trí Tiêu đề và Nội dung với SmartArt</vt:lpstr>
      <vt:lpstr>Ảnh có Bố trí Chú thích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2018-06-06T11:02:15Z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