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2"/>
  </p:notesMasterIdLst>
  <p:handoutMasterIdLst>
    <p:handoutMasterId r:id="rId33"/>
  </p:handoutMasterIdLst>
  <p:sldIdLst>
    <p:sldId id="269" r:id="rId5"/>
    <p:sldId id="257" r:id="rId6"/>
    <p:sldId id="270" r:id="rId7"/>
    <p:sldId id="271" r:id="rId8"/>
    <p:sldId id="272" r:id="rId9"/>
    <p:sldId id="273" r:id="rId10"/>
    <p:sldId id="274" r:id="rId11"/>
    <p:sldId id="275" r:id="rId12"/>
    <p:sldId id="280" r:id="rId13"/>
    <p:sldId id="281" r:id="rId14"/>
    <p:sldId id="276" r:id="rId15"/>
    <p:sldId id="277" r:id="rId16"/>
    <p:sldId id="282" r:id="rId17"/>
    <p:sldId id="283" r:id="rId18"/>
    <p:sldId id="284" r:id="rId19"/>
    <p:sldId id="285" r:id="rId20"/>
    <p:sldId id="286" r:id="rId21"/>
    <p:sldId id="258" r:id="rId22"/>
    <p:sldId id="259" r:id="rId23"/>
    <p:sldId id="260" r:id="rId24"/>
    <p:sldId id="266" r:id="rId25"/>
    <p:sldId id="268" r:id="rId26"/>
    <p:sldId id="261" r:id="rId27"/>
    <p:sldId id="262" r:id="rId28"/>
    <p:sldId id="263" r:id="rId29"/>
    <p:sldId id="264" r:id="rId30"/>
    <p:sldId id="265" r:id="rId31"/>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72" d="100"/>
          <a:sy n="72" d="100"/>
        </p:scale>
        <p:origin x="61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Chuỗi 1</c:v>
                </c:pt>
              </c:strCache>
            </c:strRef>
          </c:tx>
          <c:spPr>
            <a:gradFill rotWithShape="1">
              <a:gsLst>
                <a:gs pos="0">
                  <a:schemeClr val="accent1">
                    <a:shade val="100000"/>
                    <a:satMod val="137000"/>
                  </a:schemeClr>
                </a:gs>
                <a:gs pos="71000">
                  <a:schemeClr val="accent1">
                    <a:shade val="98000"/>
                    <a:satMod val="137000"/>
                  </a:schemeClr>
                </a:gs>
                <a:gs pos="100000">
                  <a:schemeClr val="accent1">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429-43C7-8EA0-D4466C0C0792}"/>
            </c:ext>
          </c:extLst>
        </c:ser>
        <c:ser>
          <c:idx val="1"/>
          <c:order val="1"/>
          <c:tx>
            <c:strRef>
              <c:f>Sheet1!$C$1</c:f>
              <c:strCache>
                <c:ptCount val="1"/>
                <c:pt idx="0">
                  <c:v>Chuỗi 2</c:v>
                </c:pt>
              </c:strCache>
            </c:strRef>
          </c:tx>
          <c:spPr>
            <a:gradFill rotWithShape="1">
              <a:gsLst>
                <a:gs pos="0">
                  <a:schemeClr val="accent2">
                    <a:shade val="100000"/>
                    <a:satMod val="137000"/>
                  </a:schemeClr>
                </a:gs>
                <a:gs pos="71000">
                  <a:schemeClr val="accent2">
                    <a:shade val="98000"/>
                    <a:satMod val="137000"/>
                  </a:schemeClr>
                </a:gs>
                <a:gs pos="100000">
                  <a:schemeClr val="accent2">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429-43C7-8EA0-D4466C0C0792}"/>
            </c:ext>
          </c:extLst>
        </c:ser>
        <c:ser>
          <c:idx val="2"/>
          <c:order val="2"/>
          <c:tx>
            <c:strRef>
              <c:f>Sheet1!$D$1</c:f>
              <c:strCache>
                <c:ptCount val="1"/>
                <c:pt idx="0">
                  <c:v>Chuỗi 3</c:v>
                </c:pt>
              </c:strCache>
            </c:strRef>
          </c:tx>
          <c:spPr>
            <a:gradFill rotWithShape="1">
              <a:gsLst>
                <a:gs pos="0">
                  <a:schemeClr val="accent3">
                    <a:shade val="100000"/>
                    <a:satMod val="137000"/>
                  </a:schemeClr>
                </a:gs>
                <a:gs pos="71000">
                  <a:schemeClr val="accent3">
                    <a:shade val="98000"/>
                    <a:satMod val="137000"/>
                  </a:schemeClr>
                </a:gs>
                <a:gs pos="100000">
                  <a:schemeClr val="accent3">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429-43C7-8EA0-D4466C0C0792}"/>
            </c:ext>
          </c:extLst>
        </c:ser>
        <c:dLbls>
          <c:showLegendKey val="0"/>
          <c:showVal val="0"/>
          <c:showCatName val="0"/>
          <c:showSerName val="0"/>
          <c:showPercent val="0"/>
          <c:showBubbleSize val="0"/>
        </c:dLbls>
        <c:gapWidth val="100"/>
        <c:overlap val="-24"/>
        <c:axId val="665025880"/>
        <c:axId val="665015688"/>
      </c:barChart>
      <c:catAx>
        <c:axId val="6650258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vi-VN" sz="1197" b="0" i="0" u="none" strike="noStrike" kern="1200" baseline="0" noProof="0">
                <a:solidFill>
                  <a:schemeClr val="tx1">
                    <a:lumMod val="65000"/>
                    <a:lumOff val="35000"/>
                  </a:schemeClr>
                </a:solidFill>
                <a:latin typeface="+mn-lt"/>
                <a:ea typeface="+mn-ea"/>
                <a:cs typeface="+mn-cs"/>
              </a:defRPr>
            </a:pPr>
            <a:endParaRPr lang="en-US"/>
          </a:p>
        </c:txPr>
        <c:crossAx val="665015688"/>
        <c:crosses val="autoZero"/>
        <c:auto val="1"/>
        <c:lblAlgn val="ctr"/>
        <c:lblOffset val="100"/>
        <c:noMultiLvlLbl val="0"/>
      </c:catAx>
      <c:valAx>
        <c:axId val="665015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025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vi-VN"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rtlCol="0"/>
        <a:lstStyle/>
        <a:p>
          <a:pPr rtl="0"/>
          <a:endParaRPr lang="en-US"/>
        </a:p>
      </dgm:t>
    </dgm:pt>
    <dgm:pt modelId="{B4F1B46E-22B2-4721-950C-8704487586DC}">
      <dgm:prSet phldrT="[Text]"/>
      <dgm:spPr/>
      <dgm:t>
        <a:bodyPr rtlCol="0"/>
        <a:lstStyle/>
        <a:p>
          <a:pPr rtl="0"/>
          <a:r>
            <a:rPr lang="vi" dirty="0">
              <a:latin typeface="Calibri" panose="020F0502020204030204" pitchFamily="34" charset="0"/>
            </a:rPr>
            <a:t>Tiêu đề Bước 1</a:t>
          </a:r>
          <a:endParaRPr lang="en-US" dirty="0">
            <a:latin typeface="Calibri" panose="020F0502020204030204" pitchFamily="34" charset="0"/>
          </a:endParaRP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dgm:spPr/>
      <dgm:t>
        <a:bodyPr rtlCol="0"/>
        <a:lstStyle/>
        <a:p>
          <a:pPr rtl="0"/>
          <a:r>
            <a:rPr lang="vi" dirty="0">
              <a:latin typeface="Calibri" panose="020F0502020204030204" pitchFamily="34" charset="0"/>
            </a:rPr>
            <a:t>Mô tả tác vụ</a:t>
          </a:r>
          <a:endParaRPr lang="en-US" dirty="0">
            <a:latin typeface="Calibri" panose="020F0502020204030204" pitchFamily="34" charset="0"/>
          </a:endParaRPr>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9D46839-CD06-4669-AAE4-4D1E9AFEDA78}">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B6B535D8-00AB-4FA1-AAEC-92498ABC6F4C}" type="parTrans" cxnId="{AD25A8A0-4628-40E2-8C9E-64E6AD4D4D91}">
      <dgm:prSet/>
      <dgm:spPr/>
      <dgm:t>
        <a:bodyPr rtlCol="0"/>
        <a:lstStyle/>
        <a:p>
          <a:pPr rtl="0"/>
          <a:endParaRPr lang="en-US"/>
        </a:p>
      </dgm:t>
    </dgm:pt>
    <dgm:pt modelId="{6497F199-DC2A-41F9-A449-D395E6BC4900}" type="sibTrans" cxnId="{AD25A8A0-4628-40E2-8C9E-64E6AD4D4D91}">
      <dgm:prSet/>
      <dgm:spPr/>
      <dgm:t>
        <a:bodyPr rtlCol="0"/>
        <a:lstStyle/>
        <a:p>
          <a:pPr rtl="0"/>
          <a:endParaRPr lang="en-US"/>
        </a:p>
      </dgm:t>
    </dgm:pt>
    <dgm:pt modelId="{7CB6360B-4022-4E96-922B-A12DE0E2A39F}">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44B2858F-607B-47DF-B44B-EA7D73FDC9F2}" type="parTrans" cxnId="{CD5EFFB3-C9FD-4DAC-8D97-0C2FB02B380B}">
      <dgm:prSet/>
      <dgm:spPr/>
      <dgm:t>
        <a:bodyPr rtlCol="0"/>
        <a:lstStyle/>
        <a:p>
          <a:pPr rtl="0"/>
          <a:endParaRPr lang="en-US"/>
        </a:p>
      </dgm:t>
    </dgm:pt>
    <dgm:pt modelId="{B35ED9D1-2A17-4034-8D08-4945CA54F6C9}" type="sibTrans" cxnId="{CD5EFFB3-C9FD-4DAC-8D97-0C2FB02B380B}">
      <dgm:prSet/>
      <dgm:spPr/>
      <dgm:t>
        <a:bodyPr rtlCol="0"/>
        <a:lstStyle/>
        <a:p>
          <a:pPr rtl="0"/>
          <a:endParaRPr lang="en-US"/>
        </a:p>
      </dgm:t>
    </dgm:pt>
    <dgm:pt modelId="{70879558-61CA-4CCD-B2D6-5349B01EF337}">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95F5E6EE-4E8D-49F8-8C9E-8BBFD01B6A0E}" type="parTrans" cxnId="{8FAB4659-6291-457D-941A-93BCD304031A}">
      <dgm:prSet/>
      <dgm:spPr/>
      <dgm:t>
        <a:bodyPr rtlCol="0"/>
        <a:lstStyle/>
        <a:p>
          <a:pPr rtl="0"/>
          <a:endParaRPr lang="en-US"/>
        </a:p>
      </dgm:t>
    </dgm:pt>
    <dgm:pt modelId="{053E317B-DD3F-4AFF-90D1-A55D37D325DC}" type="sibTrans" cxnId="{8FAB4659-6291-457D-941A-93BCD304031A}">
      <dgm:prSet/>
      <dgm:spPr/>
      <dgm:t>
        <a:bodyPr rtlCol="0"/>
        <a:lstStyle/>
        <a:p>
          <a:pPr rtl="0"/>
          <a:endParaRPr lang="en-US"/>
        </a:p>
      </dgm:t>
    </dgm:pt>
    <dgm:pt modelId="{F2881FB1-6580-4F21-A283-BFAA6F91D5D2}">
      <dgm:prSet phldrT="[Text]"/>
      <dgm:spPr/>
      <dgm:t>
        <a:bodyPr rtlCol="0"/>
        <a:lstStyle/>
        <a:p>
          <a:pPr rtl="0"/>
          <a:r>
            <a:rPr lang="vi">
              <a:latin typeface="Calibri" panose="020F0502020204030204" pitchFamily="34" charset="0"/>
            </a:rPr>
            <a:t>Tiêu đề Bước 2</a:t>
          </a:r>
          <a:endParaRPr lang="en-US" dirty="0">
            <a:latin typeface="Calibri" panose="020F0502020204030204" pitchFamily="34" charset="0"/>
          </a:endParaRPr>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29E78340-8EBE-415C-B973-78A91A054B9C}">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FF4E5F97-6974-4E39-A85D-DCB2E100798E}" type="parTrans" cxnId="{311348D8-FDE3-4C22-99F5-3B98C5F51F0D}">
      <dgm:prSet/>
      <dgm:spPr/>
      <dgm:t>
        <a:bodyPr rtlCol="0"/>
        <a:lstStyle/>
        <a:p>
          <a:pPr rtl="0"/>
          <a:endParaRPr lang="en-US"/>
        </a:p>
      </dgm:t>
    </dgm:pt>
    <dgm:pt modelId="{B4B9A51E-FA34-465E-B5B4-81CD76EB3FC2}" type="sibTrans" cxnId="{311348D8-FDE3-4C22-99F5-3B98C5F51F0D}">
      <dgm:prSet/>
      <dgm:spPr/>
      <dgm:t>
        <a:bodyPr rtlCol="0"/>
        <a:lstStyle/>
        <a:p>
          <a:pPr rtl="0"/>
          <a:endParaRPr lang="en-US"/>
        </a:p>
      </dgm:t>
    </dgm:pt>
    <dgm:pt modelId="{8321AB85-EA8C-4958-B404-B4C118CB3C18}">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24ABE8B3-7220-436D-9636-F7B4C0B99576}" type="parTrans" cxnId="{129AEA77-5D2A-49D4-956D-99009974B6C5}">
      <dgm:prSet/>
      <dgm:spPr/>
      <dgm:t>
        <a:bodyPr rtlCol="0"/>
        <a:lstStyle/>
        <a:p>
          <a:pPr rtl="0"/>
          <a:endParaRPr lang="en-US"/>
        </a:p>
      </dgm:t>
    </dgm:pt>
    <dgm:pt modelId="{AA5F76CE-8FD4-4692-8BB1-EF84CF9D365E}" type="sibTrans" cxnId="{129AEA77-5D2A-49D4-956D-99009974B6C5}">
      <dgm:prSet/>
      <dgm:spPr/>
      <dgm:t>
        <a:bodyPr rtlCol="0"/>
        <a:lstStyle/>
        <a:p>
          <a:pPr rtl="0"/>
          <a:endParaRPr lang="en-US"/>
        </a:p>
      </dgm:t>
    </dgm:pt>
    <dgm:pt modelId="{6352CA33-6755-44BE-808F-400DA4CF80A7}">
      <dgm:prSet phldrT="[Text]"/>
      <dgm:spPr/>
      <dgm:t>
        <a:bodyPr rtlCol="0"/>
        <a:lstStyle/>
        <a:p>
          <a:pPr rtl="0"/>
          <a:r>
            <a:rPr lang="vi">
              <a:latin typeface="Calibri" panose="020F0502020204030204" pitchFamily="34" charset="0"/>
            </a:rPr>
            <a:t>Tiêu đề Bước 3</a:t>
          </a:r>
          <a:endParaRPr lang="en-US" dirty="0">
            <a:latin typeface="Calibri" panose="020F0502020204030204" pitchFamily="34" charset="0"/>
          </a:endParaRP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3D5CDB25-F8FA-444B-8D4A-1D29D0CBA282}">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4C229933-AC16-44B7-98EC-4C0F07FABCB0}" type="parTrans" cxnId="{2E3C97E6-67D4-4948-B47A-1115C2B2979F}">
      <dgm:prSet/>
      <dgm:spPr/>
      <dgm:t>
        <a:bodyPr rtlCol="0"/>
        <a:lstStyle/>
        <a:p>
          <a:pPr rtl="0"/>
          <a:endParaRPr lang="en-US"/>
        </a:p>
      </dgm:t>
    </dgm:pt>
    <dgm:pt modelId="{189DA4C5-2A22-4C71-A806-7B4AB57767CC}" type="sibTrans" cxnId="{2E3C97E6-67D4-4948-B47A-1115C2B2979F}">
      <dgm:prSet/>
      <dgm:spPr/>
      <dgm:t>
        <a:bodyPr rtlCol="0"/>
        <a:lstStyle/>
        <a:p>
          <a:pPr rtl="0"/>
          <a:endParaRPr lang="en-US"/>
        </a:p>
      </dgm:t>
    </dgm:pt>
    <dgm:pt modelId="{7FCE83D9-631B-4420-BBFC-CA0AFA59F747}">
      <dgm:prSet phldrT="[Text]"/>
      <dgm:spPr/>
      <dgm:t>
        <a:bodyPr rtlCol="0"/>
        <a:lstStyle/>
        <a:p>
          <a:pPr rtl="0"/>
          <a:r>
            <a:rPr lang="vi">
              <a:latin typeface="Calibri" panose="020F0502020204030204" pitchFamily="34" charset="0"/>
            </a:rPr>
            <a:t>Tiêu đề Bước 4</a:t>
          </a:r>
          <a:endParaRPr lang="en-US" dirty="0">
            <a:latin typeface="Calibri" panose="020F0502020204030204" pitchFamily="34" charset="0"/>
          </a:endParaRPr>
        </a:p>
      </dgm:t>
    </dgm:pt>
    <dgm:pt modelId="{C61EC981-13FA-4710-B079-D35692EEB764}" type="parTrans" cxnId="{E572418E-4340-4448-940D-253A2FA3B9B3}">
      <dgm:prSet/>
      <dgm:spPr/>
      <dgm:t>
        <a:bodyPr rtlCol="0"/>
        <a:lstStyle/>
        <a:p>
          <a:pPr rtl="0"/>
          <a:endParaRPr lang="en-US"/>
        </a:p>
      </dgm:t>
    </dgm:pt>
    <dgm:pt modelId="{1B48A0DE-4031-4D45-86A1-94CDAF68824A}" type="sibTrans" cxnId="{E572418E-4340-4448-940D-253A2FA3B9B3}">
      <dgm:prSet/>
      <dgm:spPr/>
      <dgm:t>
        <a:bodyPr rtlCol="0"/>
        <a:lstStyle/>
        <a:p>
          <a:pPr rtl="0"/>
          <a:endParaRPr lang="en-US"/>
        </a:p>
      </dgm:t>
    </dgm:pt>
    <dgm:pt modelId="{DB9FB862-4759-4D6A-84F3-01524B92723B}">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CD1EE44C-3116-420B-89E3-1D797CB25D34}" type="parTrans" cxnId="{70CAB4FC-3D17-49C2-8A7B-F387031FCDCA}">
      <dgm:prSet/>
      <dgm:spPr/>
      <dgm:t>
        <a:bodyPr rtlCol="0"/>
        <a:lstStyle/>
        <a:p>
          <a:pPr rtl="0"/>
          <a:endParaRPr lang="en-US"/>
        </a:p>
      </dgm:t>
    </dgm:pt>
    <dgm:pt modelId="{4BD4D4A5-043E-4ED5-A5CA-8D46DADC3150}" type="sibTrans" cxnId="{70CAB4FC-3D17-49C2-8A7B-F387031FCDCA}">
      <dgm:prSet/>
      <dgm:spPr/>
      <dgm:t>
        <a:bodyPr rtlCol="0"/>
        <a:lstStyle/>
        <a:p>
          <a:pPr rtl="0"/>
          <a:endParaRPr lang="en-US"/>
        </a:p>
      </dgm:t>
    </dgm:pt>
    <dgm:pt modelId="{50451020-5E1A-4778-9E8D-169182A36191}">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7DFC3849-4A12-49FB-B614-8AFD597CCB9E}" type="parTrans" cxnId="{0F86DBDB-3C4F-4C84-981B-7F4CA2A8EAF3}">
      <dgm:prSet/>
      <dgm:spPr/>
      <dgm:t>
        <a:bodyPr rtlCol="0"/>
        <a:lstStyle/>
        <a:p>
          <a:pPr rtl="0"/>
          <a:endParaRPr lang="en-US"/>
        </a:p>
      </dgm:t>
    </dgm:pt>
    <dgm:pt modelId="{EEDE2474-4F18-4F59-8E58-6382D253E514}" type="sibTrans" cxnId="{0F86DBDB-3C4F-4C84-981B-7F4CA2A8EAF3}">
      <dgm:prSet/>
      <dgm:spPr/>
      <dgm:t>
        <a:bodyPr rtlCol="0"/>
        <a:lstStyle/>
        <a:p>
          <a:pPr rtl="0"/>
          <a:endParaRPr lang="en-US"/>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1"/>
      <dgm:spPr/>
    </dgm:pt>
    <dgm:pt modelId="{187D4E8C-5C91-4D00-870C-2C45D4EA263C}" type="pres">
      <dgm:prSet presAssocID="{B4F1B46E-22B2-4721-950C-8704487586DC}" presName="firstChildTx" presStyleLbl="bgAccFollowNode1" presStyleIdx="0" presStyleCnt="11">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1"/>
      <dgm:spPr/>
    </dgm:pt>
    <dgm:pt modelId="{4AE7D907-B6F4-4647-AB3F-ABE94C438AE8}" type="pres">
      <dgm:prSet presAssocID="{F9D46839-CD06-4669-AAE4-4D1E9AFEDA78}" presName="childTx" presStyleLbl="bgAccFollowNode1" presStyleIdx="1" presStyleCnt="11">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1"/>
      <dgm:spPr/>
    </dgm:pt>
    <dgm:pt modelId="{D685DD23-B321-4B5E-842F-394CB33239FA}" type="pres">
      <dgm:prSet presAssocID="{7CB6360B-4022-4E96-922B-A12DE0E2A39F}" presName="childTx" presStyleLbl="bgAccFollowNode1" presStyleIdx="2" presStyleCnt="11">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1"/>
      <dgm:spPr/>
    </dgm:pt>
    <dgm:pt modelId="{3EBE42F0-6491-49CC-95DC-985BA00CD458}" type="pres">
      <dgm:prSet presAssocID="{70879558-61CA-4CCD-B2D6-5349B01EF337}" presName="childTx" presStyleLbl="bgAccFollowNode1" presStyleIdx="3" presStyleCnt="11">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4"/>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1"/>
      <dgm:spPr/>
    </dgm:pt>
    <dgm:pt modelId="{10C9E3CF-3A8F-4100-8ACD-91E2373197A2}" type="pres">
      <dgm:prSet presAssocID="{F2881FB1-6580-4F21-A283-BFAA6F91D5D2}" presName="firstChildTx" presStyleLbl="bgAccFollowNode1" presStyleIdx="4" presStyleCnt="11">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1"/>
      <dgm:spPr/>
    </dgm:pt>
    <dgm:pt modelId="{B12AEB83-0A64-4B36-BF01-B2F834861BAA}" type="pres">
      <dgm:prSet presAssocID="{29E78340-8EBE-415C-B973-78A91A054B9C}" presName="childTx" presStyleLbl="bgAccFollowNode1" presStyleIdx="5" presStyleCnt="11">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1"/>
      <dgm:spPr/>
    </dgm:pt>
    <dgm:pt modelId="{E1767793-EDD5-4203-A612-8120A71CA906}" type="pres">
      <dgm:prSet presAssocID="{8321AB85-EA8C-4958-B404-B4C118CB3C18}" presName="childTx" presStyleLbl="bgAccFollowNode1" presStyleIdx="6" presStyleCnt="11">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4"/>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7" presStyleCnt="11"/>
      <dgm:spPr/>
    </dgm:pt>
    <dgm:pt modelId="{F8977219-728E-448F-AE8B-46B14F4F17DE}" type="pres">
      <dgm:prSet presAssocID="{6352CA33-6755-44BE-808F-400DA4CF80A7}" presName="firstChildTx" presStyleLbl="bgAccFollowNode1" presStyleIdx="7" presStyleCnt="11">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8" presStyleCnt="11"/>
      <dgm:spPr/>
    </dgm:pt>
    <dgm:pt modelId="{96624143-7928-48E9-817F-BC4A07250C32}" type="pres">
      <dgm:prSet presAssocID="{3D5CDB25-F8FA-444B-8D4A-1D29D0CBA282}" presName="childTx" presStyleLbl="bgAccFollowNode1" presStyleIdx="8" presStyleCnt="11">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4"/>
      <dgm:spPr/>
    </dgm:pt>
    <dgm:pt modelId="{E966790E-26B5-4EB8-981F-1094BF4B7611}" type="pres">
      <dgm:prSet presAssocID="{AAB4CF73-4B9B-4AA0-9074-16C2D2AE00A1}" presName="transSpace" presStyleCnt="0"/>
      <dgm:spPr/>
    </dgm:pt>
    <dgm:pt modelId="{229B7655-E1F4-4CF5-84B8-30F0491D32B5}" type="pres">
      <dgm:prSet presAssocID="{7FCE83D9-631B-4420-BBFC-CA0AFA59F747}" presName="posSpace" presStyleCnt="0"/>
      <dgm:spPr/>
    </dgm:pt>
    <dgm:pt modelId="{F85FFCDF-8E5F-492B-B22D-55A08EACE783}" type="pres">
      <dgm:prSet presAssocID="{7FCE83D9-631B-4420-BBFC-CA0AFA59F747}" presName="vertFlow" presStyleCnt="0"/>
      <dgm:spPr/>
    </dgm:pt>
    <dgm:pt modelId="{600B3FB2-1315-4A84-8613-B445666BC7D2}" type="pres">
      <dgm:prSet presAssocID="{7FCE83D9-631B-4420-BBFC-CA0AFA59F747}" presName="topSpace" presStyleCnt="0"/>
      <dgm:spPr/>
    </dgm:pt>
    <dgm:pt modelId="{E47C73E9-FBEE-4370-9B3F-E04EB7C4023A}" type="pres">
      <dgm:prSet presAssocID="{7FCE83D9-631B-4420-BBFC-CA0AFA59F747}" presName="firstComp" presStyleCnt="0"/>
      <dgm:spPr/>
    </dgm:pt>
    <dgm:pt modelId="{402C2C77-A32C-4D99-9940-12535E1181F2}" type="pres">
      <dgm:prSet presAssocID="{7FCE83D9-631B-4420-BBFC-CA0AFA59F747}" presName="firstChild" presStyleLbl="bgAccFollowNode1" presStyleIdx="9" presStyleCnt="11"/>
      <dgm:spPr/>
    </dgm:pt>
    <dgm:pt modelId="{5B88A17E-EFF5-4A04-9CC9-D2131DA9ECCC}" type="pres">
      <dgm:prSet presAssocID="{7FCE83D9-631B-4420-BBFC-CA0AFA59F747}" presName="firstChildTx" presStyleLbl="bgAccFollowNode1" presStyleIdx="9" presStyleCnt="11">
        <dgm:presLayoutVars>
          <dgm:bulletEnabled val="1"/>
        </dgm:presLayoutVars>
      </dgm:prSet>
      <dgm:spPr/>
    </dgm:pt>
    <dgm:pt modelId="{F3C2D87B-A5E7-46E2-B3D3-58E6D9562663}" type="pres">
      <dgm:prSet presAssocID="{50451020-5E1A-4778-9E8D-169182A36191}" presName="comp" presStyleCnt="0"/>
      <dgm:spPr/>
    </dgm:pt>
    <dgm:pt modelId="{3086D0BF-AAD1-4310-88ED-4D81A687BD50}" type="pres">
      <dgm:prSet presAssocID="{50451020-5E1A-4778-9E8D-169182A36191}" presName="child" presStyleLbl="bgAccFollowNode1" presStyleIdx="10" presStyleCnt="11"/>
      <dgm:spPr/>
    </dgm:pt>
    <dgm:pt modelId="{2B18CCD9-D6B1-4225-8D26-4BA691BB1837}" type="pres">
      <dgm:prSet presAssocID="{50451020-5E1A-4778-9E8D-169182A36191}" presName="childTx" presStyleLbl="bgAccFollowNode1" presStyleIdx="10" presStyleCnt="11">
        <dgm:presLayoutVars>
          <dgm:bulletEnabled val="1"/>
        </dgm:presLayoutVars>
      </dgm:prSet>
      <dgm:spPr/>
    </dgm:pt>
    <dgm:pt modelId="{9051EF7D-7D6C-4B43-A6C4-239F9933C94D}" type="pres">
      <dgm:prSet presAssocID="{7FCE83D9-631B-4420-BBFC-CA0AFA59F747}" presName="negSpace" presStyleCnt="0"/>
      <dgm:spPr/>
    </dgm:pt>
    <dgm:pt modelId="{7453D9C8-CD6E-4AA4-8A19-7F6F667528F0}" type="pres">
      <dgm:prSet presAssocID="{7FCE83D9-631B-4420-BBFC-CA0AFA59F747}" presName="circle" presStyleLbl="node1" presStyleIdx="3" presStyleCnt="4"/>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6E03549-76FD-4D73-932D-9C88E7D9FF05}" type="presOf" srcId="{DB9FB862-4759-4D6A-84F3-01524B92723B}" destId="{402C2C77-A32C-4D99-9940-12535E1181F2}"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B2647B56-8947-4632-AB4A-42CBB9B48494}" type="presOf" srcId="{7FCE83D9-631B-4420-BBFC-CA0AFA59F747}" destId="{7453D9C8-CD6E-4AA4-8A19-7F6F667528F0}" srcOrd="0"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FC7BD086-74EA-4D6C-9657-E916D355F209}" srcId="{6352CA33-6755-44BE-808F-400DA4CF80A7}" destId="{9614A323-64B1-4077-A841-022051EC749A}" srcOrd="0" destOrd="0" parTransId="{E5F6BCBD-B84E-4018-BE9E-BF57FF3B4B36}" sibTransId="{FEC2A79F-8857-403A-A738-E8CE75C965E2}"/>
    <dgm:cxn modelId="{E572418E-4340-4448-940D-253A2FA3B9B3}" srcId="{00C18FBF-3FF5-4C16-97CF-AF03740D7AB6}" destId="{7FCE83D9-631B-4420-BBFC-CA0AFA59F747}" srcOrd="3" destOrd="0" parTransId="{C61EC981-13FA-4710-B079-D35692EEB764}" sibTransId="{1B48A0DE-4031-4D45-86A1-94CDAF68824A}"/>
    <dgm:cxn modelId="{B736D792-8630-4423-BF25-ED6293A18ADD}" type="presOf" srcId="{9614A323-64B1-4077-A841-022051EC749A}" destId="{F8977219-728E-448F-AE8B-46B14F4F17DE}" srcOrd="1" destOrd="0" presId="urn:microsoft.com/office/officeart/2005/8/layout/hList9"/>
    <dgm:cxn modelId="{6C9D5899-99E2-4916-98F9-1660647928E3}" type="presOf" srcId="{DB9FB862-4759-4D6A-84F3-01524B92723B}" destId="{5B88A17E-EFF5-4A04-9CC9-D2131DA9ECCC}"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70E22FBE-4510-487A-BD3F-D791559A8263}" type="presOf" srcId="{3D5CDB25-F8FA-444B-8D4A-1D29D0CBA282}" destId="{5314AADB-0AD3-4BAE-9F15-B0FE4F44C802}" srcOrd="0"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0F86DBDB-3C4F-4C84-981B-7F4CA2A8EAF3}" srcId="{7FCE83D9-631B-4420-BBFC-CA0AFA59F747}" destId="{50451020-5E1A-4778-9E8D-169182A36191}" srcOrd="1" destOrd="0" parTransId="{7DFC3849-4A12-49FB-B614-8AFD597CCB9E}" sibTransId="{EEDE2474-4F18-4F59-8E58-6382D253E514}"/>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114529EA-CDEE-4574-B59D-8F35E4FE7A75}" type="presOf" srcId="{50451020-5E1A-4778-9E8D-169182A36191}" destId="{3086D0BF-AAD1-4310-88ED-4D81A687BD50}" srcOrd="0"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4CCFFDF9-D8E9-43FF-9A5C-0D554AC5AAB1}" type="presOf" srcId="{50451020-5E1A-4778-9E8D-169182A36191}" destId="{2B18CCD9-D6B1-4225-8D26-4BA691BB1837}" srcOrd="1" destOrd="0" presId="urn:microsoft.com/office/officeart/2005/8/layout/hList9"/>
    <dgm:cxn modelId="{70CAB4FC-3D17-49C2-8A7B-F387031FCDCA}" srcId="{7FCE83D9-631B-4420-BBFC-CA0AFA59F747}" destId="{DB9FB862-4759-4D6A-84F3-01524B92723B}" srcOrd="0" destOrd="0" parTransId="{CD1EE44C-3116-420B-89E3-1D797CB25D34}" sibTransId="{4BD4D4A5-043E-4ED5-A5CA-8D46DADC3150}"/>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 modelId="{463280A8-1DBA-4FE7-B5B2-8151A298EB35}" type="presParOf" srcId="{0DC7A063-583D-4B0F-88B2-BD54F95D95AF}" destId="{E966790E-26B5-4EB8-981F-1094BF4B7611}" srcOrd="14" destOrd="0" presId="urn:microsoft.com/office/officeart/2005/8/layout/hList9"/>
    <dgm:cxn modelId="{A4221FEF-656B-43DD-8382-199EAB5F1E7B}" type="presParOf" srcId="{0DC7A063-583D-4B0F-88B2-BD54F95D95AF}" destId="{229B7655-E1F4-4CF5-84B8-30F0491D32B5}" srcOrd="15" destOrd="0" presId="urn:microsoft.com/office/officeart/2005/8/layout/hList9"/>
    <dgm:cxn modelId="{48FA6F14-4694-4C77-8D75-48D3A22A3540}" type="presParOf" srcId="{0DC7A063-583D-4B0F-88B2-BD54F95D95AF}" destId="{F85FFCDF-8E5F-492B-B22D-55A08EACE783}" srcOrd="16" destOrd="0" presId="urn:microsoft.com/office/officeart/2005/8/layout/hList9"/>
    <dgm:cxn modelId="{3995A447-6B53-4DFA-8494-06C3A1F8D7F7}" type="presParOf" srcId="{F85FFCDF-8E5F-492B-B22D-55A08EACE783}" destId="{600B3FB2-1315-4A84-8613-B445666BC7D2}" srcOrd="0" destOrd="0" presId="urn:microsoft.com/office/officeart/2005/8/layout/hList9"/>
    <dgm:cxn modelId="{C652D75D-BE73-43BB-9138-B232AAF272A1}" type="presParOf" srcId="{F85FFCDF-8E5F-492B-B22D-55A08EACE783}" destId="{E47C73E9-FBEE-4370-9B3F-E04EB7C4023A}" srcOrd="1" destOrd="0" presId="urn:microsoft.com/office/officeart/2005/8/layout/hList9"/>
    <dgm:cxn modelId="{5F19BD3C-10AC-4F51-A8FD-00351A52371B}" type="presParOf" srcId="{E47C73E9-FBEE-4370-9B3F-E04EB7C4023A}" destId="{402C2C77-A32C-4D99-9940-12535E1181F2}" srcOrd="0" destOrd="0" presId="urn:microsoft.com/office/officeart/2005/8/layout/hList9"/>
    <dgm:cxn modelId="{1D14EEBA-2351-4066-8BB7-C42885F1D780}" type="presParOf" srcId="{E47C73E9-FBEE-4370-9B3F-E04EB7C4023A}" destId="{5B88A17E-EFF5-4A04-9CC9-D2131DA9ECCC}" srcOrd="1" destOrd="0" presId="urn:microsoft.com/office/officeart/2005/8/layout/hList9"/>
    <dgm:cxn modelId="{D230C2D8-6446-403F-971D-BA59F9482A7E}" type="presParOf" srcId="{F85FFCDF-8E5F-492B-B22D-55A08EACE783}" destId="{F3C2D87B-A5E7-46E2-B3D3-58E6D9562663}" srcOrd="2" destOrd="0" presId="urn:microsoft.com/office/officeart/2005/8/layout/hList9"/>
    <dgm:cxn modelId="{71EFAC4F-7BC1-470A-9459-DE14D03A3B20}" type="presParOf" srcId="{F3C2D87B-A5E7-46E2-B3D3-58E6D9562663}" destId="{3086D0BF-AAD1-4310-88ED-4D81A687BD50}" srcOrd="0" destOrd="0" presId="urn:microsoft.com/office/officeart/2005/8/layout/hList9"/>
    <dgm:cxn modelId="{6035C1AD-47FA-47BC-9D78-974272EBB1D2}" type="presParOf" srcId="{F3C2D87B-A5E7-46E2-B3D3-58E6D9562663}" destId="{2B18CCD9-D6B1-4225-8D26-4BA691BB1837}" srcOrd="1" destOrd="0" presId="urn:microsoft.com/office/officeart/2005/8/layout/hList9"/>
    <dgm:cxn modelId="{ADA815FB-429E-4ABD-97FC-4AEA97B4630C}" type="presParOf" srcId="{0DC7A063-583D-4B0F-88B2-BD54F95D95AF}" destId="{9051EF7D-7D6C-4B43-A6C4-239F9933C94D}" srcOrd="17" destOrd="0" presId="urn:microsoft.com/office/officeart/2005/8/layout/hList9"/>
    <dgm:cxn modelId="{7961C21C-3FE8-4B71-95E5-AB5835F91CC1}" type="presParOf" srcId="{0DC7A063-583D-4B0F-88B2-BD54F95D95AF}" destId="{7453D9C8-CD6E-4AA4-8A19-7F6F667528F0}" srcOrd="1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819461"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dirty="0">
              <a:latin typeface="Calibri" panose="020F0502020204030204" pitchFamily="34" charset="0"/>
            </a:rPr>
            <a:t>Mô tả tác vụ</a:t>
          </a:r>
          <a:endParaRPr lang="en-US" sz="2400" kern="1200" dirty="0">
            <a:latin typeface="Calibri" panose="020F0502020204030204" pitchFamily="34" charset="0"/>
          </a:endParaRPr>
        </a:p>
      </dsp:txBody>
      <dsp:txXfrm>
        <a:off x="1063655" y="453531"/>
        <a:ext cx="1282015" cy="1017981"/>
      </dsp:txXfrm>
    </dsp:sp>
    <dsp:sp modelId="{59179C9B-8BA4-4AC7-ACB1-A12DE00142E2}">
      <dsp:nvSpPr>
        <dsp:cNvPr id="0" name=""/>
        <dsp:cNvSpPr/>
      </dsp:nvSpPr>
      <dsp:spPr>
        <a:xfrm>
          <a:off x="819461"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1471513"/>
        <a:ext cx="1282015" cy="1017981"/>
      </dsp:txXfrm>
    </dsp:sp>
    <dsp:sp modelId="{1877502C-A892-4DC0-ADA6-FA065097BB90}">
      <dsp:nvSpPr>
        <dsp:cNvPr id="0" name=""/>
        <dsp:cNvSpPr/>
      </dsp:nvSpPr>
      <dsp:spPr>
        <a:xfrm>
          <a:off x="819461"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2489494"/>
        <a:ext cx="1282015" cy="1017981"/>
      </dsp:txXfrm>
    </dsp:sp>
    <dsp:sp modelId="{51F68A05-A560-4C6F-BC90-521AEF3B0907}">
      <dsp:nvSpPr>
        <dsp:cNvPr id="0" name=""/>
        <dsp:cNvSpPr/>
      </dsp:nvSpPr>
      <dsp:spPr>
        <a:xfrm>
          <a:off x="819461" y="3507476"/>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3507476"/>
        <a:ext cx="1282015" cy="1017981"/>
      </dsp:txXfrm>
    </dsp:sp>
    <dsp:sp modelId="{FC7ED273-8CFD-43C2-9C05-44FADF3E0637}">
      <dsp:nvSpPr>
        <dsp:cNvPr id="0" name=""/>
        <dsp:cNvSpPr/>
      </dsp:nvSpPr>
      <dsp:spPr>
        <a:xfrm>
          <a:off x="5483"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dirty="0">
              <a:latin typeface="Calibri" panose="020F0502020204030204" pitchFamily="34" charset="0"/>
            </a:rPr>
            <a:t>Tiêu đề Bước 1</a:t>
          </a:r>
          <a:endParaRPr lang="en-US" sz="1800" kern="1200" dirty="0">
            <a:latin typeface="Calibri" panose="020F0502020204030204" pitchFamily="34" charset="0"/>
          </a:endParaRPr>
        </a:p>
      </dsp:txBody>
      <dsp:txXfrm>
        <a:off x="154488" y="195547"/>
        <a:ext cx="719462" cy="719462"/>
      </dsp:txXfrm>
    </dsp:sp>
    <dsp:sp modelId="{F660F4B9-35DB-4256-A868-A35C6DCCF6B2}">
      <dsp:nvSpPr>
        <dsp:cNvPr id="0" name=""/>
        <dsp:cNvSpPr/>
      </dsp:nvSpPr>
      <dsp:spPr>
        <a:xfrm>
          <a:off x="3363143"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453531"/>
        <a:ext cx="1282015" cy="1017981"/>
      </dsp:txXfrm>
    </dsp:sp>
    <dsp:sp modelId="{614EBA0E-D12B-447E-B378-B0FA2DEBEA2F}">
      <dsp:nvSpPr>
        <dsp:cNvPr id="0" name=""/>
        <dsp:cNvSpPr/>
      </dsp:nvSpPr>
      <dsp:spPr>
        <a:xfrm>
          <a:off x="3363143"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1471513"/>
        <a:ext cx="1282015" cy="1017981"/>
      </dsp:txXfrm>
    </dsp:sp>
    <dsp:sp modelId="{68509703-D239-4E1B-8CF0-EF08079E1226}">
      <dsp:nvSpPr>
        <dsp:cNvPr id="0" name=""/>
        <dsp:cNvSpPr/>
      </dsp:nvSpPr>
      <dsp:spPr>
        <a:xfrm>
          <a:off x="3363143"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2489494"/>
        <a:ext cx="1282015" cy="1017981"/>
      </dsp:txXfrm>
    </dsp:sp>
    <dsp:sp modelId="{FD776C1E-557E-4553-9447-49B69EEC7907}">
      <dsp:nvSpPr>
        <dsp:cNvPr id="0" name=""/>
        <dsp:cNvSpPr/>
      </dsp:nvSpPr>
      <dsp:spPr>
        <a:xfrm>
          <a:off x="2549165"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2</a:t>
          </a:r>
          <a:endParaRPr lang="en-US" sz="1800" kern="1200" dirty="0">
            <a:latin typeface="Calibri" panose="020F0502020204030204" pitchFamily="34" charset="0"/>
          </a:endParaRPr>
        </a:p>
      </dsp:txBody>
      <dsp:txXfrm>
        <a:off x="2698170" y="195547"/>
        <a:ext cx="719462" cy="719462"/>
      </dsp:txXfrm>
    </dsp:sp>
    <dsp:sp modelId="{AD2806AC-6A03-4F05-9F4D-F72EA0E56FBF}">
      <dsp:nvSpPr>
        <dsp:cNvPr id="0" name=""/>
        <dsp:cNvSpPr/>
      </dsp:nvSpPr>
      <dsp:spPr>
        <a:xfrm>
          <a:off x="5906825"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6151018" y="453531"/>
        <a:ext cx="1282015" cy="1017981"/>
      </dsp:txXfrm>
    </dsp:sp>
    <dsp:sp modelId="{5314AADB-0AD3-4BAE-9F15-B0FE4F44C802}">
      <dsp:nvSpPr>
        <dsp:cNvPr id="0" name=""/>
        <dsp:cNvSpPr/>
      </dsp:nvSpPr>
      <dsp:spPr>
        <a:xfrm>
          <a:off x="5906825"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6151018" y="1471513"/>
        <a:ext cx="1282015" cy="1017981"/>
      </dsp:txXfrm>
    </dsp:sp>
    <dsp:sp modelId="{89E6DA6E-7A23-44BD-8A99-378091FF741D}">
      <dsp:nvSpPr>
        <dsp:cNvPr id="0" name=""/>
        <dsp:cNvSpPr/>
      </dsp:nvSpPr>
      <dsp:spPr>
        <a:xfrm>
          <a:off x="5092847"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3</a:t>
          </a:r>
          <a:endParaRPr lang="en-US" sz="1800" kern="1200" dirty="0">
            <a:latin typeface="Calibri" panose="020F0502020204030204" pitchFamily="34" charset="0"/>
          </a:endParaRPr>
        </a:p>
      </dsp:txBody>
      <dsp:txXfrm>
        <a:off x="5241852" y="195547"/>
        <a:ext cx="719462" cy="719462"/>
      </dsp:txXfrm>
    </dsp:sp>
    <dsp:sp modelId="{402C2C77-A32C-4D99-9940-12535E1181F2}">
      <dsp:nvSpPr>
        <dsp:cNvPr id="0" name=""/>
        <dsp:cNvSpPr/>
      </dsp:nvSpPr>
      <dsp:spPr>
        <a:xfrm>
          <a:off x="8450507"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8694700" y="453531"/>
        <a:ext cx="1282015" cy="1017981"/>
      </dsp:txXfrm>
    </dsp:sp>
    <dsp:sp modelId="{3086D0BF-AAD1-4310-88ED-4D81A687BD50}">
      <dsp:nvSpPr>
        <dsp:cNvPr id="0" name=""/>
        <dsp:cNvSpPr/>
      </dsp:nvSpPr>
      <dsp:spPr>
        <a:xfrm>
          <a:off x="8450507"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8694700" y="1471513"/>
        <a:ext cx="1282015" cy="1017981"/>
      </dsp:txXfrm>
    </dsp:sp>
    <dsp:sp modelId="{7453D9C8-CD6E-4AA4-8A19-7F6F667528F0}">
      <dsp:nvSpPr>
        <dsp:cNvPr id="0" name=""/>
        <dsp:cNvSpPr/>
      </dsp:nvSpPr>
      <dsp:spPr>
        <a:xfrm>
          <a:off x="7636529"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4</a:t>
          </a:r>
          <a:endParaRPr lang="en-US" sz="1800" kern="1200" dirty="0">
            <a:latin typeface="Calibri" panose="020F0502020204030204" pitchFamily="34" charset="0"/>
          </a:endParaRPr>
        </a:p>
      </dsp:txBody>
      <dsp:txXfrm>
        <a:off x="7785534" y="195547"/>
        <a:ext cx="719462" cy="71946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dirty="0"/>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C1DA393-9828-451D-B59D-AF31BF583415}" type="datetime1">
              <a:rPr lang="vi-VN" smtClean="0"/>
              <a:pPr algn="r" rtl="0"/>
              <a:t>06/06/2018</a:t>
            </a:fld>
            <a:endParaRPr lang="vi-VN" dirty="0"/>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dirty="0"/>
          </a:p>
        </p:txBody>
      </p:sp>
      <p:sp>
        <p:nvSpPr>
          <p:cNvPr id="5" name="Chỗ dành sẵn cho Số hiệu Bản chiế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vi-VN" smtClean="0"/>
              <a:pPr algn="r" rtl="0"/>
              <a:t>‹#›</a:t>
            </a:fld>
            <a:endParaRPr lang="vi-VN"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noProof="0" dirty="0"/>
          </a:p>
        </p:txBody>
      </p:sp>
      <p:sp>
        <p:nvSpPr>
          <p:cNvPr id="3" name="Chỗ dành sẵn cho Ngày tháng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2C7CCB19-F7A0-4D49-8961-E0D415DEE599}" type="datetime1">
              <a:rPr lang="vi-VN" smtClean="0"/>
              <a:pPr/>
              <a:t>06/06/2018</a:t>
            </a:fld>
            <a:endParaRPr lang="vi-VN" dirty="0"/>
          </a:p>
        </p:txBody>
      </p:sp>
      <p:sp>
        <p:nvSpPr>
          <p:cNvPr id="4" name="Chỗ dành sẵn cho Hình ảnh của Bản chiế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ỗ dành sẵ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noProof="0" dirty="0"/>
          </a:p>
        </p:txBody>
      </p:sp>
      <p:sp>
        <p:nvSpPr>
          <p:cNvPr id="7" name="Chỗ dành sẵn cho Số hiệu Bản chiế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vi-VN" smtClean="0"/>
              <a:pPr/>
              <a:t>‹#›</a:t>
            </a:fld>
            <a:endParaRPr lang="vi-V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a:t>
            </a:fld>
            <a:endParaRPr lang="vi-VN" dirty="0"/>
          </a:p>
        </p:txBody>
      </p:sp>
    </p:spTree>
    <p:extLst>
      <p:ext uri="{BB962C8B-B14F-4D97-AF65-F5344CB8AC3E}">
        <p14:creationId xmlns:p14="http://schemas.microsoft.com/office/powerpoint/2010/main" val="3684031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10</a:t>
            </a:fld>
            <a:endParaRPr lang="vi-VN" dirty="0"/>
          </a:p>
        </p:txBody>
      </p:sp>
    </p:spTree>
    <p:extLst>
      <p:ext uri="{BB962C8B-B14F-4D97-AF65-F5344CB8AC3E}">
        <p14:creationId xmlns:p14="http://schemas.microsoft.com/office/powerpoint/2010/main" val="331424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11</a:t>
            </a:fld>
            <a:endParaRPr lang="vi-VN" dirty="0"/>
          </a:p>
        </p:txBody>
      </p:sp>
    </p:spTree>
    <p:extLst>
      <p:ext uri="{BB962C8B-B14F-4D97-AF65-F5344CB8AC3E}">
        <p14:creationId xmlns:p14="http://schemas.microsoft.com/office/powerpoint/2010/main" val="565706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12</a:t>
            </a:fld>
            <a:endParaRPr lang="vi-VN" dirty="0"/>
          </a:p>
        </p:txBody>
      </p:sp>
    </p:spTree>
    <p:extLst>
      <p:ext uri="{BB962C8B-B14F-4D97-AF65-F5344CB8AC3E}">
        <p14:creationId xmlns:p14="http://schemas.microsoft.com/office/powerpoint/2010/main" val="2234172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13</a:t>
            </a:fld>
            <a:endParaRPr lang="vi-VN" dirty="0"/>
          </a:p>
        </p:txBody>
      </p:sp>
    </p:spTree>
    <p:extLst>
      <p:ext uri="{BB962C8B-B14F-4D97-AF65-F5344CB8AC3E}">
        <p14:creationId xmlns:p14="http://schemas.microsoft.com/office/powerpoint/2010/main" val="827466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14</a:t>
            </a:fld>
            <a:endParaRPr lang="vi-VN" dirty="0"/>
          </a:p>
        </p:txBody>
      </p:sp>
    </p:spTree>
    <p:extLst>
      <p:ext uri="{BB962C8B-B14F-4D97-AF65-F5344CB8AC3E}">
        <p14:creationId xmlns:p14="http://schemas.microsoft.com/office/powerpoint/2010/main" val="86728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15</a:t>
            </a:fld>
            <a:endParaRPr lang="vi-VN" dirty="0"/>
          </a:p>
        </p:txBody>
      </p:sp>
    </p:spTree>
    <p:extLst>
      <p:ext uri="{BB962C8B-B14F-4D97-AF65-F5344CB8AC3E}">
        <p14:creationId xmlns:p14="http://schemas.microsoft.com/office/powerpoint/2010/main" val="2856484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16</a:t>
            </a:fld>
            <a:endParaRPr lang="vi-VN" dirty="0"/>
          </a:p>
        </p:txBody>
      </p:sp>
    </p:spTree>
    <p:extLst>
      <p:ext uri="{BB962C8B-B14F-4D97-AF65-F5344CB8AC3E}">
        <p14:creationId xmlns:p14="http://schemas.microsoft.com/office/powerpoint/2010/main" val="3292444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17</a:t>
            </a:fld>
            <a:endParaRPr lang="vi-VN" dirty="0"/>
          </a:p>
        </p:txBody>
      </p:sp>
    </p:spTree>
    <p:extLst>
      <p:ext uri="{BB962C8B-B14F-4D97-AF65-F5344CB8AC3E}">
        <p14:creationId xmlns:p14="http://schemas.microsoft.com/office/powerpoint/2010/main" val="2848522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18</a:t>
            </a:fld>
            <a:endParaRPr lang="vi-VN" dirty="0"/>
          </a:p>
        </p:txBody>
      </p:sp>
    </p:spTree>
    <p:extLst>
      <p:ext uri="{BB962C8B-B14F-4D97-AF65-F5344CB8AC3E}">
        <p14:creationId xmlns:p14="http://schemas.microsoft.com/office/powerpoint/2010/main" val="1613042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19</a:t>
            </a:fld>
            <a:endParaRPr lang="vi-VN" dirty="0"/>
          </a:p>
        </p:txBody>
      </p:sp>
    </p:spTree>
    <p:extLst>
      <p:ext uri="{BB962C8B-B14F-4D97-AF65-F5344CB8AC3E}">
        <p14:creationId xmlns:p14="http://schemas.microsoft.com/office/powerpoint/2010/main" val="1015370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a:t>
            </a:fld>
            <a:endParaRPr lang="vi-VN" dirty="0"/>
          </a:p>
        </p:txBody>
      </p:sp>
    </p:spTree>
    <p:extLst>
      <p:ext uri="{BB962C8B-B14F-4D97-AF65-F5344CB8AC3E}">
        <p14:creationId xmlns:p14="http://schemas.microsoft.com/office/powerpoint/2010/main" val="3804508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20</a:t>
            </a:fld>
            <a:endParaRPr lang="vi-VN" dirty="0"/>
          </a:p>
        </p:txBody>
      </p:sp>
    </p:spTree>
    <p:extLst>
      <p:ext uri="{BB962C8B-B14F-4D97-AF65-F5344CB8AC3E}">
        <p14:creationId xmlns:p14="http://schemas.microsoft.com/office/powerpoint/2010/main" val="1670666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21</a:t>
            </a:fld>
            <a:endParaRPr lang="vi-VN" dirty="0"/>
          </a:p>
        </p:txBody>
      </p:sp>
    </p:spTree>
    <p:extLst>
      <p:ext uri="{BB962C8B-B14F-4D97-AF65-F5344CB8AC3E}">
        <p14:creationId xmlns:p14="http://schemas.microsoft.com/office/powerpoint/2010/main" val="4130560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22</a:t>
            </a:fld>
            <a:endParaRPr lang="vi-VN" dirty="0"/>
          </a:p>
        </p:txBody>
      </p:sp>
    </p:spTree>
    <p:extLst>
      <p:ext uri="{BB962C8B-B14F-4D97-AF65-F5344CB8AC3E}">
        <p14:creationId xmlns:p14="http://schemas.microsoft.com/office/powerpoint/2010/main" val="1360519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23</a:t>
            </a:fld>
            <a:endParaRPr lang="vi-VN" dirty="0"/>
          </a:p>
        </p:txBody>
      </p:sp>
    </p:spTree>
    <p:extLst>
      <p:ext uri="{BB962C8B-B14F-4D97-AF65-F5344CB8AC3E}">
        <p14:creationId xmlns:p14="http://schemas.microsoft.com/office/powerpoint/2010/main" val="2033759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24</a:t>
            </a:fld>
            <a:endParaRPr lang="vi-VN" dirty="0"/>
          </a:p>
        </p:txBody>
      </p:sp>
    </p:spTree>
    <p:extLst>
      <p:ext uri="{BB962C8B-B14F-4D97-AF65-F5344CB8AC3E}">
        <p14:creationId xmlns:p14="http://schemas.microsoft.com/office/powerpoint/2010/main" val="112298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25</a:t>
            </a:fld>
            <a:endParaRPr lang="vi-VN" dirty="0"/>
          </a:p>
        </p:txBody>
      </p:sp>
    </p:spTree>
    <p:extLst>
      <p:ext uri="{BB962C8B-B14F-4D97-AF65-F5344CB8AC3E}">
        <p14:creationId xmlns:p14="http://schemas.microsoft.com/office/powerpoint/2010/main" val="176697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26</a:t>
            </a:fld>
            <a:endParaRPr lang="vi-VN" dirty="0"/>
          </a:p>
        </p:txBody>
      </p:sp>
    </p:spTree>
    <p:extLst>
      <p:ext uri="{BB962C8B-B14F-4D97-AF65-F5344CB8AC3E}">
        <p14:creationId xmlns:p14="http://schemas.microsoft.com/office/powerpoint/2010/main" val="3398665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27</a:t>
            </a:fld>
            <a:endParaRPr lang="vi-VN" dirty="0"/>
          </a:p>
        </p:txBody>
      </p:sp>
    </p:spTree>
    <p:extLst>
      <p:ext uri="{BB962C8B-B14F-4D97-AF65-F5344CB8AC3E}">
        <p14:creationId xmlns:p14="http://schemas.microsoft.com/office/powerpoint/2010/main" val="107173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a:t>
            </a:fld>
            <a:endParaRPr lang="vi-VN" dirty="0"/>
          </a:p>
        </p:txBody>
      </p:sp>
    </p:spTree>
    <p:extLst>
      <p:ext uri="{BB962C8B-B14F-4D97-AF65-F5344CB8AC3E}">
        <p14:creationId xmlns:p14="http://schemas.microsoft.com/office/powerpoint/2010/main" val="292522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a:t>
            </a:fld>
            <a:endParaRPr lang="vi-VN" dirty="0"/>
          </a:p>
        </p:txBody>
      </p:sp>
    </p:spTree>
    <p:extLst>
      <p:ext uri="{BB962C8B-B14F-4D97-AF65-F5344CB8AC3E}">
        <p14:creationId xmlns:p14="http://schemas.microsoft.com/office/powerpoint/2010/main" val="283347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5</a:t>
            </a:fld>
            <a:endParaRPr lang="vi-VN" dirty="0"/>
          </a:p>
        </p:txBody>
      </p:sp>
    </p:spTree>
    <p:extLst>
      <p:ext uri="{BB962C8B-B14F-4D97-AF65-F5344CB8AC3E}">
        <p14:creationId xmlns:p14="http://schemas.microsoft.com/office/powerpoint/2010/main" val="318373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6</a:t>
            </a:fld>
            <a:endParaRPr lang="vi-VN" dirty="0"/>
          </a:p>
        </p:txBody>
      </p:sp>
    </p:spTree>
    <p:extLst>
      <p:ext uri="{BB962C8B-B14F-4D97-AF65-F5344CB8AC3E}">
        <p14:creationId xmlns:p14="http://schemas.microsoft.com/office/powerpoint/2010/main" val="290561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7</a:t>
            </a:fld>
            <a:endParaRPr lang="vi-VN" dirty="0"/>
          </a:p>
        </p:txBody>
      </p:sp>
    </p:spTree>
    <p:extLst>
      <p:ext uri="{BB962C8B-B14F-4D97-AF65-F5344CB8AC3E}">
        <p14:creationId xmlns:p14="http://schemas.microsoft.com/office/powerpoint/2010/main" val="36370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8</a:t>
            </a:fld>
            <a:endParaRPr lang="vi-VN" dirty="0"/>
          </a:p>
        </p:txBody>
      </p:sp>
    </p:spTree>
    <p:extLst>
      <p:ext uri="{BB962C8B-B14F-4D97-AF65-F5344CB8AC3E}">
        <p14:creationId xmlns:p14="http://schemas.microsoft.com/office/powerpoint/2010/main" val="299361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9</a:t>
            </a:fld>
            <a:endParaRPr lang="vi-VN" dirty="0"/>
          </a:p>
        </p:txBody>
      </p:sp>
    </p:spTree>
    <p:extLst>
      <p:ext uri="{BB962C8B-B14F-4D97-AF65-F5344CB8AC3E}">
        <p14:creationId xmlns:p14="http://schemas.microsoft.com/office/powerpoint/2010/main" val="14614265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E4FE7762-1307-4CCB-B7B2-1746E3719090}"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Ảnh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n-US" noProof="0"/>
              <a:t>Click icon to add picture</a:t>
            </a:r>
            <a:endParaRPr lang="vi-VN" noProof="0" dirty="0"/>
          </a:p>
        </p:txBody>
      </p:sp>
      <p:sp>
        <p:nvSpPr>
          <p:cNvPr id="4" name="Chỗ dành sẵn cho Văn bản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2525A977-DA08-43A6-9243-33F4E4CC50A4}" type="datetime1">
              <a:rPr lang="vi-VN" smtClean="0"/>
              <a:pPr/>
              <a:t>06/06/2018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313EA6B-946D-43B6-9FB9-D3876C16ECE8}"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372600" y="365125"/>
            <a:ext cx="1714500" cy="5811838"/>
          </a:xfrm>
        </p:spPr>
        <p:txBody>
          <a:bodyPr vert="eaVert"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BE39F0A-A7A0-4D8E-A460-B584D709491D}"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grpSp>
        <p:nvGrpSpPr>
          <p:cNvPr id="7" name="Nhóm 6"/>
          <p:cNvGrpSpPr/>
          <p:nvPr/>
        </p:nvGrpSpPr>
        <p:grpSpPr>
          <a:xfrm rot="5400000">
            <a:off x="6514047" y="3228843"/>
            <a:ext cx="5632704" cy="84403"/>
            <a:chOff x="1073150" y="1219201"/>
            <a:chExt cx="10058400" cy="63125"/>
          </a:xfrm>
        </p:grpSpPr>
        <p:cxnSp>
          <p:nvCxnSpPr>
            <p:cNvPr id="8" name="Đường nối Thẳ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A6F6314C-4F63-4275-87B0-928643C9B869}"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g chiếu Tiêu đề có Ảnh">
    <p:spTree>
      <p:nvGrpSpPr>
        <p:cNvPr id="1" name=""/>
        <p:cNvGrpSpPr/>
        <p:nvPr/>
      </p:nvGrpSpPr>
      <p:grpSpPr>
        <a:xfrm>
          <a:off x="0" y="0"/>
          <a:ext cx="0" cy="0"/>
          <a:chOff x="0" y="0"/>
          <a:chExt cx="0" cy="0"/>
        </a:xfrm>
      </p:grpSpPr>
      <p:grpSp>
        <p:nvGrpSpPr>
          <p:cNvPr id="13" name="Nhóm 12"/>
          <p:cNvGrpSpPr/>
          <p:nvPr/>
        </p:nvGrpSpPr>
        <p:grpSpPr>
          <a:xfrm rot="10800000">
            <a:off x="0" y="5645510"/>
            <a:ext cx="12192000" cy="63125"/>
            <a:chOff x="507492" y="1501519"/>
            <a:chExt cx="8129016" cy="63125"/>
          </a:xfrm>
        </p:grpSpPr>
        <p:cxnSp>
          <p:nvCxnSpPr>
            <p:cNvPr id="17" name="Đường nối Thẳ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Nhóm 13"/>
          <p:cNvGrpSpPr/>
          <p:nvPr/>
        </p:nvGrpSpPr>
        <p:grpSpPr>
          <a:xfrm>
            <a:off x="0" y="1143000"/>
            <a:ext cx="12192000" cy="63125"/>
            <a:chOff x="507492" y="1501519"/>
            <a:chExt cx="8129016" cy="63125"/>
          </a:xfrm>
        </p:grpSpPr>
        <p:cxnSp>
          <p:nvCxnSpPr>
            <p:cNvPr id="15" name="Đường nối Thẳ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pic>
        <p:nvPicPr>
          <p:cNvPr id="10" name="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Chỗ dành sẵn cho Ảnh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n-US" noProof="0"/>
              <a:t>Click icon to add picture</a:t>
            </a:r>
            <a:endParaRPr lang="vi-VN" noProof="0" dirty="0"/>
          </a:p>
        </p:txBody>
      </p:sp>
      <p:sp>
        <p:nvSpPr>
          <p:cNvPr id="19" name="Văn bản Hướng dẫn"/>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vi-VN" sz="1200" b="1" i="1" noProof="0" dirty="0">
                <a:latin typeface="Arial" pitchFamily="34" charset="0"/>
                <a:cs typeface="Arial" pitchFamily="34" charset="0"/>
              </a:rPr>
              <a:t>LƯU Ý:</a:t>
            </a:r>
          </a:p>
          <a:p>
            <a:pPr rtl="0"/>
            <a:r>
              <a:rPr lang="vi-VN" sz="1200" i="1" noProof="0" dirty="0">
                <a:latin typeface="Arial" pitchFamily="34" charset="0"/>
                <a:cs typeface="Arial" pitchFamily="34" charset="0"/>
              </a:rPr>
              <a:t>Để thay đổi hình ảnh trên trang chiếu này, hãy chọn ảnh, rồi xóa ảnh đi. Sau đó bấm vào biểu tượng Ảnh trong chỗ dành sẵn để chèn ảnh riêng của bạn.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Đầu trang của Mục">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ờng nối Thẳ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ờng nối Thẳ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ình chữ nhậ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grpSp>
          <p:nvGrpSpPr>
            <p:cNvPr id="11" name="Nhóm 10"/>
            <p:cNvGrpSpPr/>
            <p:nvPr/>
          </p:nvGrpSpPr>
          <p:grpSpPr>
            <a:xfrm rot="10800000">
              <a:off x="647402" y="5645510"/>
              <a:ext cx="10838688" cy="63125"/>
              <a:chOff x="507492" y="1501519"/>
              <a:chExt cx="8129016" cy="63125"/>
            </a:xfrm>
          </p:grpSpPr>
          <p:cxnSp>
            <p:nvCxnSpPr>
              <p:cNvPr id="12" name="Đường nối Thẳ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vi-VN" dirty="0"/>
              <a:t>Bấm để sửa kiểu văn bản </a:t>
            </a:r>
            <a:r>
              <a:rPr lang="vi-VN" dirty="0" err="1"/>
              <a:t>Bản</a:t>
            </a:r>
            <a:r>
              <a:rPr lang="vi-VN" dirty="0"/>
              <a:t> cái</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13343FA5-0D7A-4F76-AB84-CB726FA59FF4}" type="datetime1">
              <a:rPr lang="vi-VN" smtClean="0"/>
              <a:pPr/>
              <a:t>06/06/2018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7" name="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sz="half" idx="1" hasCustomPrompt="1"/>
          </p:nvPr>
        </p:nvSpPr>
        <p:spPr>
          <a:xfrm>
            <a:off x="1104900" y="1600200"/>
            <a:ext cx="4914900" cy="4571999"/>
          </a:xfrm>
        </p:spPr>
        <p:txBody>
          <a:bodyPr rtlCol="0"/>
          <a:lstStyle>
            <a:lvl1pPr rtl="0">
              <a:defRPr/>
            </a:lvl1pPr>
            <a:lvl5pPr algn="l" rtl="0">
              <a:defRPr/>
            </a:lvl5pPr>
            <a:lvl6pPr algn="l" rtl="0">
              <a:defRPr/>
            </a:lvl6pPr>
            <a:lvl7pPr algn="l" rtl="0">
              <a:defRPr/>
            </a:lvl7pPr>
            <a:lvl8pPr algn="l" rtl="0">
              <a:defRPr/>
            </a:lvl8pPr>
            <a:lvl9pPr algn="l" rtl="0">
              <a:defRPr/>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ội dung 3"/>
          <p:cNvSpPr>
            <a:spLocks noGrp="1"/>
          </p:cNvSpPr>
          <p:nvPr>
            <p:ph sz="half" idx="2" hasCustomPrompt="1"/>
          </p:nvPr>
        </p:nvSpPr>
        <p:spPr>
          <a:xfrm>
            <a:off x="6172200" y="1600200"/>
            <a:ext cx="4914900" cy="4571999"/>
          </a:xfrm>
        </p:spPr>
        <p:txBody>
          <a:bodyPr rtlCol="0"/>
          <a:lstStyle>
            <a:lvl1pPr rtl="0">
              <a:defRPr/>
            </a:lvl1pPr>
            <a:lvl5pPr algn="l" rtl="0">
              <a:defRPr/>
            </a:lvl5pPr>
            <a:lvl6pPr algn="l" rtl="0">
              <a:defRPr/>
            </a:lvl6pPr>
            <a:lvl7pPr algn="l" rtl="0">
              <a:defRPr/>
            </a:lvl7pPr>
            <a:lvl8pPr algn="l" rtl="0">
              <a:defRPr/>
            </a:lvl8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Ngày tháng 4"/>
          <p:cNvSpPr>
            <a:spLocks noGrp="1"/>
          </p:cNvSpPr>
          <p:nvPr>
            <p:ph type="dt" sz="half" idx="10"/>
          </p:nvPr>
        </p:nvSpPr>
        <p:spPr/>
        <p:txBody>
          <a:bodyPr rtlCol="0"/>
          <a:lstStyle>
            <a:lvl1pPr>
              <a:defRPr/>
            </a:lvl1pPr>
          </a:lstStyle>
          <a:p>
            <a:fld id="{2148F807-CE7D-4773-A64E-73EB63AD8F3F}" type="datetime1">
              <a:rPr lang="vi-VN" smtClean="0"/>
              <a:pPr/>
              <a:t>06/06/2018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4" name="Chỗ dành sẵn cho Nội dung 3"/>
          <p:cNvSpPr>
            <a:spLocks noGrp="1"/>
          </p:cNvSpPr>
          <p:nvPr>
            <p:ph sz="half" idx="2" hasCustomPrompt="1"/>
          </p:nvPr>
        </p:nvSpPr>
        <p:spPr>
          <a:xfrm>
            <a:off x="110490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Văn bản 4"/>
          <p:cNvSpPr>
            <a:spLocks noGrp="1"/>
          </p:cNvSpPr>
          <p:nvPr>
            <p:ph type="body" sz="quarter" idx="3" hasCustomPrompt="1"/>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6" name="Chỗ dành sẵn cho Nội dung 5"/>
          <p:cNvSpPr>
            <a:spLocks noGrp="1"/>
          </p:cNvSpPr>
          <p:nvPr>
            <p:ph sz="quarter" idx="4" hasCustomPrompt="1"/>
          </p:nvPr>
        </p:nvSpPr>
        <p:spPr>
          <a:xfrm>
            <a:off x="616611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7" name="Chỗ dành sẵn cho Ngày tháng 6"/>
          <p:cNvSpPr>
            <a:spLocks noGrp="1"/>
          </p:cNvSpPr>
          <p:nvPr>
            <p:ph type="dt" sz="half" idx="10"/>
          </p:nvPr>
        </p:nvSpPr>
        <p:spPr/>
        <p:txBody>
          <a:bodyPr rtlCol="0"/>
          <a:lstStyle>
            <a:lvl1pPr>
              <a:defRPr/>
            </a:lvl1pPr>
          </a:lstStyle>
          <a:p>
            <a:fld id="{F8CB9F37-3616-48B4-B75E-6A34D1070F0D}" type="datetime1">
              <a:rPr lang="vi-VN" smtClean="0"/>
              <a:pPr/>
              <a:t>06/06/2018</a:t>
            </a:fld>
            <a:endParaRPr lang="vi-VN" dirty="0"/>
          </a:p>
        </p:txBody>
      </p:sp>
      <p:sp>
        <p:nvSpPr>
          <p:cNvPr id="8" name="Chỗ dành sẵn cho Chân trang 7"/>
          <p:cNvSpPr>
            <a:spLocks noGrp="1"/>
          </p:cNvSpPr>
          <p:nvPr>
            <p:ph type="ftr" sz="quarter" idx="11"/>
          </p:nvPr>
        </p:nvSpPr>
        <p:spPr/>
        <p:txBody>
          <a:bodyPr rtlCol="0"/>
          <a:lstStyle/>
          <a:p>
            <a:pPr rtl="0"/>
            <a:endParaRPr lang="vi-VN" noProof="0" dirty="0"/>
          </a:p>
        </p:txBody>
      </p:sp>
      <p:sp>
        <p:nvSpPr>
          <p:cNvPr id="9" name="Chỗ dành sẵn cho Số hiệu Bản chiếu 8"/>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gày tháng 2"/>
          <p:cNvSpPr>
            <a:spLocks noGrp="1"/>
          </p:cNvSpPr>
          <p:nvPr>
            <p:ph type="dt" sz="half" idx="10"/>
          </p:nvPr>
        </p:nvSpPr>
        <p:spPr/>
        <p:txBody>
          <a:bodyPr rtlCol="0"/>
          <a:lstStyle>
            <a:lvl1pPr>
              <a:defRPr/>
            </a:lvl1pPr>
          </a:lstStyle>
          <a:p>
            <a:fld id="{F5BC2E9C-C3BD-4161-9EFA-D792C12C16C8}" type="datetime1">
              <a:rPr lang="vi-VN" smtClean="0"/>
              <a:pPr/>
              <a:t>06/06/2018</a:t>
            </a:fld>
            <a:endParaRPr lang="vi-VN" dirty="0"/>
          </a:p>
        </p:txBody>
      </p:sp>
      <p:sp>
        <p:nvSpPr>
          <p:cNvPr id="4" name="Chỗ dành sẵn cho Chân trang 3"/>
          <p:cNvSpPr>
            <a:spLocks noGrp="1"/>
          </p:cNvSpPr>
          <p:nvPr>
            <p:ph type="ftr" sz="quarter" idx="11"/>
          </p:nvPr>
        </p:nvSpPr>
        <p:spPr/>
        <p:txBody>
          <a:bodyPr rtlCol="0"/>
          <a:lstStyle/>
          <a:p>
            <a:pPr rtl="0"/>
            <a:endParaRPr lang="vi-VN" noProof="0" dirty="0"/>
          </a:p>
        </p:txBody>
      </p:sp>
      <p:sp>
        <p:nvSpPr>
          <p:cNvPr id="5" name="Chỗ dành sẵn cho Số hiệu Bản chiếu 4"/>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sp>
        <p:nvSpPr>
          <p:cNvPr id="2" name="Chỗ dành sẵn cho Ngày tháng 1"/>
          <p:cNvSpPr>
            <a:spLocks noGrp="1"/>
          </p:cNvSpPr>
          <p:nvPr>
            <p:ph type="dt" sz="half" idx="10"/>
          </p:nvPr>
        </p:nvSpPr>
        <p:spPr/>
        <p:txBody>
          <a:bodyPr rtlCol="0"/>
          <a:lstStyle>
            <a:lvl1pPr>
              <a:defRPr/>
            </a:lvl1pPr>
          </a:lstStyle>
          <a:p>
            <a:fld id="{E6051EE5-3C28-4FBA-B560-7DFA6012CB04}" type="datetime1">
              <a:rPr lang="vi-VN" smtClean="0"/>
              <a:pPr/>
              <a:t>06/06/2018</a:t>
            </a:fld>
            <a:endParaRPr lang="vi-VN" dirty="0"/>
          </a:p>
        </p:txBody>
      </p:sp>
      <p:sp>
        <p:nvSpPr>
          <p:cNvPr id="3" name="Chỗ dành sẵn cho Chân trang 2"/>
          <p:cNvSpPr>
            <a:spLocks noGrp="1"/>
          </p:cNvSpPr>
          <p:nvPr>
            <p:ph type="ftr" sz="quarter" idx="11"/>
          </p:nvPr>
        </p:nvSpPr>
        <p:spPr/>
        <p:txBody>
          <a:bodyPr rtlCol="0"/>
          <a:lstStyle/>
          <a:p>
            <a:pPr rtl="0"/>
            <a:endParaRPr lang="vi-VN" noProof="0" dirty="0"/>
          </a:p>
        </p:txBody>
      </p:sp>
      <p:sp>
        <p:nvSpPr>
          <p:cNvPr id="4" name="Chỗ dành sẵn cho Số hiệu Bản chiếu 3"/>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Văn bản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B25FF157-6FB5-4D84-8438-B00D249A1292}" type="datetime1">
              <a:rPr lang="vi-VN" smtClean="0"/>
              <a:pPr/>
              <a:t>06/06/2018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dirty="0"/>
              <a:t>Bấm để sửa kiểu tiêu đề Bản cái</a:t>
            </a:r>
            <a:endParaRPr lang="vi-VN" noProof="0" dirty="0"/>
          </a:p>
        </p:txBody>
      </p:sp>
      <p:sp>
        <p:nvSpPr>
          <p:cNvPr id="3" name="Chỗ dành sẵ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a:p>
            <a:pPr lvl="5" rtl="0"/>
            <a:r>
              <a:rPr lang="vi-VN" noProof="0" dirty="0" err="1"/>
              <a:t>Mức</a:t>
            </a:r>
            <a:r>
              <a:rPr lang="vi-VN" noProof="0" dirty="0"/>
              <a:t> </a:t>
            </a:r>
            <a:r>
              <a:rPr lang="vi-VN" noProof="0" dirty="0" err="1"/>
              <a:t>sáu</a:t>
            </a:r>
            <a:endParaRPr lang="vi-VN" noProof="0" dirty="0"/>
          </a:p>
          <a:p>
            <a:pPr lvl="6" rtl="0"/>
            <a:r>
              <a:rPr lang="vi-VN" noProof="0" dirty="0" err="1"/>
              <a:t>Mức</a:t>
            </a:r>
            <a:r>
              <a:rPr lang="vi-VN" noProof="0" dirty="0"/>
              <a:t> </a:t>
            </a:r>
            <a:r>
              <a:rPr lang="vi-VN" noProof="0" dirty="0" err="1"/>
              <a:t>bảy</a:t>
            </a:r>
            <a:endParaRPr lang="vi-VN" noProof="0" dirty="0"/>
          </a:p>
          <a:p>
            <a:pPr lvl="7" rtl="0"/>
            <a:r>
              <a:rPr lang="vi-VN" noProof="0" dirty="0" err="1"/>
              <a:t>Mức</a:t>
            </a:r>
            <a:r>
              <a:rPr lang="vi-VN" noProof="0" dirty="0"/>
              <a:t> </a:t>
            </a:r>
            <a:r>
              <a:rPr lang="vi-VN" noProof="0" dirty="0" err="1"/>
              <a:t>tám</a:t>
            </a:r>
            <a:endParaRPr lang="vi-VN" noProof="0" dirty="0"/>
          </a:p>
          <a:p>
            <a:pPr lvl="8" rtl="0"/>
            <a:r>
              <a:rPr lang="vi-VN" noProof="0" dirty="0" err="1"/>
              <a:t>Mức</a:t>
            </a:r>
            <a:r>
              <a:rPr lang="vi-VN" noProof="0" dirty="0"/>
              <a:t> </a:t>
            </a:r>
            <a:r>
              <a:rPr lang="vi-VN" noProof="0" dirty="0" err="1"/>
              <a:t>chín</a:t>
            </a:r>
            <a:endParaRPr lang="vi-VN" noProof="0" dirty="0"/>
          </a:p>
        </p:txBody>
      </p:sp>
      <p:sp>
        <p:nvSpPr>
          <p:cNvPr id="4" name="Chỗ dành sẵn cho Ngày thá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1989F00B-1389-464C-AE88-B33F467D5638}" type="datetime1">
              <a:rPr lang="vi-VN" smtClean="0"/>
              <a:pPr/>
              <a:t>06/06/2018</a:t>
            </a:fld>
            <a:endParaRPr lang="vi-VN" dirty="0"/>
          </a:p>
        </p:txBody>
      </p:sp>
      <p:sp>
        <p:nvSpPr>
          <p:cNvPr id="5" name="Chỗ dành sẵ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vi-VN" noProof="0" dirty="0"/>
          </a:p>
        </p:txBody>
      </p:sp>
      <p:sp>
        <p:nvSpPr>
          <p:cNvPr id="6" name="Chỗ dành sẵn cho Số hiệu Bản chiế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vi-VN" smtClean="0"/>
              <a:pPr/>
              <a:t>‹#›</a:t>
            </a:fld>
            <a:endParaRPr lang="vi-VN" dirty="0"/>
          </a:p>
        </p:txBody>
      </p:sp>
      <p:grpSp>
        <p:nvGrpSpPr>
          <p:cNvPr id="15" name="Nhóm 14"/>
          <p:cNvGrpSpPr/>
          <p:nvPr/>
        </p:nvGrpSpPr>
        <p:grpSpPr>
          <a:xfrm>
            <a:off x="1103376" y="1219201"/>
            <a:ext cx="9985248" cy="84403"/>
            <a:chOff x="1073150" y="1219201"/>
            <a:chExt cx="10058400" cy="63125"/>
          </a:xfrm>
        </p:grpSpPr>
        <p:cxnSp>
          <p:nvCxnSpPr>
            <p:cNvPr id="13" name="Đường nối Thẳ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a:t>HỆ THỐNG PHÁT HIỆN VÀ NGĂN NGỪA XÂM NHẬP</a:t>
            </a:r>
            <a:endParaRPr lang="vi-VN" dirty="0"/>
          </a:p>
        </p:txBody>
      </p:sp>
      <p:sp>
        <p:nvSpPr>
          <p:cNvPr id="3" name="Phụ đề 2"/>
          <p:cNvSpPr>
            <a:spLocks noGrp="1"/>
          </p:cNvSpPr>
          <p:nvPr>
            <p:ph type="subTitle" idx="1"/>
          </p:nvPr>
        </p:nvSpPr>
        <p:spPr/>
        <p:txBody>
          <a:bodyPr rtlCol="0">
            <a:normAutofit fontScale="92500" lnSpcReduction="10000"/>
          </a:bodyPr>
          <a:lstStyle/>
          <a:p>
            <a:r>
              <a:rPr lang="en-US"/>
              <a:t>Sinh viên thực hiện:</a:t>
            </a:r>
          </a:p>
          <a:p>
            <a:pPr marL="285750" indent="-285750">
              <a:buFont typeface="Arial" panose="020B0604020202020204" pitchFamily="34" charset="0"/>
              <a:buChar char="•"/>
            </a:pPr>
            <a:r>
              <a:rPr lang="en-US"/>
              <a:t>Lê Phạm Minh Quân – 15520674</a:t>
            </a:r>
          </a:p>
          <a:p>
            <a:pPr marL="285750" indent="-285750">
              <a:buFont typeface="Arial" panose="020B0604020202020204" pitchFamily="34" charset="0"/>
              <a:buChar char="•"/>
            </a:pPr>
            <a:r>
              <a:rPr lang="en-US"/>
              <a:t>Lương Anh Tuấn – 1552</a:t>
            </a:r>
          </a:p>
          <a:p>
            <a:pPr marL="285750" indent="-285750">
              <a:buFont typeface="Arial" panose="020B0604020202020204" pitchFamily="34" charset="0"/>
              <a:buChar char="•"/>
            </a:pPr>
            <a:r>
              <a:rPr lang="en-US"/>
              <a:t>Lê Hoàng Viễn - 1552</a:t>
            </a:r>
            <a:endParaRPr lang="vi-VN"/>
          </a:p>
          <a:p>
            <a:pPr rtl="0"/>
            <a:endParaRPr lang="vi-VN" dirty="0"/>
          </a:p>
        </p:txBody>
      </p:sp>
    </p:spTree>
    <p:extLst>
      <p:ext uri="{BB962C8B-B14F-4D97-AF65-F5344CB8AC3E}">
        <p14:creationId xmlns:p14="http://schemas.microsoft.com/office/powerpoint/2010/main" val="364137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Snort là NIDPS mã nguồn mở miễn phí.</a:t>
            </a:r>
          </a:p>
          <a:p>
            <a:pPr lvl="1"/>
            <a:r>
              <a:rPr lang="vi-VN" sz="2800"/>
              <a:t>Với kiến trúc thiết kế theo kiểu module, người dùng có thể tự tăng cường tính năng cho hệ thống Snort của mình bằng việc cài đặt hay viết thêm mới các module.</a:t>
            </a:r>
            <a:endParaRPr lang="en-US" sz="2800"/>
          </a:p>
          <a:p>
            <a:pPr lvl="1"/>
            <a:r>
              <a:rPr lang="vi-VN" sz="2800"/>
              <a:t>Snort sử dụng các rule được lưu trữ trong các file text, có thể được chỉnh sửa bởi người quản trị.</a:t>
            </a:r>
            <a:endParaRPr lang="en-US" sz="2800"/>
          </a:p>
          <a:p>
            <a:pPr lvl="1"/>
            <a:r>
              <a:rPr lang="en-US" sz="2800"/>
              <a:t>Phiên bản mới nhất là 3.0</a:t>
            </a:r>
          </a:p>
        </p:txBody>
      </p:sp>
      <p:pic>
        <p:nvPicPr>
          <p:cNvPr id="2" name="Picture 1">
            <a:extLst>
              <a:ext uri="{FF2B5EF4-FFF2-40B4-BE49-F238E27FC236}">
                <a16:creationId xmlns:a16="http://schemas.microsoft.com/office/drawing/2014/main" id="{ADC743E3-CBD3-4378-B2D7-ABFB81A32D21}"/>
              </a:ext>
            </a:extLst>
          </p:cNvPr>
          <p:cNvPicPr>
            <a:picLocks noChangeAspect="1"/>
          </p:cNvPicPr>
          <p:nvPr/>
        </p:nvPicPr>
        <p:blipFill>
          <a:blip r:embed="rId3"/>
          <a:stretch>
            <a:fillRect/>
          </a:stretch>
        </p:blipFill>
        <p:spPr>
          <a:xfrm>
            <a:off x="7525353" y="4364935"/>
            <a:ext cx="3560229" cy="1785730"/>
          </a:xfrm>
          <a:prstGeom prst="rect">
            <a:avLst/>
          </a:prstGeom>
        </p:spPr>
      </p:pic>
    </p:spTree>
    <p:extLst>
      <p:ext uri="{BB962C8B-B14F-4D97-AF65-F5344CB8AC3E}">
        <p14:creationId xmlns:p14="http://schemas.microsoft.com/office/powerpoint/2010/main" val="126325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Sniffer mode: là chế độ hiển thị các header của gói tin TCP/IP ra màn hình console.</a:t>
            </a:r>
          </a:p>
          <a:p>
            <a:pPr lvl="2"/>
            <a:r>
              <a:rPr lang="vi-VN" sz="2600"/>
              <a:t>Packet Logger mode: cho phép ghi các logs dữ liệu vào đĩa lưu trữ.</a:t>
            </a:r>
          </a:p>
          <a:p>
            <a:pPr lvl="2"/>
            <a:r>
              <a:rPr lang="vi-VN" sz="2600"/>
              <a:t>Network Intrusion Detection System (NIDS) mode: phân tích các luồng dữ liệu, trong đó kiểm soát cho (hay không) cho phép các dữ liệu ra vào hệ thống mạng dựa vào các rule.</a:t>
            </a:r>
          </a:p>
          <a:p>
            <a:pPr lvl="1"/>
            <a:endParaRPr lang="en-US" sz="2800"/>
          </a:p>
        </p:txBody>
      </p:sp>
    </p:spTree>
    <p:extLst>
      <p:ext uri="{BB962C8B-B14F-4D97-AF65-F5344CB8AC3E}">
        <p14:creationId xmlns:p14="http://schemas.microsoft.com/office/powerpoint/2010/main" val="91522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76200"/>
            <a:ext cx="9980682" cy="1096962"/>
          </a:xfrm>
        </p:spPr>
        <p:txBody>
          <a:bodyPr rtlCol="0">
            <a:normAutofit/>
          </a:bodyPr>
          <a:lstStyle/>
          <a:p>
            <a:pPr rtl="0"/>
            <a:r>
              <a:rPr lang="en-US" sz="3600"/>
              <a:t>6. Các module của Snort</a:t>
            </a:r>
            <a:endParaRPr lang="vi-VN" sz="3600" dirty="0"/>
          </a:p>
        </p:txBody>
      </p:sp>
      <p:pic>
        <p:nvPicPr>
          <p:cNvPr id="8" name="Content Placeholder 7">
            <a:extLst>
              <a:ext uri="{FF2B5EF4-FFF2-40B4-BE49-F238E27FC236}">
                <a16:creationId xmlns:a16="http://schemas.microsoft.com/office/drawing/2014/main" id="{4E297066-BD41-4AEE-A199-D3A93A2462B6}"/>
              </a:ext>
            </a:extLst>
          </p:cNvPr>
          <p:cNvPicPr>
            <a:picLocks noGrp="1" noChangeAspect="1"/>
          </p:cNvPicPr>
          <p:nvPr>
            <p:ph idx="1"/>
          </p:nvPr>
        </p:nvPicPr>
        <p:blipFill>
          <a:blip r:embed="rId3"/>
          <a:stretch>
            <a:fillRect/>
          </a:stretch>
        </p:blipFill>
        <p:spPr>
          <a:xfrm>
            <a:off x="1104899" y="1385887"/>
            <a:ext cx="9980681" cy="4643852"/>
          </a:xfrm>
          <a:prstGeom prst="rect">
            <a:avLst/>
          </a:prstGeom>
        </p:spPr>
      </p:pic>
    </p:spTree>
    <p:extLst>
      <p:ext uri="{BB962C8B-B14F-4D97-AF65-F5344CB8AC3E}">
        <p14:creationId xmlns:p14="http://schemas.microsoft.com/office/powerpoint/2010/main" val="13648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6.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Packet Decoder c</a:t>
            </a:r>
            <a:r>
              <a:rPr lang="vi-VN" sz="2800"/>
              <a:t>ó nhiệm</a:t>
            </a:r>
            <a:r>
              <a:rPr lang="en-US" sz="2800"/>
              <a:t> vụ: </a:t>
            </a:r>
          </a:p>
          <a:p>
            <a:pPr lvl="2"/>
            <a:r>
              <a:rPr lang="en-US" sz="2600"/>
              <a:t>Bắt mọi</a:t>
            </a:r>
            <a:r>
              <a:rPr lang="vi-VN" sz="2600"/>
              <a:t> gói tin</a:t>
            </a:r>
            <a:r>
              <a:rPr lang="en-US" sz="2600"/>
              <a:t> ở các interface khác nhau.</a:t>
            </a:r>
          </a:p>
          <a:p>
            <a:pPr lvl="2"/>
            <a:r>
              <a:rPr lang="en-US" sz="2600"/>
              <a:t>Giải mã những gói tin bắt đ</a:t>
            </a:r>
            <a:r>
              <a:rPr lang="vi-VN" sz="2600"/>
              <a:t>ư</a:t>
            </a:r>
            <a:r>
              <a:rPr lang="en-US" sz="2600"/>
              <a:t>ợc.</a:t>
            </a:r>
          </a:p>
          <a:p>
            <a:pPr lvl="2"/>
            <a:r>
              <a:rPr lang="en-US" sz="2600"/>
              <a:t>Gói tin đã giải mã sẽ đ</a:t>
            </a:r>
            <a:r>
              <a:rPr lang="vi-VN" sz="2600"/>
              <a:t>ư</a:t>
            </a:r>
            <a:r>
              <a:rPr lang="en-US" sz="2600"/>
              <a:t>ợc cho vào module Preprocessor.</a:t>
            </a:r>
          </a:p>
        </p:txBody>
      </p:sp>
    </p:spTree>
    <p:extLst>
      <p:ext uri="{BB962C8B-B14F-4D97-AF65-F5344CB8AC3E}">
        <p14:creationId xmlns:p14="http://schemas.microsoft.com/office/powerpoint/2010/main" val="29919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6.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endParaRPr lang="en-US" sz="2800"/>
          </a:p>
        </p:txBody>
      </p:sp>
    </p:spTree>
    <p:extLst>
      <p:ext uri="{BB962C8B-B14F-4D97-AF65-F5344CB8AC3E}">
        <p14:creationId xmlns:p14="http://schemas.microsoft.com/office/powerpoint/2010/main" val="32389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6.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endParaRPr lang="en-US" sz="2800"/>
          </a:p>
        </p:txBody>
      </p:sp>
    </p:spTree>
    <p:extLst>
      <p:ext uri="{BB962C8B-B14F-4D97-AF65-F5344CB8AC3E}">
        <p14:creationId xmlns:p14="http://schemas.microsoft.com/office/powerpoint/2010/main" val="295232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6.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endParaRPr lang="en-US" sz="2800"/>
          </a:p>
        </p:txBody>
      </p:sp>
    </p:spTree>
    <p:extLst>
      <p:ext uri="{BB962C8B-B14F-4D97-AF65-F5344CB8AC3E}">
        <p14:creationId xmlns:p14="http://schemas.microsoft.com/office/powerpoint/2010/main" val="86614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6.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endParaRPr lang="en-US" sz="2800"/>
          </a:p>
        </p:txBody>
      </p:sp>
    </p:spTree>
    <p:extLst>
      <p:ext uri="{BB962C8B-B14F-4D97-AF65-F5344CB8AC3E}">
        <p14:creationId xmlns:p14="http://schemas.microsoft.com/office/powerpoint/2010/main" val="13225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Tiêu đề và Nội dung với Biểu đồ</a:t>
            </a:r>
          </a:p>
        </p:txBody>
      </p:sp>
      <p:graphicFrame>
        <p:nvGraphicFramePr>
          <p:cNvPr id="6" name="Chỗ dành sẵn cho Nội dung 5" descr="Biểu đồ Cột Liên cụm" title="Biểu đồ"/>
          <p:cNvGraphicFramePr>
            <a:graphicFrameLocks noGrp="1"/>
          </p:cNvGraphicFramePr>
          <p:nvPr>
            <p:ph idx="1"/>
            <p:extLst>
              <p:ext uri="{D42A27DB-BD31-4B8C-83A1-F6EECF244321}">
                <p14:modId xmlns:p14="http://schemas.microsoft.com/office/powerpoint/2010/main" val="1428221224"/>
              </p:ext>
            </p:extLst>
          </p:nvPr>
        </p:nvGraphicFramePr>
        <p:xfrm>
          <a:off x="1104900" y="1600200"/>
          <a:ext cx="9982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Hai Nội dung với Bảng</a:t>
            </a:r>
          </a:p>
        </p:txBody>
      </p:sp>
      <p:sp>
        <p:nvSpPr>
          <p:cNvPr id="3" name="Chỗ dành sẵn cho Nội dung 2"/>
          <p:cNvSpPr>
            <a:spLocks noGrp="1"/>
          </p:cNvSpPr>
          <p:nvPr>
            <p:ph sz="half" idx="1"/>
          </p:nvPr>
        </p:nvSpPr>
        <p:spPr/>
        <p:txBody>
          <a:bodyPr rtlCol="0"/>
          <a:lstStyle/>
          <a:p>
            <a:pPr rtl="0"/>
            <a:r>
              <a:rPr lang="vi-VN" dirty="0"/>
              <a:t>Điểm dấu đầu dòng đầu tiên ở đây</a:t>
            </a:r>
          </a:p>
          <a:p>
            <a:pPr rtl="0"/>
            <a:r>
              <a:rPr lang="vi-VN" dirty="0"/>
              <a:t>Điểm dấu đầu dòng thứ hai ở đây</a:t>
            </a:r>
          </a:p>
          <a:p>
            <a:pPr rtl="0"/>
            <a:r>
              <a:rPr lang="vi-VN" dirty="0"/>
              <a:t>Điểm dấu đầu dòng thứ ba ở đây</a:t>
            </a:r>
          </a:p>
        </p:txBody>
      </p:sp>
      <p:graphicFrame>
        <p:nvGraphicFramePr>
          <p:cNvPr id="16" name="Chỗ dành sẵn cho Nội dung 15" descr="Bảng mẫu có 3 cột, 4 hàng" title="Bảng"/>
          <p:cNvGraphicFramePr>
            <a:graphicFrameLocks noGrp="1"/>
          </p:cNvGraphicFramePr>
          <p:nvPr>
            <p:ph sz="half" idx="2"/>
            <p:extLst>
              <p:ext uri="{D42A27DB-BD31-4B8C-83A1-F6EECF244321}">
                <p14:modId xmlns:p14="http://schemas.microsoft.com/office/powerpoint/2010/main" val="2445677399"/>
              </p:ext>
            </p:extLst>
          </p:nvPr>
        </p:nvGraphicFramePr>
        <p:xfrm>
          <a:off x="6172200" y="1600200"/>
          <a:ext cx="4914900" cy="18288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457200">
                <a:tc>
                  <a:txBody>
                    <a:bodyPr/>
                    <a:lstStyle/>
                    <a:p>
                      <a:pPr rtl="0"/>
                      <a:endParaRPr lang="vi-VN" noProof="0" dirty="0">
                        <a:latin typeface="Calibri" panose="020F0502020204030204" pitchFamily="34" charset="0"/>
                      </a:endParaRPr>
                    </a:p>
                  </a:txBody>
                  <a:tcPr anchor="ctr"/>
                </a:tc>
                <a:tc>
                  <a:txBody>
                    <a:bodyPr/>
                    <a:lstStyle/>
                    <a:p>
                      <a:pPr algn="ctr" rtl="0"/>
                      <a:r>
                        <a:rPr lang="vi-VN" noProof="0" dirty="0">
                          <a:latin typeface="Calibri" panose="020F0502020204030204" pitchFamily="34" charset="0"/>
                        </a:rPr>
                        <a:t>Nhóm 1</a:t>
                      </a:r>
                    </a:p>
                  </a:txBody>
                  <a:tcPr anchor="ctr"/>
                </a:tc>
                <a:tc>
                  <a:txBody>
                    <a:bodyPr/>
                    <a:lstStyle/>
                    <a:p>
                      <a:pPr algn="ctr" rtl="0"/>
                      <a:r>
                        <a:rPr lang="vi-VN" noProof="0" dirty="0">
                          <a:latin typeface="Calibri" panose="020F0502020204030204" pitchFamily="34" charset="0"/>
                        </a:rPr>
                        <a:t>Nhóm 2</a:t>
                      </a:r>
                    </a:p>
                  </a:txBody>
                  <a:tcPr anchor="ctr"/>
                </a:tc>
                <a:extLst>
                  <a:ext uri="{0D108BD9-81ED-4DB2-BD59-A6C34878D82A}">
                    <a16:rowId xmlns:a16="http://schemas.microsoft.com/office/drawing/2014/main" val="10000"/>
                  </a:ext>
                </a:extLst>
              </a:tr>
              <a:tr h="457200">
                <a:tc>
                  <a:txBody>
                    <a:bodyPr/>
                    <a:lstStyle/>
                    <a:p>
                      <a:pPr rtl="0"/>
                      <a:r>
                        <a:rPr lang="vi-VN" noProof="0" dirty="0">
                          <a:latin typeface="Calibri" panose="020F0502020204030204" pitchFamily="34" charset="0"/>
                        </a:rPr>
                        <a:t>Lớp 1</a:t>
                      </a:r>
                    </a:p>
                  </a:txBody>
                  <a:tcPr anchor="ctr"/>
                </a:tc>
                <a:tc>
                  <a:txBody>
                    <a:bodyPr/>
                    <a:lstStyle/>
                    <a:p>
                      <a:pPr algn="ctr" rtl="0"/>
                      <a:r>
                        <a:rPr lang="vi-VN" noProof="0" dirty="0">
                          <a:latin typeface="Calibri" panose="020F0502020204030204" pitchFamily="34" charset="0"/>
                        </a:rPr>
                        <a:t>82</a:t>
                      </a:r>
                    </a:p>
                  </a:txBody>
                  <a:tcPr anchor="ctr"/>
                </a:tc>
                <a:tc>
                  <a:txBody>
                    <a:bodyPr/>
                    <a:lstStyle/>
                    <a:p>
                      <a:pPr algn="ctr" rtl="0"/>
                      <a:r>
                        <a:rPr lang="vi-VN" noProof="0" dirty="0">
                          <a:latin typeface="Calibri" panose="020F0502020204030204" pitchFamily="34" charset="0"/>
                        </a:rPr>
                        <a:t>95</a:t>
                      </a:r>
                    </a:p>
                  </a:txBody>
                  <a:tcPr anchor="ctr"/>
                </a:tc>
                <a:extLst>
                  <a:ext uri="{0D108BD9-81ED-4DB2-BD59-A6C34878D82A}">
                    <a16:rowId xmlns:a16="http://schemas.microsoft.com/office/drawing/2014/main" val="10001"/>
                  </a:ext>
                </a:extLst>
              </a:tr>
              <a:tr h="457200">
                <a:tc>
                  <a:txBody>
                    <a:bodyPr/>
                    <a:lstStyle/>
                    <a:p>
                      <a:pPr rtl="0"/>
                      <a:r>
                        <a:rPr lang="vi-VN" noProof="0" dirty="0">
                          <a:latin typeface="Calibri" panose="020F0502020204030204" pitchFamily="34" charset="0"/>
                        </a:rPr>
                        <a:t>Lớp 2</a:t>
                      </a:r>
                    </a:p>
                  </a:txBody>
                  <a:tcPr anchor="ctr"/>
                </a:tc>
                <a:tc>
                  <a:txBody>
                    <a:bodyPr/>
                    <a:lstStyle/>
                    <a:p>
                      <a:pPr algn="ctr" rtl="0"/>
                      <a:r>
                        <a:rPr lang="vi-VN" noProof="0" dirty="0">
                          <a:latin typeface="Calibri" panose="020F0502020204030204" pitchFamily="34" charset="0"/>
                        </a:rPr>
                        <a:t>76</a:t>
                      </a:r>
                    </a:p>
                  </a:txBody>
                  <a:tcPr anchor="ctr"/>
                </a:tc>
                <a:tc>
                  <a:txBody>
                    <a:bodyPr/>
                    <a:lstStyle/>
                    <a:p>
                      <a:pPr algn="ctr" rtl="0"/>
                      <a:r>
                        <a:rPr lang="vi-VN" noProof="0" dirty="0">
                          <a:latin typeface="Calibri" panose="020F0502020204030204" pitchFamily="34" charset="0"/>
                        </a:rPr>
                        <a:t>88</a:t>
                      </a:r>
                    </a:p>
                  </a:txBody>
                  <a:tcPr anchor="ctr"/>
                </a:tc>
                <a:extLst>
                  <a:ext uri="{0D108BD9-81ED-4DB2-BD59-A6C34878D82A}">
                    <a16:rowId xmlns:a16="http://schemas.microsoft.com/office/drawing/2014/main" val="10002"/>
                  </a:ext>
                </a:extLst>
              </a:tr>
              <a:tr h="457200">
                <a:tc>
                  <a:txBody>
                    <a:bodyPr/>
                    <a:lstStyle/>
                    <a:p>
                      <a:pPr rtl="0"/>
                      <a:r>
                        <a:rPr lang="vi-VN" noProof="0" dirty="0">
                          <a:latin typeface="Calibri" panose="020F0502020204030204" pitchFamily="34" charset="0"/>
                        </a:rPr>
                        <a:t>Lớp 3</a:t>
                      </a:r>
                    </a:p>
                  </a:txBody>
                  <a:tcPr anchor="ctr"/>
                </a:tc>
                <a:tc>
                  <a:txBody>
                    <a:bodyPr/>
                    <a:lstStyle/>
                    <a:p>
                      <a:pPr algn="ctr" rtl="0"/>
                      <a:r>
                        <a:rPr lang="vi-VN" noProof="0" dirty="0">
                          <a:latin typeface="Calibri" panose="020F0502020204030204" pitchFamily="34" charset="0"/>
                        </a:rPr>
                        <a:t>84</a:t>
                      </a:r>
                    </a:p>
                  </a:txBody>
                  <a:tcPr anchor="ctr"/>
                </a:tc>
                <a:tc>
                  <a:txBody>
                    <a:bodyPr/>
                    <a:lstStyle/>
                    <a:p>
                      <a:pPr algn="ctr" rtl="0"/>
                      <a:r>
                        <a:rPr lang="vi-VN" noProof="0" dirty="0">
                          <a:latin typeface="Calibri" panose="020F0502020204030204" pitchFamily="34" charset="0"/>
                        </a:rPr>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1. Tổng quan IDS/IPS</a:t>
            </a:r>
            <a:endParaRPr lang="vi-VN" sz="3600" dirty="0"/>
          </a:p>
        </p:txBody>
      </p:sp>
      <p:sp>
        <p:nvSpPr>
          <p:cNvPr id="14" name="Chỗ dành sẵn cho Nội dung 13"/>
          <p:cNvSpPr>
            <a:spLocks noGrp="1"/>
          </p:cNvSpPr>
          <p:nvPr>
            <p:ph idx="1"/>
          </p:nvPr>
        </p:nvSpPr>
        <p:spPr>
          <a:xfrm>
            <a:off x="1104900" y="1600200"/>
            <a:ext cx="9982200" cy="4588566"/>
          </a:xfrm>
        </p:spPr>
        <p:txBody>
          <a:bodyPr rtlCol="0">
            <a:normAutofit/>
          </a:bodyPr>
          <a:lstStyle/>
          <a:p>
            <a:r>
              <a:rPr lang="en-US" sz="3200"/>
              <a:t>Intrusion Dection System – </a:t>
            </a:r>
            <a:r>
              <a:rPr lang="vi-VN" sz="3200"/>
              <a:t>IDS</a:t>
            </a:r>
            <a:r>
              <a:rPr lang="en-US" sz="3200"/>
              <a:t>:</a:t>
            </a:r>
            <a:r>
              <a:rPr lang="vi-VN" sz="3200"/>
              <a:t> hệ thống có nhiệm vụ </a:t>
            </a:r>
            <a:endParaRPr lang="en-US" sz="3200"/>
          </a:p>
          <a:p>
            <a:pPr lvl="1"/>
            <a:r>
              <a:rPr lang="en-US" sz="2800" u="sng"/>
              <a:t>Giám sát</a:t>
            </a:r>
            <a:r>
              <a:rPr lang="en-US" sz="2800"/>
              <a:t> các hoạt động trên hệ thống mạng.</a:t>
            </a:r>
          </a:p>
          <a:p>
            <a:pPr lvl="1"/>
            <a:r>
              <a:rPr lang="en-US" sz="2800" u="sng"/>
              <a:t>P</a:t>
            </a:r>
            <a:r>
              <a:rPr lang="vi-VN" sz="2800" u="sng"/>
              <a:t>hát hiện</a:t>
            </a:r>
            <a:r>
              <a:rPr lang="vi-VN" sz="2800"/>
              <a:t> sự xâm nhập, và các hành vi khai thác trái phép tài nguyên của hệ thống.</a:t>
            </a:r>
            <a:endParaRPr lang="en-US" sz="2800"/>
          </a:p>
          <a:p>
            <a:r>
              <a:rPr lang="en-US" sz="3200"/>
              <a:t>Intrusion Prevention System – </a:t>
            </a:r>
            <a:r>
              <a:rPr lang="vi-VN" sz="3200"/>
              <a:t>I</a:t>
            </a:r>
            <a:r>
              <a:rPr lang="en-US" sz="3200"/>
              <a:t>PS:</a:t>
            </a:r>
          </a:p>
          <a:p>
            <a:pPr lvl="1"/>
            <a:r>
              <a:rPr lang="en-US" sz="2800"/>
              <a:t>Bao gồm chức năng của IDS.</a:t>
            </a:r>
          </a:p>
          <a:p>
            <a:pPr lvl="1"/>
            <a:r>
              <a:rPr lang="en-US" sz="2800"/>
              <a:t>Khả năng ngăn chặn, phản ứng lại với các truy cập trái phép vào tài nguyên của hệ thống.</a:t>
            </a:r>
          </a:p>
          <a:p>
            <a:pPr lvl="1"/>
            <a:endParaRPr lang="en-US" sz="280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Tiêu đề và Nội dung với SmartArt</a:t>
            </a:r>
          </a:p>
        </p:txBody>
      </p:sp>
      <p:graphicFrame>
        <p:nvGraphicFramePr>
          <p:cNvPr id="4" name="Chỗ dành sẵn cho Nội dung 3" descr="Danh sách Xếp chồng" title="SmartArt"/>
          <p:cNvGraphicFramePr>
            <a:graphicFrameLocks noGrp="1"/>
          </p:cNvGraphicFramePr>
          <p:nvPr>
            <p:ph idx="1"/>
            <p:extLst>
              <p:ext uri="{D42A27DB-BD31-4B8C-83A1-F6EECF244321}">
                <p14:modId xmlns:p14="http://schemas.microsoft.com/office/powerpoint/2010/main" val="2166069809"/>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Ảnh có Bố trí Chú thích</a:t>
            </a:r>
          </a:p>
        </p:txBody>
      </p:sp>
      <p:pic>
        <p:nvPicPr>
          <p:cNvPr id="5" name="Chỗ dành sẵn cho Ảnh 4" descr="Cận cảnh sách trên kệ với nhiều sách bị mờ ở mặt trước và trong nền" title="Ảnh Mẫu"/>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3155" r="3155"/>
          <a:stretch>
            <a:fillRect/>
          </a:stretch>
        </p:blipFill>
        <p:spPr/>
      </p:pic>
      <p:sp>
        <p:nvSpPr>
          <p:cNvPr id="4" name="Chỗ dành sẵn cho Văn bản 3"/>
          <p:cNvSpPr>
            <a:spLocks noGrp="1"/>
          </p:cNvSpPr>
          <p:nvPr>
            <p:ph type="body" sz="half" idx="2"/>
          </p:nvPr>
        </p:nvSpPr>
        <p:spPr/>
        <p:txBody>
          <a:bodyPr rtlCol="0"/>
          <a:lstStyle/>
          <a:p>
            <a:pPr rtl="0"/>
            <a:r>
              <a:rPr lang="vi-VN" dirty="0"/>
              <a:t>Chú thích</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pPr rtl="0"/>
            <a:endParaRPr lang="vi-VN" dirty="0"/>
          </a:p>
        </p:txBody>
      </p:sp>
      <p:sp>
        <p:nvSpPr>
          <p:cNvPr id="3" name="Phụ đề 2"/>
          <p:cNvSpPr>
            <a:spLocks noGrp="1"/>
          </p:cNvSpPr>
          <p:nvPr>
            <p:ph type="subTitle" idx="1"/>
          </p:nvPr>
        </p:nvSpPr>
        <p:spPr/>
        <p:txBody>
          <a:bodyPr rtlCol="0"/>
          <a:lstStyle/>
          <a:p>
            <a:pPr rtl="0"/>
            <a:endParaRPr lang="vi-VN"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Văn bản 2"/>
          <p:cNvSpPr>
            <a:spLocks noGrp="1"/>
          </p:cNvSpPr>
          <p:nvPr>
            <p:ph type="body" idx="1"/>
          </p:nvPr>
        </p:nvSpPr>
        <p:spPr/>
        <p:txBody>
          <a:bodyPr rtlCol="0"/>
          <a:lstStyle/>
          <a:p>
            <a:pPr rtl="0"/>
            <a:endParaRPr lang="vi-VN" dirty="0"/>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Văn bản 2"/>
          <p:cNvSpPr>
            <a:spLocks noGrp="1"/>
          </p:cNvSpPr>
          <p:nvPr>
            <p:ph type="body" idx="1"/>
          </p:nvPr>
        </p:nvSpPr>
        <p:spPr/>
        <p:txBody>
          <a:bodyPr rtlCol="0"/>
          <a:lstStyle/>
          <a:p>
            <a:pPr rtl="0"/>
            <a:endParaRPr lang="vi-VN" dirty="0"/>
          </a:p>
        </p:txBody>
      </p:sp>
      <p:sp>
        <p:nvSpPr>
          <p:cNvPr id="4" name="Chỗ dành sẵn cho Nội dung 3"/>
          <p:cNvSpPr>
            <a:spLocks noGrp="1"/>
          </p:cNvSpPr>
          <p:nvPr>
            <p:ph sz="half" idx="2"/>
          </p:nvPr>
        </p:nvSpPr>
        <p:spPr/>
        <p:txBody>
          <a:bodyPr rtlCol="0"/>
          <a:lstStyle/>
          <a:p>
            <a:pPr rtl="0"/>
            <a:endParaRPr lang="vi-VN" dirty="0"/>
          </a:p>
        </p:txBody>
      </p:sp>
      <p:sp>
        <p:nvSpPr>
          <p:cNvPr id="5" name="Chỗ dành sẵn cho Văn bản 4"/>
          <p:cNvSpPr>
            <a:spLocks noGrp="1"/>
          </p:cNvSpPr>
          <p:nvPr>
            <p:ph type="body" sz="quarter" idx="3"/>
          </p:nvPr>
        </p:nvSpPr>
        <p:spPr/>
        <p:txBody>
          <a:bodyPr rtlCol="0"/>
          <a:lstStyle/>
          <a:p>
            <a:pPr rtl="0"/>
            <a:endParaRPr lang="vi-VN" dirty="0"/>
          </a:p>
        </p:txBody>
      </p:sp>
      <p:sp>
        <p:nvSpPr>
          <p:cNvPr id="6" name="Chỗ dành sẵn cho Nội dung 5"/>
          <p:cNvSpPr>
            <a:spLocks noGrp="1"/>
          </p:cNvSpPr>
          <p:nvPr>
            <p:ph sz="quarter" idx="4"/>
          </p:nvPr>
        </p:nvSpPr>
        <p:spPr/>
        <p:txBody>
          <a:bodyPr rtlCol="0"/>
          <a:lstStyle/>
          <a:p>
            <a:pPr rtl="0"/>
            <a:endParaRPr lang="vi-VN"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Nội dung 2"/>
          <p:cNvSpPr>
            <a:spLocks noGrp="1"/>
          </p:cNvSpPr>
          <p:nvPr>
            <p:ph idx="1"/>
          </p:nvPr>
        </p:nvSpPr>
        <p:spPr/>
        <p:txBody>
          <a:bodyPr rtlCol="0"/>
          <a:lstStyle/>
          <a:p>
            <a:pPr rtl="0"/>
            <a:endParaRPr lang="vi-VN" dirty="0"/>
          </a:p>
        </p:txBody>
      </p:sp>
      <p:sp>
        <p:nvSpPr>
          <p:cNvPr id="4" name="Chỗ dành sẵn cho Văn bản 3"/>
          <p:cNvSpPr>
            <a:spLocks noGrp="1"/>
          </p:cNvSpPr>
          <p:nvPr>
            <p:ph type="body" sz="half" idx="2"/>
          </p:nvPr>
        </p:nvSpPr>
        <p:spPr/>
        <p:txBody>
          <a:bodyPr rtlCol="0"/>
          <a:lstStyle/>
          <a:p>
            <a:pPr rtl="0"/>
            <a:endParaRPr lang="vi-VN"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1. Tổng quan IDS/IPS</a:t>
            </a:r>
            <a:endParaRPr lang="vi-VN" sz="3600" dirty="0"/>
          </a:p>
        </p:txBody>
      </p:sp>
      <p:sp>
        <p:nvSpPr>
          <p:cNvPr id="14" name="Chỗ dành sẵn cho Nội dung 13"/>
          <p:cNvSpPr>
            <a:spLocks noGrp="1"/>
          </p:cNvSpPr>
          <p:nvPr>
            <p:ph idx="1"/>
          </p:nvPr>
        </p:nvSpPr>
        <p:spPr/>
        <p:txBody>
          <a:bodyPr rtlCol="0">
            <a:normAutofit/>
          </a:bodyPr>
          <a:lstStyle/>
          <a:p>
            <a:r>
              <a:rPr lang="en-US" sz="3200"/>
              <a:t>Tại sao lại sử dụng IDS/IPS:</a:t>
            </a:r>
          </a:p>
          <a:p>
            <a:pPr lvl="1"/>
            <a:r>
              <a:rPr lang="vi-VN" sz="2800"/>
              <a:t>Phát hiện xâm nhập xuất phát từ internal network.</a:t>
            </a:r>
          </a:p>
          <a:p>
            <a:pPr lvl="1"/>
            <a:r>
              <a:rPr lang="vi-VN" sz="2800"/>
              <a:t>Phát hiện ra xâm nhập không được phát hiện bởi firewall.</a:t>
            </a:r>
          </a:p>
          <a:p>
            <a:pPr lvl="1"/>
            <a:r>
              <a:rPr lang="vi-VN" sz="2800"/>
              <a:t>Có thể phân tích cả header và payload của </a:t>
            </a:r>
            <a:r>
              <a:rPr lang="en-US" sz="2800"/>
              <a:t>gói tin</a:t>
            </a:r>
            <a:r>
              <a:rPr lang="vi-VN" sz="2800"/>
              <a:t>, trong khi hầu hết firewall</a:t>
            </a:r>
            <a:r>
              <a:rPr lang="en-US" sz="2800"/>
              <a:t> truyền thống</a:t>
            </a:r>
            <a:r>
              <a:rPr lang="vi-VN" sz="2800"/>
              <a:t> chỉ có thể phân tích được header.</a:t>
            </a:r>
          </a:p>
          <a:p>
            <a:pPr lvl="1"/>
            <a:r>
              <a:rPr lang="vi-VN" sz="2800"/>
              <a:t>Đối với mạng có nhiều mạng con hoặc host, IDS có thể được triển khai trên một</a:t>
            </a:r>
            <a:r>
              <a:rPr lang="en-US" sz="2800"/>
              <a:t> số</a:t>
            </a:r>
            <a:r>
              <a:rPr lang="vi-VN" sz="2800"/>
              <a:t> mạng con hoặc một</a:t>
            </a:r>
            <a:r>
              <a:rPr lang="en-US" sz="2800"/>
              <a:t> số</a:t>
            </a:r>
            <a:r>
              <a:rPr lang="vi-VN" sz="2800"/>
              <a:t> host quan trọng.</a:t>
            </a:r>
          </a:p>
          <a:p>
            <a:pPr lvl="1"/>
            <a:endParaRPr lang="en-US" sz="2800"/>
          </a:p>
        </p:txBody>
      </p:sp>
    </p:spTree>
    <p:extLst>
      <p:ext uri="{BB962C8B-B14F-4D97-AF65-F5344CB8AC3E}">
        <p14:creationId xmlns:p14="http://schemas.microsoft.com/office/powerpoint/2010/main" val="205720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2. Thành phần chính của IDS/IPS</a:t>
            </a:r>
            <a:endParaRPr lang="vi-VN" sz="3600" dirty="0"/>
          </a:p>
        </p:txBody>
      </p:sp>
      <p:sp>
        <p:nvSpPr>
          <p:cNvPr id="14" name="Chỗ dành sẵn cho Nội dung 13"/>
          <p:cNvSpPr>
            <a:spLocks noGrp="1"/>
          </p:cNvSpPr>
          <p:nvPr>
            <p:ph idx="1"/>
          </p:nvPr>
        </p:nvSpPr>
        <p:spPr/>
        <p:txBody>
          <a:bodyPr rtlCol="0">
            <a:normAutofit/>
          </a:bodyPr>
          <a:lstStyle/>
          <a:p>
            <a:r>
              <a:rPr lang="vi-VN" sz="3200"/>
              <a:t>Console: </a:t>
            </a:r>
            <a:r>
              <a:rPr lang="en-US" sz="3200"/>
              <a:t>ch</a:t>
            </a:r>
            <a:r>
              <a:rPr lang="vi-VN" sz="3200"/>
              <a:t>ư</a:t>
            </a:r>
            <a:r>
              <a:rPr lang="en-US" sz="3200"/>
              <a:t>ơng trình cung cấp các interfaces để</a:t>
            </a:r>
            <a:r>
              <a:rPr lang="vi-VN" sz="3200"/>
              <a:t> giám sát và quản lí, nơi điều khiển các sensor.</a:t>
            </a:r>
          </a:p>
          <a:p>
            <a:r>
              <a:rPr lang="vi-VN" sz="3200"/>
              <a:t>Sensor</a:t>
            </a:r>
            <a:r>
              <a:rPr lang="en-US" sz="3200"/>
              <a:t>/Agent</a:t>
            </a:r>
            <a:r>
              <a:rPr lang="vi-VN" sz="3200"/>
              <a:t>: chương trình chạy trên</a:t>
            </a:r>
            <a:r>
              <a:rPr lang="en-US" sz="3200"/>
              <a:t> các</a:t>
            </a:r>
            <a:r>
              <a:rPr lang="vi-VN" sz="3200"/>
              <a:t> host hoặc các network cần giám sát.</a:t>
            </a:r>
          </a:p>
          <a:p>
            <a:r>
              <a:rPr lang="vi-VN" sz="3200"/>
              <a:t>Alert: Thành phần cảnh báo có chức năng gửi những cảnh báo tới người quản trị.</a:t>
            </a:r>
          </a:p>
          <a:p>
            <a:r>
              <a:rPr lang="vi-VN" sz="3200"/>
              <a:t>Reaction: Thành phần ngăn chặn các xâm nhập phát hiện được.</a:t>
            </a:r>
          </a:p>
          <a:p>
            <a:pPr lvl="1"/>
            <a:endParaRPr lang="en-US" sz="2800"/>
          </a:p>
        </p:txBody>
      </p:sp>
    </p:spTree>
    <p:extLst>
      <p:ext uri="{BB962C8B-B14F-4D97-AF65-F5344CB8AC3E}">
        <p14:creationId xmlns:p14="http://schemas.microsoft.com/office/powerpoint/2010/main" val="424454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3. Phân loại IDS/IPS</a:t>
            </a:r>
            <a:endParaRPr lang="vi-VN" sz="3600" dirty="0"/>
          </a:p>
        </p:txBody>
      </p:sp>
      <p:sp>
        <p:nvSpPr>
          <p:cNvPr id="14" name="Chỗ dành sẵn cho Nội dung 13"/>
          <p:cNvSpPr>
            <a:spLocks noGrp="1"/>
          </p:cNvSpPr>
          <p:nvPr>
            <p:ph idx="1"/>
          </p:nvPr>
        </p:nvSpPr>
        <p:spPr>
          <a:xfrm>
            <a:off x="1104900" y="1600201"/>
            <a:ext cx="9982200" cy="1828800"/>
          </a:xfrm>
        </p:spPr>
        <p:txBody>
          <a:bodyPr rtlCol="0">
            <a:normAutofit/>
          </a:bodyPr>
          <a:lstStyle/>
          <a:p>
            <a:pPr lvl="1"/>
            <a:r>
              <a:rPr lang="en-US" sz="2800"/>
              <a:t>Network-based: Sử dụng dữ liệu kiểm tra từ một lớp mạng để phát hiện xâm nhập.</a:t>
            </a:r>
          </a:p>
          <a:p>
            <a:pPr lvl="1"/>
            <a:r>
              <a:rPr lang="en-US" sz="2800"/>
              <a:t>Host-based: Sử dụng dữ liệu kiểm tra từ một máy để phát hiện xâm nhập.</a:t>
            </a:r>
          </a:p>
        </p:txBody>
      </p:sp>
      <p:pic>
        <p:nvPicPr>
          <p:cNvPr id="2" name="Picture 1">
            <a:extLst>
              <a:ext uri="{FF2B5EF4-FFF2-40B4-BE49-F238E27FC236}">
                <a16:creationId xmlns:a16="http://schemas.microsoft.com/office/drawing/2014/main" id="{6053401D-6338-4DAE-BACD-10750774C486}"/>
              </a:ext>
            </a:extLst>
          </p:cNvPr>
          <p:cNvPicPr>
            <a:picLocks noChangeAspect="1"/>
          </p:cNvPicPr>
          <p:nvPr/>
        </p:nvPicPr>
        <p:blipFill>
          <a:blip r:embed="rId3"/>
          <a:stretch>
            <a:fillRect/>
          </a:stretch>
        </p:blipFill>
        <p:spPr>
          <a:xfrm>
            <a:off x="2933700" y="3429000"/>
            <a:ext cx="5829300" cy="2733675"/>
          </a:xfrm>
          <a:prstGeom prst="rect">
            <a:avLst/>
          </a:prstGeom>
        </p:spPr>
      </p:pic>
    </p:spTree>
    <p:extLst>
      <p:ext uri="{BB962C8B-B14F-4D97-AF65-F5344CB8AC3E}">
        <p14:creationId xmlns:p14="http://schemas.microsoft.com/office/powerpoint/2010/main" val="50885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4. Các kỹ thuật phát hiện xâm nhập</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Kỹ thuật Signature-based</a:t>
            </a:r>
          </a:p>
          <a:p>
            <a:pPr lvl="2"/>
            <a:r>
              <a:rPr lang="vi-VN" sz="2600"/>
              <a:t>Được sử dụng để phát hiện xâm nhập đã biết trước đặc điểm nhận dạng. </a:t>
            </a:r>
          </a:p>
          <a:p>
            <a:pPr lvl="2"/>
            <a:r>
              <a:rPr lang="vi-VN" sz="2600"/>
              <a:t>Thường được dùng bởi vì hầu hết các dạng tấn công đều có đặc trưng riêng biệt.</a:t>
            </a:r>
          </a:p>
          <a:p>
            <a:pPr lvl="2"/>
            <a:r>
              <a:rPr lang="vi-VN" sz="2600"/>
              <a:t>Các đặc điểm của các dạng tấn công được lưu đầy đủ vào database. Mỗi package đều được so sánh với tất cả các entry trong database.</a:t>
            </a:r>
          </a:p>
          <a:p>
            <a:pPr lvl="2"/>
            <a:r>
              <a:rPr lang="vi-VN" sz="2600"/>
              <a:t>Không hiệu quả với các dạng biến thể và các dạng tấn công mới vì các tấn công này chưa được cập nhật vào database.</a:t>
            </a:r>
          </a:p>
          <a:p>
            <a:pPr lvl="2"/>
            <a:endParaRPr lang="en-US" sz="2600"/>
          </a:p>
        </p:txBody>
      </p:sp>
    </p:spTree>
    <p:extLst>
      <p:ext uri="{BB962C8B-B14F-4D97-AF65-F5344CB8AC3E}">
        <p14:creationId xmlns:p14="http://schemas.microsoft.com/office/powerpoint/2010/main" val="381682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Anomaly</a:t>
            </a:r>
            <a:r>
              <a:rPr lang="en-US" sz="2800"/>
              <a:t>-b</a:t>
            </a:r>
            <a:r>
              <a:rPr lang="vi-VN" sz="2800"/>
              <a:t>ased</a:t>
            </a:r>
          </a:p>
          <a:p>
            <a:pPr lvl="2"/>
            <a:r>
              <a:rPr lang="vi-VN" sz="2600"/>
              <a:t>Dựa trên việc định nghĩa và mô tả đặc điểm của các hành vi có thể chấp nhận của hệ thống để phân biệt chúng với các hành vi không mong muốn hoặc bất thường, tìm ra các thay đổi, các hành vi bất thường.</a:t>
            </a:r>
          </a:p>
          <a:p>
            <a:pPr lvl="2"/>
            <a:r>
              <a:rPr lang="vi-VN" sz="2600"/>
              <a:t>Có thể phát hiện được các dạng tấn công mới.</a:t>
            </a:r>
          </a:p>
          <a:p>
            <a:pPr lvl="2"/>
            <a:r>
              <a:rPr lang="vi-VN" sz="2600"/>
              <a:t>Rất khó để có được profile các hành vi bình thường tốt, vì vậy phương pháp này thường cho rất nhiều false positive.</a:t>
            </a:r>
          </a:p>
          <a:p>
            <a:pPr lvl="1"/>
            <a:endParaRPr lang="en-US" sz="2800"/>
          </a:p>
        </p:txBody>
      </p:sp>
    </p:spTree>
    <p:extLst>
      <p:ext uri="{BB962C8B-B14F-4D97-AF65-F5344CB8AC3E}">
        <p14:creationId xmlns:p14="http://schemas.microsoft.com/office/powerpoint/2010/main" val="79502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a:xfrm>
            <a:off x="1104900" y="1600199"/>
            <a:ext cx="9982200" cy="5065643"/>
          </a:xfrm>
        </p:spPr>
        <p:txBody>
          <a:bodyPr rtlCol="0">
            <a:normAutofit/>
          </a:bodyPr>
          <a:lstStyle/>
          <a:p>
            <a:pPr lvl="1"/>
            <a:r>
              <a:rPr lang="en-US" sz="2800"/>
              <a:t>Stateful Protocol Analysis</a:t>
            </a:r>
          </a:p>
          <a:p>
            <a:pPr lvl="2"/>
            <a:r>
              <a:rPr lang="en-US" sz="2600"/>
              <a:t>IDS/IPS có thể kiểm soát trạng thái của các protocol.</a:t>
            </a:r>
          </a:p>
          <a:p>
            <a:pPr lvl="2"/>
            <a:r>
              <a:rPr lang="en-US" sz="2600"/>
              <a:t>Ví dụ: </a:t>
            </a:r>
          </a:p>
          <a:p>
            <a:pPr lvl="3"/>
            <a:r>
              <a:rPr lang="en-US" sz="2600"/>
              <a:t>Khi bắt đầu một FPT session, session sẽ ở trạng thái unauthenticated. </a:t>
            </a:r>
          </a:p>
          <a:p>
            <a:pPr lvl="3"/>
            <a:r>
              <a:rPr lang="en-US" sz="2600"/>
              <a:t>Khi unauthenticated, ng</a:t>
            </a:r>
            <a:r>
              <a:rPr lang="vi-VN" sz="2600"/>
              <a:t>ư</a:t>
            </a:r>
            <a:r>
              <a:rPr lang="en-US" sz="2600"/>
              <a:t>ời dùng chỉ có thể thực hiện một số ít lệnh.</a:t>
            </a:r>
          </a:p>
          <a:p>
            <a:pPr lvl="3"/>
            <a:r>
              <a:rPr lang="en-US" sz="2600"/>
              <a:t>Khi đã authenticate, ng</a:t>
            </a:r>
            <a:r>
              <a:rPr lang="vi-VN" sz="2600"/>
              <a:t>ư</a:t>
            </a:r>
            <a:r>
              <a:rPr lang="en-US" sz="2600"/>
              <a:t>ời dùng có thể thực hiện nhiều lệnh h</a:t>
            </a:r>
            <a:r>
              <a:rPr lang="vi-VN" sz="2600"/>
              <a:t>ơ</a:t>
            </a:r>
            <a:r>
              <a:rPr lang="en-US" sz="2600"/>
              <a:t>n.</a:t>
            </a:r>
          </a:p>
          <a:p>
            <a:pPr lvl="3"/>
            <a:r>
              <a:rPr lang="en-US" sz="2600"/>
              <a:t>User ở trạng thái unauthenticated mà cố gắng thực hiện các lệnh chỉ thực hiện đ</a:t>
            </a:r>
            <a:r>
              <a:rPr lang="vi-VN" sz="2600"/>
              <a:t>ư</a:t>
            </a:r>
            <a:r>
              <a:rPr lang="en-US" sz="2600"/>
              <a:t>ợc khi ở trạng thái authenticated thì sẽ đ</a:t>
            </a:r>
            <a:r>
              <a:rPr lang="vi-VN" sz="2600"/>
              <a:t>ư</a:t>
            </a:r>
            <a:r>
              <a:rPr lang="en-US" sz="2600"/>
              <a:t>ợc xem là xâm nhập.</a:t>
            </a:r>
          </a:p>
        </p:txBody>
      </p:sp>
    </p:spTree>
    <p:extLst>
      <p:ext uri="{BB962C8B-B14F-4D97-AF65-F5344CB8AC3E}">
        <p14:creationId xmlns:p14="http://schemas.microsoft.com/office/powerpoint/2010/main" val="58098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a:xfrm>
            <a:off x="1104900" y="1600199"/>
            <a:ext cx="9982200" cy="5065643"/>
          </a:xfrm>
        </p:spPr>
        <p:txBody>
          <a:bodyPr rtlCol="0">
            <a:normAutofit/>
          </a:bodyPr>
          <a:lstStyle/>
          <a:p>
            <a:pPr lvl="1"/>
            <a:r>
              <a:rPr lang="en-US" sz="2800"/>
              <a:t>Stateful Protocol Analysis</a:t>
            </a:r>
          </a:p>
          <a:p>
            <a:pPr lvl="2"/>
            <a:r>
              <a:rPr lang="vi-VN" sz="2600"/>
              <a:t>Nhược điểm của phương pháp</a:t>
            </a:r>
            <a:r>
              <a:rPr lang="en-US" sz="2600"/>
              <a:t>:</a:t>
            </a:r>
          </a:p>
          <a:p>
            <a:pPr lvl="3"/>
            <a:r>
              <a:rPr lang="en-US" sz="2600"/>
              <a:t>C</a:t>
            </a:r>
            <a:r>
              <a:rPr lang="vi-VN" sz="2600"/>
              <a:t>hiếm nhiều tài nguyên do sự phức tạp trong việc phân tích và theo dõi nhiều </a:t>
            </a:r>
            <a:r>
              <a:rPr lang="en-US" sz="2600"/>
              <a:t>session</a:t>
            </a:r>
            <a:r>
              <a:rPr lang="vi-VN" sz="2600"/>
              <a:t> đồng thời. </a:t>
            </a:r>
            <a:endParaRPr lang="en-US" sz="2600"/>
          </a:p>
          <a:p>
            <a:pPr lvl="3"/>
            <a:r>
              <a:rPr lang="en-US" sz="2600"/>
              <a:t>K</a:t>
            </a:r>
            <a:r>
              <a:rPr lang="vi-VN" sz="2600"/>
              <a:t>hông thể phát hiện các cuộc tấn công khi chúng không vi phạm các đặc tính </a:t>
            </a:r>
            <a:r>
              <a:rPr lang="en-US" sz="2600"/>
              <a:t>liên quan đến trạng thái giao thức.</a:t>
            </a:r>
          </a:p>
          <a:p>
            <a:pPr lvl="3"/>
            <a:r>
              <a:rPr lang="en-US" sz="2600"/>
              <a:t>Mô hình protocol đ</a:t>
            </a:r>
            <a:r>
              <a:rPr lang="vi-VN" sz="2600"/>
              <a:t>ư</a:t>
            </a:r>
            <a:r>
              <a:rPr lang="en-US" sz="2600"/>
              <a:t>ợc dùng bởi IDS/IPS có thể khác so với mô hình protocol đ</a:t>
            </a:r>
            <a:r>
              <a:rPr lang="vi-VN" sz="2600"/>
              <a:t>ư</a:t>
            </a:r>
            <a:r>
              <a:rPr lang="en-US" sz="2600"/>
              <a:t>ợc sử dụng bởi hệ thống vì vậy có thể dẫn đến mâu thuẫn.</a:t>
            </a:r>
          </a:p>
        </p:txBody>
      </p:sp>
    </p:spTree>
    <p:extLst>
      <p:ext uri="{BB962C8B-B14F-4D97-AF65-F5344CB8AC3E}">
        <p14:creationId xmlns:p14="http://schemas.microsoft.com/office/powerpoint/2010/main" val="325776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0_TF03431380_TF03431380.potx" id="{C036A917-E961-44C2-9BC6-1F08E19C8455}" vid="{E1C850FF-6984-4B98-95AE-A2745C024BEE}"/>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tf03431380</Template>
  <TotalTime>0</TotalTime>
  <Words>1145</Words>
  <Application>Microsoft Office PowerPoint</Application>
  <PresentationFormat>Widescreen</PresentationFormat>
  <Paragraphs>132</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Euphemia</vt:lpstr>
      <vt:lpstr>Times New Roman</vt:lpstr>
      <vt:lpstr>Wingdings</vt:lpstr>
      <vt:lpstr>Văn học 16x9</vt:lpstr>
      <vt:lpstr>HỆ THỐNG PHÁT HIỆN VÀ NGĂN NGỪA XÂM NHẬP</vt:lpstr>
      <vt:lpstr>1. Tổng quan IDS/IPS</vt:lpstr>
      <vt:lpstr>1. Tổng quan IDS/IPS</vt:lpstr>
      <vt:lpstr>2. Thành phần chính của IDS/IPS</vt:lpstr>
      <vt:lpstr>3. Phân loại IDS/IPS</vt:lpstr>
      <vt:lpstr>4. Các kỹ thuật phát hiện xâm nhập</vt:lpstr>
      <vt:lpstr>4. Các kỹ thuật phát hiện xâm nhập</vt:lpstr>
      <vt:lpstr>4. Các kỹ thuật phát hiện xâm nhập</vt:lpstr>
      <vt:lpstr>4. Các kỹ thuật phát hiện xâm nhập</vt:lpstr>
      <vt:lpstr>5. Giới thiệu Snort</vt:lpstr>
      <vt:lpstr>5. Giới thiệu Snort</vt:lpstr>
      <vt:lpstr>6. Các module của Snort</vt:lpstr>
      <vt:lpstr>6. Các module của Snort</vt:lpstr>
      <vt:lpstr>6. Các module của Snort</vt:lpstr>
      <vt:lpstr>6. Các module của Snort</vt:lpstr>
      <vt:lpstr>6. Các module của Snort</vt:lpstr>
      <vt:lpstr>6. Các module của Snort</vt:lpstr>
      <vt:lpstr>Bố trí Tiêu đề và Nội dung với Biểu đồ</vt:lpstr>
      <vt:lpstr>Bố trí Hai Nội dung với Bảng</vt:lpstr>
      <vt:lpstr>Bố trí Tiêu đề và Nội dung với SmartArt</vt:lpstr>
      <vt:lpstr>Ảnh có Bố trí Chú thích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2018-06-06T10:20:00Z</dcterms:created>
  <dcterms:modified xsi:type="dcterms:W3CDTF">2018-06-06T13:39:19Z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