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637DF-EF43-0E66-5C34-4D93CA574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9E493-0EE2-C372-3B61-45A724E60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D60BA-A65C-83DA-BF25-9294F873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8267-3BD0-4855-A10F-044912DA649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9ADB2-3709-ECA6-3107-E4D478FBD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FEECE-6642-CD69-421F-A565D29AD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2D2E-5D1A-4D36-A3F8-5B523651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4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B857-A6A2-B50E-4163-8ED15141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681EB-AD4F-00D7-D413-64CD7FC5D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D0810-8A68-ACEF-A7C5-240EBCBD4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8267-3BD0-4855-A10F-044912DA649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227F0-0A62-18E8-BE78-B64ADFFE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52EC8-5155-FEE2-8696-0C967090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2D2E-5D1A-4D36-A3F8-5B523651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5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5AB4E8-A823-92B4-CCC1-609FF3B39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45BD1-26A1-52B2-FE60-097AA4B28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87B85-B787-6E5C-48F7-5748C10D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8267-3BD0-4855-A10F-044912DA649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6B61D-282B-BDE5-1ABF-1B677F328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747E5-D9AD-F208-6155-84CEB9BD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2D2E-5D1A-4D36-A3F8-5B523651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7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AA9F-36A5-876D-6F04-C283AEB34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48148-8DDD-5821-8D50-DD08E7119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8CE5F-B882-845D-0585-B396EF55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8267-3BD0-4855-A10F-044912DA649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BF60A-2EBE-9AD1-03F4-83E61386E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58041-6BB8-B384-1556-B31483C7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2D2E-5D1A-4D36-A3F8-5B523651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9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91EE6-A6A9-0023-5273-6214625BC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A4DB3-00D3-2413-ECCE-B693A5867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1DC86-3D43-B4AB-7355-1E0132CA5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8267-3BD0-4855-A10F-044912DA649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10C45-4FFD-A2E1-6B10-5B95C2B4C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80522-4C6F-8D16-84D6-4BB34F97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2D2E-5D1A-4D36-A3F8-5B523651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4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CC43-A361-82CC-00C3-4A3476299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FF6CA-6433-4E7C-7820-7D2DD3480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A027E-4B28-9699-A7E3-73AF39BE1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598E4-5495-51BE-B345-BF8D4B04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8267-3BD0-4855-A10F-044912DA649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AA435-5F8D-431D-FD01-767238DF8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309FB-2C77-72FF-A205-1736293A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2D2E-5D1A-4D36-A3F8-5B523651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4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0FD0-5C61-92E2-E24E-EC03D5A3B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B026D-29E8-93D0-E199-C7104F738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19A8D-AE31-06EC-EFB0-B3D89BC49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B73E67-5F3E-0DA6-49CA-6617B39FB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26D292-4880-4616-F5ED-AADED7573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7D60B8-21BB-C6D6-C296-F8011C4C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8267-3BD0-4855-A10F-044912DA649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792C8-B8C9-D286-7C7D-7DF46E51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B3C44F-6354-137E-805E-D1747564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2D2E-5D1A-4D36-A3F8-5B523651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8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3B079-3ACA-0899-FE10-49F543FB5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87E76-518D-E2F3-12E7-4F5598B81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8267-3BD0-4855-A10F-044912DA649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AD1F3-7B14-9363-6040-57AD2D202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237C6-3554-FA9B-5E02-AA6B0F3EE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2D2E-5D1A-4D36-A3F8-5B523651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5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AE85F-DA51-D590-72D9-2251EA66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8267-3BD0-4855-A10F-044912DA649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05F76-81AD-16AB-2D83-F5C0E56E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FCF1A-C656-2FBD-4A60-5F92D0C4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2D2E-5D1A-4D36-A3F8-5B523651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7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444E-F06D-74EC-7939-616465E4E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0BC17-8CBA-970D-5424-D862AF0C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49604-7AC1-B46F-B5AA-5355C5E0A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6BBBD-6E0B-DCD9-A3EE-622C2631B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8267-3BD0-4855-A10F-044912DA649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95846-C364-530E-459F-ACCD1EC5D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D7034-D1DC-86F5-8702-14EFF6734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2D2E-5D1A-4D36-A3F8-5B523651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66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63251-2DC5-F20A-FBA2-D6644AED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F0D2AD-1E38-B3B0-02D8-DD3D5EE8A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61CD6-97EB-45C0-19C3-405546079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C1264-260D-AA5F-F970-9EAB5082C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8267-3BD0-4855-A10F-044912DA649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86E4A-3054-0351-D116-30B5CDC0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28551-7A52-DACC-25A5-16F786B2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2D2E-5D1A-4D36-A3F8-5B523651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90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83D28-4C08-6A2F-C698-D7C8F6323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2AE71-A4FD-865D-0170-ED72192FB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3550D-D40B-0E76-D66E-B4948EB10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28267-3BD0-4855-A10F-044912DA649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C306-F33E-08F9-ECE5-9BD3F80DC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DF749-78C4-ACCB-B447-DA9DD306B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52D2E-5D1A-4D36-A3F8-5B523651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321784-23D9-DFB1-358A-6862D914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B0B0B"/>
                </a:solidFill>
                <a:effectLst/>
                <a:latin typeface="var(--chakra-fonts-heading)"/>
              </a:rPr>
              <a:t>The business outcomes you are designing for are as follows: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AD2ECA-1538-04A8-E30E-554E226E4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Analyze how much time is spent per ride</a:t>
            </a:r>
          </a:p>
          <a:p>
            <a:pPr lvl="1"/>
            <a:r>
              <a:rPr lang="en-US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Based on date and time factors such as day of week and time of day</a:t>
            </a:r>
          </a:p>
          <a:p>
            <a:pPr lvl="1"/>
            <a:r>
              <a:rPr lang="en-US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Based on which station is the starting and / or ending station</a:t>
            </a:r>
          </a:p>
          <a:p>
            <a:pPr lvl="1"/>
            <a:r>
              <a:rPr lang="en-US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Based on age of the rider at time of the ride</a:t>
            </a:r>
          </a:p>
          <a:p>
            <a:pPr lvl="1"/>
            <a:r>
              <a:rPr lang="en-US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Based on whether the rider is a member or a casual rider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Analyze how much money is spent</a:t>
            </a:r>
          </a:p>
          <a:p>
            <a:pPr lvl="1"/>
            <a:r>
              <a:rPr lang="en-US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Per month, quarter, year</a:t>
            </a:r>
          </a:p>
          <a:p>
            <a:pPr lvl="1"/>
            <a:r>
              <a:rPr lang="en-US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Per member, based on the age of the rider at account start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EXTRA CREDIT - Analyze how much money is spent per member</a:t>
            </a:r>
          </a:p>
          <a:p>
            <a:pPr lvl="1"/>
            <a:r>
              <a:rPr lang="en-US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Based on how many rides the rider averages per month</a:t>
            </a:r>
          </a:p>
          <a:p>
            <a:pPr lvl="1"/>
            <a:r>
              <a:rPr lang="en-US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Based on how many minutes the rider spends on a bike per month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25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B3B19-A6C5-EB69-3E2F-E38DB849A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8288"/>
            <a:ext cx="10558272" cy="1024128"/>
          </a:xfrm>
        </p:spPr>
        <p:txBody>
          <a:bodyPr/>
          <a:lstStyle/>
          <a:p>
            <a:r>
              <a:rPr lang="en-US" dirty="0"/>
              <a:t>ERD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E4699B-0D65-C074-2BAE-CC0DE4877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251" y="246626"/>
            <a:ext cx="6173165" cy="6364747"/>
          </a:xfrm>
        </p:spPr>
      </p:pic>
    </p:spTree>
    <p:extLst>
      <p:ext uri="{BB962C8B-B14F-4D97-AF65-F5344CB8AC3E}">
        <p14:creationId xmlns:p14="http://schemas.microsoft.com/office/powerpoint/2010/main" val="215659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25C2-AC84-8C3F-8695-6A36BA85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237109"/>
            <a:ext cx="10759440" cy="576707"/>
          </a:xfrm>
        </p:spPr>
        <p:txBody>
          <a:bodyPr>
            <a:normAutofit fontScale="90000"/>
          </a:bodyPr>
          <a:lstStyle/>
          <a:p>
            <a:r>
              <a:rPr lang="en-US" dirty="0"/>
              <a:t>Star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C66A07-0A1C-34BD-0091-917270DE0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132" y="813816"/>
            <a:ext cx="9829804" cy="5709136"/>
          </a:xfrm>
        </p:spPr>
      </p:pic>
    </p:spTree>
    <p:extLst>
      <p:ext uri="{BB962C8B-B14F-4D97-AF65-F5344CB8AC3E}">
        <p14:creationId xmlns:p14="http://schemas.microsoft.com/office/powerpoint/2010/main" val="138041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131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var(--chakra-fonts-heading)</vt:lpstr>
      <vt:lpstr>Office Theme</vt:lpstr>
      <vt:lpstr>The business outcomes you are designing for are as follows:</vt:lpstr>
      <vt:lpstr>ERD</vt:lpstr>
      <vt:lpstr>Star Schema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NMQ</dc:creator>
  <cp:lastModifiedBy>NMQ</cp:lastModifiedBy>
  <cp:revision>1</cp:revision>
  <dcterms:created xsi:type="dcterms:W3CDTF">2024-10-21T11:57:13Z</dcterms:created>
  <dcterms:modified xsi:type="dcterms:W3CDTF">2024-10-21T12:05:17Z</dcterms:modified>
</cp:coreProperties>
</file>