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8870C-2E31-40BB-B726-B17F571F1274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391FB-73F7-4295-BC1C-138F182D17BA}">
      <dgm:prSet phldrT="[Text]" custT="1"/>
      <dgm:spPr/>
      <dgm:t>
        <a:bodyPr/>
        <a:lstStyle/>
        <a:p>
          <a:r>
            <a:rPr lang="en-US" sz="1600" dirty="0" err="1"/>
            <a:t>DictionaryApplication</a:t>
          </a:r>
          <a:endParaRPr lang="en-US" sz="1600" dirty="0"/>
        </a:p>
      </dgm:t>
    </dgm:pt>
    <dgm:pt modelId="{E62EBB06-7583-459B-9908-259E41589B53}" type="parTrans" cxnId="{D6921394-5B72-4D94-9E11-870B4EFE7C29}">
      <dgm:prSet/>
      <dgm:spPr/>
      <dgm:t>
        <a:bodyPr/>
        <a:lstStyle/>
        <a:p>
          <a:endParaRPr lang="en-US"/>
        </a:p>
      </dgm:t>
    </dgm:pt>
    <dgm:pt modelId="{00F7091D-83B1-4C08-94FF-194B8EAE90AB}" type="sibTrans" cxnId="{D6921394-5B72-4D94-9E11-870B4EFE7C29}">
      <dgm:prSet/>
      <dgm:spPr/>
      <dgm:t>
        <a:bodyPr/>
        <a:lstStyle/>
        <a:p>
          <a:endParaRPr lang="en-US"/>
        </a:p>
      </dgm:t>
    </dgm:pt>
    <dgm:pt modelId="{5F5474B2-E587-4F78-B1ED-53C73D3DAE6E}">
      <dgm:prSet phldrT="[Text]" custT="1"/>
      <dgm:spPr/>
      <dgm:t>
        <a:bodyPr/>
        <a:lstStyle/>
        <a:p>
          <a:r>
            <a:rPr lang="en-US" sz="1600" dirty="0" err="1"/>
            <a:t>AudioPlayer</a:t>
          </a:r>
          <a:endParaRPr lang="en-US" sz="1600" dirty="0"/>
        </a:p>
      </dgm:t>
    </dgm:pt>
    <dgm:pt modelId="{8C84F43B-5FB3-47A4-9F1F-C4670D5C6A99}" type="parTrans" cxnId="{1E09652F-507D-403C-8E39-2A5C6FE9C989}">
      <dgm:prSet/>
      <dgm:spPr/>
      <dgm:t>
        <a:bodyPr/>
        <a:lstStyle/>
        <a:p>
          <a:endParaRPr lang="en-US"/>
        </a:p>
      </dgm:t>
    </dgm:pt>
    <dgm:pt modelId="{C6D5B0BA-50AD-4F22-B7D4-D4AC5F92A538}" type="sibTrans" cxnId="{1E09652F-507D-403C-8E39-2A5C6FE9C989}">
      <dgm:prSet/>
      <dgm:spPr/>
      <dgm:t>
        <a:bodyPr/>
        <a:lstStyle/>
        <a:p>
          <a:endParaRPr lang="en-US"/>
        </a:p>
      </dgm:t>
    </dgm:pt>
    <dgm:pt modelId="{982FE665-AC1A-48FD-ACD4-4148B9C90895}">
      <dgm:prSet phldrT="[Text]" custT="1"/>
      <dgm:spPr/>
      <dgm:t>
        <a:bodyPr/>
        <a:lstStyle/>
        <a:p>
          <a:r>
            <a:rPr lang="en-US" sz="1600" dirty="0" err="1"/>
            <a:t>GoogleTranslateAPI</a:t>
          </a:r>
          <a:endParaRPr lang="en-US" sz="1600" dirty="0"/>
        </a:p>
      </dgm:t>
    </dgm:pt>
    <dgm:pt modelId="{97A9CA4A-9BA4-4AA8-8235-F93016A4B11F}" type="parTrans" cxnId="{BA4C846A-E1BA-468B-B7C7-F27AE88C77B8}">
      <dgm:prSet custT="1"/>
      <dgm:spPr/>
      <dgm:t>
        <a:bodyPr/>
        <a:lstStyle/>
        <a:p>
          <a:r>
            <a:rPr lang="en-US" sz="1600" dirty="0"/>
            <a:t>    </a:t>
          </a:r>
          <a:r>
            <a:rPr lang="en-US" sz="1600" dirty="0">
              <a:solidFill>
                <a:schemeClr val="tx1"/>
              </a:solidFill>
            </a:rPr>
            <a:t>Google App Script</a:t>
          </a:r>
        </a:p>
      </dgm:t>
    </dgm:pt>
    <dgm:pt modelId="{040C4A51-5F6F-47F4-A3B4-4A50033ADE03}" type="sibTrans" cxnId="{BA4C846A-E1BA-468B-B7C7-F27AE88C77B8}">
      <dgm:prSet/>
      <dgm:spPr/>
      <dgm:t>
        <a:bodyPr/>
        <a:lstStyle/>
        <a:p>
          <a:endParaRPr lang="en-US"/>
        </a:p>
      </dgm:t>
    </dgm:pt>
    <dgm:pt modelId="{BD79528C-0CD9-40C0-8E8B-171A4EDBE8ED}">
      <dgm:prSet phldrT="[Text]" custT="1"/>
      <dgm:spPr/>
      <dgm:t>
        <a:bodyPr/>
        <a:lstStyle/>
        <a:p>
          <a:r>
            <a:rPr lang="en-US" sz="1600" dirty="0"/>
            <a:t>History + Favorite + </a:t>
          </a:r>
          <a:r>
            <a:rPr lang="en-US" sz="1600"/>
            <a:t>Information </a:t>
          </a:r>
          <a:endParaRPr lang="en-US" sz="1600" dirty="0"/>
        </a:p>
      </dgm:t>
    </dgm:pt>
    <dgm:pt modelId="{EC08E258-08AC-445D-B883-C7C1CB87EBC9}" type="parTrans" cxnId="{1493ABF7-E488-4C8A-A755-3B5AAA1B6B84}">
      <dgm:prSet/>
      <dgm:spPr/>
      <dgm:t>
        <a:bodyPr/>
        <a:lstStyle/>
        <a:p>
          <a:endParaRPr lang="en-US"/>
        </a:p>
      </dgm:t>
    </dgm:pt>
    <dgm:pt modelId="{0D5F2B06-D5C9-45A4-B4D8-BB3FA0157E94}" type="sibTrans" cxnId="{1493ABF7-E488-4C8A-A755-3B5AAA1B6B84}">
      <dgm:prSet/>
      <dgm:spPr/>
      <dgm:t>
        <a:bodyPr/>
        <a:lstStyle/>
        <a:p>
          <a:endParaRPr lang="en-US"/>
        </a:p>
      </dgm:t>
    </dgm:pt>
    <dgm:pt modelId="{E75A3D58-261A-48BE-A322-05DA570F78C0}">
      <dgm:prSet phldrT="[Text]" custT="1"/>
      <dgm:spPr/>
      <dgm:t>
        <a:bodyPr/>
        <a:lstStyle/>
        <a:p>
          <a:r>
            <a:rPr lang="en-US" sz="1600" dirty="0"/>
            <a:t>SQLite Database </a:t>
          </a:r>
        </a:p>
      </dgm:t>
    </dgm:pt>
    <dgm:pt modelId="{6A1A241A-2E2B-475B-84E3-1DB47746098F}" type="sibTrans" cxnId="{C204265C-4F97-4860-AEFB-6850104D1E6C}">
      <dgm:prSet/>
      <dgm:spPr/>
      <dgm:t>
        <a:bodyPr/>
        <a:lstStyle/>
        <a:p>
          <a:endParaRPr lang="en-US"/>
        </a:p>
      </dgm:t>
    </dgm:pt>
    <dgm:pt modelId="{6A92F279-5154-495F-9014-4B604A921563}" type="parTrans" cxnId="{C204265C-4F97-4860-AEFB-6850104D1E6C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Java Database Connectivity API </a:t>
          </a:r>
        </a:p>
      </dgm:t>
    </dgm:pt>
    <dgm:pt modelId="{84BB6813-0566-40AF-B13A-610D260346CD}" type="pres">
      <dgm:prSet presAssocID="{CBE8870C-2E31-40BB-B726-B17F571F127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0A401CC-E0C4-4656-9A5E-D190CC3ACEA3}" type="pres">
      <dgm:prSet presAssocID="{A87391FB-73F7-4295-BC1C-138F182D17BA}" presName="centerShape" presStyleLbl="node0" presStyleIdx="0" presStyleCnt="1" custScaleX="166195" custScaleY="72913"/>
      <dgm:spPr>
        <a:prstGeom prst="flowChartProcess">
          <a:avLst/>
        </a:prstGeom>
      </dgm:spPr>
    </dgm:pt>
    <dgm:pt modelId="{1D2A2000-A0AC-4D06-8935-79F51F1F8E65}" type="pres">
      <dgm:prSet presAssocID="{8C84F43B-5FB3-47A4-9F1F-C4670D5C6A99}" presName="parTrans" presStyleLbl="sibTrans2D1" presStyleIdx="0" presStyleCnt="4"/>
      <dgm:spPr/>
    </dgm:pt>
    <dgm:pt modelId="{76D0A790-5ECD-4578-AF8E-BC6F5C466CDF}" type="pres">
      <dgm:prSet presAssocID="{8C84F43B-5FB3-47A4-9F1F-C4670D5C6A99}" presName="connectorText" presStyleLbl="sibTrans2D1" presStyleIdx="0" presStyleCnt="4"/>
      <dgm:spPr/>
    </dgm:pt>
    <dgm:pt modelId="{A19B7F73-1BCB-4B5F-8678-B1DFB5088036}" type="pres">
      <dgm:prSet presAssocID="{5F5474B2-E587-4F78-B1ED-53C73D3DAE6E}" presName="node" presStyleLbl="node1" presStyleIdx="0" presStyleCnt="4" custScaleX="204315" custScaleY="61141" custRadScaleRad="100674">
        <dgm:presLayoutVars>
          <dgm:bulletEnabled val="1"/>
        </dgm:presLayoutVars>
      </dgm:prSet>
      <dgm:spPr/>
    </dgm:pt>
    <dgm:pt modelId="{3C952425-3644-42B5-B73C-AEDD1F08A822}" type="pres">
      <dgm:prSet presAssocID="{97A9CA4A-9BA4-4AA8-8235-F93016A4B11F}" presName="parTrans" presStyleLbl="sibTrans2D1" presStyleIdx="1" presStyleCnt="4" custAng="34641" custScaleX="168303" custScaleY="158158"/>
      <dgm:spPr>
        <a:prstGeom prst="leftRightArrow">
          <a:avLst/>
        </a:prstGeom>
      </dgm:spPr>
    </dgm:pt>
    <dgm:pt modelId="{A0DF2320-C10B-4730-85B1-11D8AC4ADA6A}" type="pres">
      <dgm:prSet presAssocID="{97A9CA4A-9BA4-4AA8-8235-F93016A4B11F}" presName="connectorText" presStyleLbl="sibTrans2D1" presStyleIdx="1" presStyleCnt="4"/>
      <dgm:spPr/>
    </dgm:pt>
    <dgm:pt modelId="{9D365D36-BCEA-4B24-86F5-977DF6246EDB}" type="pres">
      <dgm:prSet presAssocID="{982FE665-AC1A-48FD-ACD4-4148B9C90895}" presName="node" presStyleLbl="node1" presStyleIdx="1" presStyleCnt="4" custScaleX="146690" custScaleY="46745" custRadScaleRad="227948" custRadScaleInc="-1283">
        <dgm:presLayoutVars>
          <dgm:bulletEnabled val="1"/>
        </dgm:presLayoutVars>
      </dgm:prSet>
      <dgm:spPr>
        <a:prstGeom prst="flowChartPunchedCard">
          <a:avLst/>
        </a:prstGeom>
      </dgm:spPr>
    </dgm:pt>
    <dgm:pt modelId="{84235B62-C75C-487E-AD14-528812FEF354}" type="pres">
      <dgm:prSet presAssocID="{EC08E258-08AC-445D-B883-C7C1CB87EBC9}" presName="parTrans" presStyleLbl="sibTrans2D1" presStyleIdx="2" presStyleCnt="4" custScaleX="141433"/>
      <dgm:spPr>
        <a:prstGeom prst="curvedLeftArrow">
          <a:avLst/>
        </a:prstGeom>
      </dgm:spPr>
    </dgm:pt>
    <dgm:pt modelId="{88287D4A-91E8-4124-96E7-8D0E7852FF84}" type="pres">
      <dgm:prSet presAssocID="{EC08E258-08AC-445D-B883-C7C1CB87EBC9}" presName="connectorText" presStyleLbl="sibTrans2D1" presStyleIdx="2" presStyleCnt="4"/>
      <dgm:spPr/>
    </dgm:pt>
    <dgm:pt modelId="{57674664-D0BB-4FDC-AC6E-A09E6AFDE4B6}" type="pres">
      <dgm:prSet presAssocID="{BD79528C-0CD9-40C0-8E8B-171A4EDBE8ED}" presName="node" presStyleLbl="node1" presStyleIdx="2" presStyleCnt="4" custScaleX="239600" custScaleY="30093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7655C53D-D294-4A8A-B1A7-8CAACAD495E2}" type="pres">
      <dgm:prSet presAssocID="{6A92F279-5154-495F-9014-4B604A921563}" presName="parTrans" presStyleLbl="sibTrans2D1" presStyleIdx="3" presStyleCnt="4" custAng="32265" custScaleX="168658" custScaleY="176905" custLinFactNeighborX="-5290" custLinFactNeighborY="1864"/>
      <dgm:spPr>
        <a:prstGeom prst="leftRightArrow">
          <a:avLst/>
        </a:prstGeom>
      </dgm:spPr>
    </dgm:pt>
    <dgm:pt modelId="{EBE68C4E-E146-4BBF-A748-EDD11DC2D1EB}" type="pres">
      <dgm:prSet presAssocID="{6A92F279-5154-495F-9014-4B604A921563}" presName="connectorText" presStyleLbl="sibTrans2D1" presStyleIdx="3" presStyleCnt="4"/>
      <dgm:spPr>
        <a:prstGeom prst="leftRightArrow">
          <a:avLst/>
        </a:prstGeom>
      </dgm:spPr>
    </dgm:pt>
    <dgm:pt modelId="{BDFD1EF6-FC66-46B5-A925-576D941A909E}" type="pres">
      <dgm:prSet presAssocID="{E75A3D58-261A-48BE-A322-05DA570F78C0}" presName="node" presStyleLbl="node1" presStyleIdx="3" presStyleCnt="4" custScaleX="150585" custScaleY="41652" custRadScaleRad="236739" custRadScaleInc="-1195">
        <dgm:presLayoutVars>
          <dgm:bulletEnabled val="1"/>
        </dgm:presLayoutVars>
      </dgm:prSet>
      <dgm:spPr>
        <a:prstGeom prst="flowChartMagneticDisk">
          <a:avLst/>
        </a:prstGeom>
      </dgm:spPr>
    </dgm:pt>
  </dgm:ptLst>
  <dgm:cxnLst>
    <dgm:cxn modelId="{930DD602-9835-401A-9B43-5B70578EEC16}" type="presOf" srcId="{EC08E258-08AC-445D-B883-C7C1CB87EBC9}" destId="{84235B62-C75C-487E-AD14-528812FEF354}" srcOrd="0" destOrd="0" presId="urn:microsoft.com/office/officeart/2005/8/layout/radial5"/>
    <dgm:cxn modelId="{3C1BC80B-3AA5-4213-9717-1DCD78264D42}" type="presOf" srcId="{E75A3D58-261A-48BE-A322-05DA570F78C0}" destId="{BDFD1EF6-FC66-46B5-A925-576D941A909E}" srcOrd="0" destOrd="0" presId="urn:microsoft.com/office/officeart/2005/8/layout/radial5"/>
    <dgm:cxn modelId="{8BA0B329-CC6D-46D5-8866-CB83FF7CF56B}" type="presOf" srcId="{CBE8870C-2E31-40BB-B726-B17F571F1274}" destId="{84BB6813-0566-40AF-B13A-610D260346CD}" srcOrd="0" destOrd="0" presId="urn:microsoft.com/office/officeart/2005/8/layout/radial5"/>
    <dgm:cxn modelId="{1E42572E-4007-4187-B9CC-BC3D66CE9DBF}" type="presOf" srcId="{5F5474B2-E587-4F78-B1ED-53C73D3DAE6E}" destId="{A19B7F73-1BCB-4B5F-8678-B1DFB5088036}" srcOrd="0" destOrd="0" presId="urn:microsoft.com/office/officeart/2005/8/layout/radial5"/>
    <dgm:cxn modelId="{1E09652F-507D-403C-8E39-2A5C6FE9C989}" srcId="{A87391FB-73F7-4295-BC1C-138F182D17BA}" destId="{5F5474B2-E587-4F78-B1ED-53C73D3DAE6E}" srcOrd="0" destOrd="0" parTransId="{8C84F43B-5FB3-47A4-9F1F-C4670D5C6A99}" sibTransId="{C6D5B0BA-50AD-4F22-B7D4-D4AC5F92A538}"/>
    <dgm:cxn modelId="{C204265C-4F97-4860-AEFB-6850104D1E6C}" srcId="{A87391FB-73F7-4295-BC1C-138F182D17BA}" destId="{E75A3D58-261A-48BE-A322-05DA570F78C0}" srcOrd="3" destOrd="0" parTransId="{6A92F279-5154-495F-9014-4B604A921563}" sibTransId="{6A1A241A-2E2B-475B-84E3-1DB47746098F}"/>
    <dgm:cxn modelId="{BA4C846A-E1BA-468B-B7C7-F27AE88C77B8}" srcId="{A87391FB-73F7-4295-BC1C-138F182D17BA}" destId="{982FE665-AC1A-48FD-ACD4-4148B9C90895}" srcOrd="1" destOrd="0" parTransId="{97A9CA4A-9BA4-4AA8-8235-F93016A4B11F}" sibTransId="{040C4A51-5F6F-47F4-A3B4-4A50033ADE03}"/>
    <dgm:cxn modelId="{2C9E1770-3126-4E90-A503-4E7C3E710AA1}" type="presOf" srcId="{8C84F43B-5FB3-47A4-9F1F-C4670D5C6A99}" destId="{1D2A2000-A0AC-4D06-8935-79F51F1F8E65}" srcOrd="0" destOrd="0" presId="urn:microsoft.com/office/officeart/2005/8/layout/radial5"/>
    <dgm:cxn modelId="{CED1A555-8537-4AFA-BFA3-62E63BFF819C}" type="presOf" srcId="{97A9CA4A-9BA4-4AA8-8235-F93016A4B11F}" destId="{A0DF2320-C10B-4730-85B1-11D8AC4ADA6A}" srcOrd="1" destOrd="0" presId="urn:microsoft.com/office/officeart/2005/8/layout/radial5"/>
    <dgm:cxn modelId="{D6921394-5B72-4D94-9E11-870B4EFE7C29}" srcId="{CBE8870C-2E31-40BB-B726-B17F571F1274}" destId="{A87391FB-73F7-4295-BC1C-138F182D17BA}" srcOrd="0" destOrd="0" parTransId="{E62EBB06-7583-459B-9908-259E41589B53}" sibTransId="{00F7091D-83B1-4C08-94FF-194B8EAE90AB}"/>
    <dgm:cxn modelId="{95A7CE98-860A-48EA-97BC-336A38825D57}" type="presOf" srcId="{6A92F279-5154-495F-9014-4B604A921563}" destId="{EBE68C4E-E146-4BBF-A748-EDD11DC2D1EB}" srcOrd="1" destOrd="0" presId="urn:microsoft.com/office/officeart/2005/8/layout/radial5"/>
    <dgm:cxn modelId="{D851959B-3931-4D21-91B2-FD6346CECDAF}" type="presOf" srcId="{A87391FB-73F7-4295-BC1C-138F182D17BA}" destId="{B0A401CC-E0C4-4656-9A5E-D190CC3ACEA3}" srcOrd="0" destOrd="0" presId="urn:microsoft.com/office/officeart/2005/8/layout/radial5"/>
    <dgm:cxn modelId="{209CBAA7-A863-4124-82A3-996045F36D49}" type="presOf" srcId="{BD79528C-0CD9-40C0-8E8B-171A4EDBE8ED}" destId="{57674664-D0BB-4FDC-AC6E-A09E6AFDE4B6}" srcOrd="0" destOrd="0" presId="urn:microsoft.com/office/officeart/2005/8/layout/radial5"/>
    <dgm:cxn modelId="{CDCD06CF-8D35-4019-8829-75C71C9F2CE1}" type="presOf" srcId="{97A9CA4A-9BA4-4AA8-8235-F93016A4B11F}" destId="{3C952425-3644-42B5-B73C-AEDD1F08A822}" srcOrd="0" destOrd="0" presId="urn:microsoft.com/office/officeart/2005/8/layout/radial5"/>
    <dgm:cxn modelId="{D5043DD0-C1F2-446E-8D2E-4399403371D4}" type="presOf" srcId="{8C84F43B-5FB3-47A4-9F1F-C4670D5C6A99}" destId="{76D0A790-5ECD-4578-AF8E-BC6F5C466CDF}" srcOrd="1" destOrd="0" presId="urn:microsoft.com/office/officeart/2005/8/layout/radial5"/>
    <dgm:cxn modelId="{6099AAD6-C2BA-4E1B-8C8B-0768EC939092}" type="presOf" srcId="{EC08E258-08AC-445D-B883-C7C1CB87EBC9}" destId="{88287D4A-91E8-4124-96E7-8D0E7852FF84}" srcOrd="1" destOrd="0" presId="urn:microsoft.com/office/officeart/2005/8/layout/radial5"/>
    <dgm:cxn modelId="{61B18DEE-D705-4326-B41D-5DA3C5752568}" type="presOf" srcId="{6A92F279-5154-495F-9014-4B604A921563}" destId="{7655C53D-D294-4A8A-B1A7-8CAACAD495E2}" srcOrd="0" destOrd="0" presId="urn:microsoft.com/office/officeart/2005/8/layout/radial5"/>
    <dgm:cxn modelId="{9DFFAFEE-D829-463B-B64E-540FBEC7EDDC}" type="presOf" srcId="{982FE665-AC1A-48FD-ACD4-4148B9C90895}" destId="{9D365D36-BCEA-4B24-86F5-977DF6246EDB}" srcOrd="0" destOrd="0" presId="urn:microsoft.com/office/officeart/2005/8/layout/radial5"/>
    <dgm:cxn modelId="{1493ABF7-E488-4C8A-A755-3B5AAA1B6B84}" srcId="{A87391FB-73F7-4295-BC1C-138F182D17BA}" destId="{BD79528C-0CD9-40C0-8E8B-171A4EDBE8ED}" srcOrd="2" destOrd="0" parTransId="{EC08E258-08AC-445D-B883-C7C1CB87EBC9}" sibTransId="{0D5F2B06-D5C9-45A4-B4D8-BB3FA0157E94}"/>
    <dgm:cxn modelId="{3262D3C0-07D8-4CB4-B7AB-AEA550C0B208}" type="presParOf" srcId="{84BB6813-0566-40AF-B13A-610D260346CD}" destId="{B0A401CC-E0C4-4656-9A5E-D190CC3ACEA3}" srcOrd="0" destOrd="0" presId="urn:microsoft.com/office/officeart/2005/8/layout/radial5"/>
    <dgm:cxn modelId="{7169BE9F-CBBA-4F35-8042-344FD57D85A4}" type="presParOf" srcId="{84BB6813-0566-40AF-B13A-610D260346CD}" destId="{1D2A2000-A0AC-4D06-8935-79F51F1F8E65}" srcOrd="1" destOrd="0" presId="urn:microsoft.com/office/officeart/2005/8/layout/radial5"/>
    <dgm:cxn modelId="{F44EC555-B2F7-4439-819B-F7E82BD7409A}" type="presParOf" srcId="{1D2A2000-A0AC-4D06-8935-79F51F1F8E65}" destId="{76D0A790-5ECD-4578-AF8E-BC6F5C466CDF}" srcOrd="0" destOrd="0" presId="urn:microsoft.com/office/officeart/2005/8/layout/radial5"/>
    <dgm:cxn modelId="{C36853DC-5469-4094-959F-5994219F43AA}" type="presParOf" srcId="{84BB6813-0566-40AF-B13A-610D260346CD}" destId="{A19B7F73-1BCB-4B5F-8678-B1DFB5088036}" srcOrd="2" destOrd="0" presId="urn:microsoft.com/office/officeart/2005/8/layout/radial5"/>
    <dgm:cxn modelId="{F8A825C8-D053-43E3-B0CD-192E984DB6E1}" type="presParOf" srcId="{84BB6813-0566-40AF-B13A-610D260346CD}" destId="{3C952425-3644-42B5-B73C-AEDD1F08A822}" srcOrd="3" destOrd="0" presId="urn:microsoft.com/office/officeart/2005/8/layout/radial5"/>
    <dgm:cxn modelId="{C65E9C8A-48E9-410F-88E2-7B5ED8C182F6}" type="presParOf" srcId="{3C952425-3644-42B5-B73C-AEDD1F08A822}" destId="{A0DF2320-C10B-4730-85B1-11D8AC4ADA6A}" srcOrd="0" destOrd="0" presId="urn:microsoft.com/office/officeart/2005/8/layout/radial5"/>
    <dgm:cxn modelId="{748B541C-FA1B-41EF-B2CB-5A38C259C109}" type="presParOf" srcId="{84BB6813-0566-40AF-B13A-610D260346CD}" destId="{9D365D36-BCEA-4B24-86F5-977DF6246EDB}" srcOrd="4" destOrd="0" presId="urn:microsoft.com/office/officeart/2005/8/layout/radial5"/>
    <dgm:cxn modelId="{F6FD3320-166C-4A46-BF84-7FD88B1C95F7}" type="presParOf" srcId="{84BB6813-0566-40AF-B13A-610D260346CD}" destId="{84235B62-C75C-487E-AD14-528812FEF354}" srcOrd="5" destOrd="0" presId="urn:microsoft.com/office/officeart/2005/8/layout/radial5"/>
    <dgm:cxn modelId="{D887DF7C-109A-4F6B-88DA-83752BFC2D8B}" type="presParOf" srcId="{84235B62-C75C-487E-AD14-528812FEF354}" destId="{88287D4A-91E8-4124-96E7-8D0E7852FF84}" srcOrd="0" destOrd="0" presId="urn:microsoft.com/office/officeart/2005/8/layout/radial5"/>
    <dgm:cxn modelId="{A4851F9B-B39E-4ABF-9EE5-C2A15B65E48C}" type="presParOf" srcId="{84BB6813-0566-40AF-B13A-610D260346CD}" destId="{57674664-D0BB-4FDC-AC6E-A09E6AFDE4B6}" srcOrd="6" destOrd="0" presId="urn:microsoft.com/office/officeart/2005/8/layout/radial5"/>
    <dgm:cxn modelId="{8E6E8A70-33B9-4F55-8D4E-F47BE120E728}" type="presParOf" srcId="{84BB6813-0566-40AF-B13A-610D260346CD}" destId="{7655C53D-D294-4A8A-B1A7-8CAACAD495E2}" srcOrd="7" destOrd="0" presId="urn:microsoft.com/office/officeart/2005/8/layout/radial5"/>
    <dgm:cxn modelId="{67BF03E1-E0FF-4895-B05C-E432AE0E917C}" type="presParOf" srcId="{7655C53D-D294-4A8A-B1A7-8CAACAD495E2}" destId="{EBE68C4E-E146-4BBF-A748-EDD11DC2D1EB}" srcOrd="0" destOrd="0" presId="urn:microsoft.com/office/officeart/2005/8/layout/radial5"/>
    <dgm:cxn modelId="{933C9ADA-39F6-44DA-9202-1505338255CF}" type="presParOf" srcId="{84BB6813-0566-40AF-B13A-610D260346CD}" destId="{BDFD1EF6-FC66-46B5-A925-576D941A909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C43D4A-2700-42AF-B8C7-642CD7F188C0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CE6AB2-96EB-4B43-827F-33536059CD7D}">
      <dgm:prSet phldrT="[Text]" custT="1"/>
      <dgm:spPr/>
      <dgm:t>
        <a:bodyPr/>
        <a:lstStyle/>
        <a:p>
          <a:r>
            <a:rPr lang="en-US" sz="1600" dirty="0" err="1"/>
            <a:t>AudioPlayer</a:t>
          </a:r>
          <a:endParaRPr lang="en-US" sz="1600" dirty="0"/>
        </a:p>
      </dgm:t>
    </dgm:pt>
    <dgm:pt modelId="{13A13228-063B-4B60-8275-0D62A06C0206}" type="parTrans" cxnId="{0EC72B7F-5332-469B-90CC-776DE061DBD3}">
      <dgm:prSet/>
      <dgm:spPr/>
      <dgm:t>
        <a:bodyPr/>
        <a:lstStyle/>
        <a:p>
          <a:endParaRPr lang="en-US"/>
        </a:p>
      </dgm:t>
    </dgm:pt>
    <dgm:pt modelId="{F075792F-C80D-4388-8F87-5E74A6B9404A}" type="sibTrans" cxnId="{0EC72B7F-5332-469B-90CC-776DE061DBD3}">
      <dgm:prSet/>
      <dgm:spPr/>
      <dgm:t>
        <a:bodyPr/>
        <a:lstStyle/>
        <a:p>
          <a:endParaRPr lang="en-US"/>
        </a:p>
      </dgm:t>
    </dgm:pt>
    <dgm:pt modelId="{6A38489E-D86E-4C1B-9EA8-4407BECDD7BF}">
      <dgm:prSet phldrT="[Text]" custT="1"/>
      <dgm:spPr/>
      <dgm:t>
        <a:bodyPr/>
        <a:lstStyle/>
        <a:p>
          <a:r>
            <a:rPr lang="en-US" sz="1600" dirty="0" err="1"/>
            <a:t>TextToSpeech</a:t>
          </a:r>
          <a:endParaRPr lang="en-US" sz="1600" dirty="0"/>
        </a:p>
      </dgm:t>
    </dgm:pt>
    <dgm:pt modelId="{3409E242-C9BA-46EA-A373-F32F7DA6096A}" type="parTrans" cxnId="{B7E936FD-6466-4382-BAD4-E9C389636AB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    Java Speech API</a:t>
          </a:r>
        </a:p>
      </dgm:t>
    </dgm:pt>
    <dgm:pt modelId="{E09EB1BF-09F8-4298-B434-7270CBFD0197}" type="sibTrans" cxnId="{B7E936FD-6466-4382-BAD4-E9C389636AB4}">
      <dgm:prSet/>
      <dgm:spPr/>
      <dgm:t>
        <a:bodyPr/>
        <a:lstStyle/>
        <a:p>
          <a:endParaRPr lang="en-US"/>
        </a:p>
      </dgm:t>
    </dgm:pt>
    <dgm:pt modelId="{896B10CB-601A-438F-A5FD-64075E4FE480}">
      <dgm:prSet custT="1"/>
      <dgm:spPr/>
      <dgm:t>
        <a:bodyPr/>
        <a:lstStyle/>
        <a:p>
          <a:r>
            <a:rPr lang="en-US" sz="1600" dirty="0"/>
            <a:t>Audio Database</a:t>
          </a:r>
        </a:p>
      </dgm:t>
    </dgm:pt>
    <dgm:pt modelId="{512CEA49-F9D4-48B9-8AC2-36C62CC4D64A}" type="parTrans" cxnId="{AD94068E-EF6B-4666-96C1-60727880C5C2}">
      <dgm:prSet/>
      <dgm:spPr/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   </a:t>
          </a:r>
          <a:r>
            <a:rPr lang="en-US" dirty="0" err="1">
              <a:solidFill>
                <a:schemeClr val="tx1"/>
              </a:solidFill>
            </a:rPr>
            <a:t>Javazoom</a:t>
          </a:r>
          <a:endParaRPr lang="en-US" dirty="0">
            <a:solidFill>
              <a:schemeClr val="tx1"/>
            </a:solidFill>
          </a:endParaRPr>
        </a:p>
      </dgm:t>
    </dgm:pt>
    <dgm:pt modelId="{5036A8AE-E78D-453D-97E9-1F5B7C2F3D8E}" type="sibTrans" cxnId="{AD94068E-EF6B-4666-96C1-60727880C5C2}">
      <dgm:prSet/>
      <dgm:spPr/>
      <dgm:t>
        <a:bodyPr/>
        <a:lstStyle/>
        <a:p>
          <a:endParaRPr lang="en-US"/>
        </a:p>
      </dgm:t>
    </dgm:pt>
    <dgm:pt modelId="{6521EFA9-FCDE-41E1-AE03-CDA746BAE812}" type="pres">
      <dgm:prSet presAssocID="{E3C43D4A-2700-42AF-B8C7-642CD7F188C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CE8D9F3-E0E9-4FDA-9472-193911B62B19}" type="pres">
      <dgm:prSet presAssocID="{40CE6AB2-96EB-4B43-827F-33536059CD7D}" presName="centerShape" presStyleLbl="node0" presStyleIdx="0" presStyleCnt="1" custScaleX="210845" custScaleY="65827" custLinFactNeighborX="-318" custLinFactNeighborY="-29709"/>
      <dgm:spPr/>
    </dgm:pt>
    <dgm:pt modelId="{188B22D0-BA76-4812-9046-5C94F6610E19}" type="pres">
      <dgm:prSet presAssocID="{512CEA49-F9D4-48B9-8AC2-36C62CC4D64A}" presName="parTrans" presStyleLbl="sibTrans2D1" presStyleIdx="0" presStyleCnt="2" custScaleX="157632" custLinFactNeighborX="-5930" custLinFactNeighborY="-3497"/>
      <dgm:spPr>
        <a:prstGeom prst="leftRightArrow">
          <a:avLst/>
        </a:prstGeom>
      </dgm:spPr>
    </dgm:pt>
    <dgm:pt modelId="{06CFD0A9-1DA3-4BCB-9BB5-4DB5FF9591F4}" type="pres">
      <dgm:prSet presAssocID="{512CEA49-F9D4-48B9-8AC2-36C62CC4D64A}" presName="connectorText" presStyleLbl="sibTrans2D1" presStyleIdx="0" presStyleCnt="2"/>
      <dgm:spPr/>
    </dgm:pt>
    <dgm:pt modelId="{58794D83-A8DC-4E8E-BB55-1981EFC81F85}" type="pres">
      <dgm:prSet presAssocID="{896B10CB-601A-438F-A5FD-64075E4FE480}" presName="node" presStyleLbl="node1" presStyleIdx="0" presStyleCnt="2" custScaleX="134552" custScaleY="50676" custRadScaleRad="187401" custRadScaleInc="-72604">
        <dgm:presLayoutVars>
          <dgm:bulletEnabled val="1"/>
        </dgm:presLayoutVars>
      </dgm:prSet>
      <dgm:spPr/>
    </dgm:pt>
    <dgm:pt modelId="{15EDAF4C-DB87-4E08-BDB3-5A3691CF7DA6}" type="pres">
      <dgm:prSet presAssocID="{3409E242-C9BA-46EA-A373-F32F7DA6096A}" presName="parTrans" presStyleLbl="sibTrans2D1" presStyleIdx="1" presStyleCnt="2" custScaleX="166857"/>
      <dgm:spPr>
        <a:prstGeom prst="leftRightArrow">
          <a:avLst/>
        </a:prstGeom>
      </dgm:spPr>
    </dgm:pt>
    <dgm:pt modelId="{B7240D72-5033-4399-87E9-6430BBF9D7B5}" type="pres">
      <dgm:prSet presAssocID="{3409E242-C9BA-46EA-A373-F32F7DA6096A}" presName="connectorText" presStyleLbl="sibTrans2D1" presStyleIdx="1" presStyleCnt="2"/>
      <dgm:spPr/>
    </dgm:pt>
    <dgm:pt modelId="{9804D2B9-57FB-4AF6-BA01-A61BD2BCC376}" type="pres">
      <dgm:prSet presAssocID="{6A38489E-D86E-4C1B-9EA8-4407BECDD7BF}" presName="node" presStyleLbl="node1" presStyleIdx="1" presStyleCnt="2" custScaleX="119566" custScaleY="53661" custRadScaleRad="187102" custRadScaleInc="-127901">
        <dgm:presLayoutVars>
          <dgm:bulletEnabled val="1"/>
        </dgm:presLayoutVars>
      </dgm:prSet>
      <dgm:spPr/>
    </dgm:pt>
  </dgm:ptLst>
  <dgm:cxnLst>
    <dgm:cxn modelId="{CC7BFC08-D6D1-4264-BD93-CA45201A6E58}" type="presOf" srcId="{512CEA49-F9D4-48B9-8AC2-36C62CC4D64A}" destId="{188B22D0-BA76-4812-9046-5C94F6610E19}" srcOrd="0" destOrd="0" presId="urn:microsoft.com/office/officeart/2005/8/layout/radial5"/>
    <dgm:cxn modelId="{C17CAF0F-2B2C-456D-8DAF-AC73CE3BB477}" type="presOf" srcId="{E3C43D4A-2700-42AF-B8C7-642CD7F188C0}" destId="{6521EFA9-FCDE-41E1-AE03-CDA746BAE812}" srcOrd="0" destOrd="0" presId="urn:microsoft.com/office/officeart/2005/8/layout/radial5"/>
    <dgm:cxn modelId="{BE534518-EC0D-470F-AE42-2E08B4BDFF61}" type="presOf" srcId="{6A38489E-D86E-4C1B-9EA8-4407BECDD7BF}" destId="{9804D2B9-57FB-4AF6-BA01-A61BD2BCC376}" srcOrd="0" destOrd="0" presId="urn:microsoft.com/office/officeart/2005/8/layout/radial5"/>
    <dgm:cxn modelId="{A3B2A526-7F37-412A-B8E8-E34F195AC2BF}" type="presOf" srcId="{3409E242-C9BA-46EA-A373-F32F7DA6096A}" destId="{B7240D72-5033-4399-87E9-6430BBF9D7B5}" srcOrd="1" destOrd="0" presId="urn:microsoft.com/office/officeart/2005/8/layout/radial5"/>
    <dgm:cxn modelId="{B2F97A49-9B9B-4DB0-9909-174417385847}" type="presOf" srcId="{40CE6AB2-96EB-4B43-827F-33536059CD7D}" destId="{DCE8D9F3-E0E9-4FDA-9472-193911B62B19}" srcOrd="0" destOrd="0" presId="urn:microsoft.com/office/officeart/2005/8/layout/radial5"/>
    <dgm:cxn modelId="{775F7854-5024-45D0-ABC5-465D63A898FB}" type="presOf" srcId="{3409E242-C9BA-46EA-A373-F32F7DA6096A}" destId="{15EDAF4C-DB87-4E08-BDB3-5A3691CF7DA6}" srcOrd="0" destOrd="0" presId="urn:microsoft.com/office/officeart/2005/8/layout/radial5"/>
    <dgm:cxn modelId="{0EC72B7F-5332-469B-90CC-776DE061DBD3}" srcId="{E3C43D4A-2700-42AF-B8C7-642CD7F188C0}" destId="{40CE6AB2-96EB-4B43-827F-33536059CD7D}" srcOrd="0" destOrd="0" parTransId="{13A13228-063B-4B60-8275-0D62A06C0206}" sibTransId="{F075792F-C80D-4388-8F87-5E74A6B9404A}"/>
    <dgm:cxn modelId="{AD94068E-EF6B-4666-96C1-60727880C5C2}" srcId="{40CE6AB2-96EB-4B43-827F-33536059CD7D}" destId="{896B10CB-601A-438F-A5FD-64075E4FE480}" srcOrd="0" destOrd="0" parTransId="{512CEA49-F9D4-48B9-8AC2-36C62CC4D64A}" sibTransId="{5036A8AE-E78D-453D-97E9-1F5B7C2F3D8E}"/>
    <dgm:cxn modelId="{161360C8-8C56-42D5-9D78-748401B2DBC1}" type="presOf" srcId="{512CEA49-F9D4-48B9-8AC2-36C62CC4D64A}" destId="{06CFD0A9-1DA3-4BCB-9BB5-4DB5FF9591F4}" srcOrd="1" destOrd="0" presId="urn:microsoft.com/office/officeart/2005/8/layout/radial5"/>
    <dgm:cxn modelId="{D3A45FEF-FEDE-4C6B-980E-3190D8341ECC}" type="presOf" srcId="{896B10CB-601A-438F-A5FD-64075E4FE480}" destId="{58794D83-A8DC-4E8E-BB55-1981EFC81F85}" srcOrd="0" destOrd="0" presId="urn:microsoft.com/office/officeart/2005/8/layout/radial5"/>
    <dgm:cxn modelId="{B7E936FD-6466-4382-BAD4-E9C389636AB4}" srcId="{40CE6AB2-96EB-4B43-827F-33536059CD7D}" destId="{6A38489E-D86E-4C1B-9EA8-4407BECDD7BF}" srcOrd="1" destOrd="0" parTransId="{3409E242-C9BA-46EA-A373-F32F7DA6096A}" sibTransId="{E09EB1BF-09F8-4298-B434-7270CBFD0197}"/>
    <dgm:cxn modelId="{CA05EA0E-A6AA-46E3-A86F-DEFB41479415}" type="presParOf" srcId="{6521EFA9-FCDE-41E1-AE03-CDA746BAE812}" destId="{DCE8D9F3-E0E9-4FDA-9472-193911B62B19}" srcOrd="0" destOrd="0" presId="urn:microsoft.com/office/officeart/2005/8/layout/radial5"/>
    <dgm:cxn modelId="{FCE8D732-44B2-4BB4-93A5-69EA1ADBB10A}" type="presParOf" srcId="{6521EFA9-FCDE-41E1-AE03-CDA746BAE812}" destId="{188B22D0-BA76-4812-9046-5C94F6610E19}" srcOrd="1" destOrd="0" presId="urn:microsoft.com/office/officeart/2005/8/layout/radial5"/>
    <dgm:cxn modelId="{BEB37DC7-5E7C-4535-8EFB-20EE8076E3DE}" type="presParOf" srcId="{188B22D0-BA76-4812-9046-5C94F6610E19}" destId="{06CFD0A9-1DA3-4BCB-9BB5-4DB5FF9591F4}" srcOrd="0" destOrd="0" presId="urn:microsoft.com/office/officeart/2005/8/layout/radial5"/>
    <dgm:cxn modelId="{048499D2-D8FE-4F28-A48B-39F40028CC0F}" type="presParOf" srcId="{6521EFA9-FCDE-41E1-AE03-CDA746BAE812}" destId="{58794D83-A8DC-4E8E-BB55-1981EFC81F85}" srcOrd="2" destOrd="0" presId="urn:microsoft.com/office/officeart/2005/8/layout/radial5"/>
    <dgm:cxn modelId="{41434CC3-D8B8-4574-BAB9-71A2E9EFB2AF}" type="presParOf" srcId="{6521EFA9-FCDE-41E1-AE03-CDA746BAE812}" destId="{15EDAF4C-DB87-4E08-BDB3-5A3691CF7DA6}" srcOrd="3" destOrd="0" presId="urn:microsoft.com/office/officeart/2005/8/layout/radial5"/>
    <dgm:cxn modelId="{715B86CE-0A44-4344-B327-E3AD07EAAF6C}" type="presParOf" srcId="{15EDAF4C-DB87-4E08-BDB3-5A3691CF7DA6}" destId="{B7240D72-5033-4399-87E9-6430BBF9D7B5}" srcOrd="0" destOrd="0" presId="urn:microsoft.com/office/officeart/2005/8/layout/radial5"/>
    <dgm:cxn modelId="{86AA7A9D-B059-43CF-84BA-0855682BA5BF}" type="presParOf" srcId="{6521EFA9-FCDE-41E1-AE03-CDA746BAE812}" destId="{9804D2B9-57FB-4AF6-BA01-A61BD2BCC376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401CC-E0C4-4656-9A5E-D190CC3ACEA3}">
      <dsp:nvSpPr>
        <dsp:cNvPr id="0" name=""/>
        <dsp:cNvSpPr/>
      </dsp:nvSpPr>
      <dsp:spPr>
        <a:xfrm>
          <a:off x="4529665" y="2156370"/>
          <a:ext cx="2218869" cy="973461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DictionaryApplication</a:t>
          </a:r>
          <a:endParaRPr lang="en-US" sz="1600" kern="1200" dirty="0"/>
        </a:p>
      </dsp:txBody>
      <dsp:txXfrm>
        <a:off x="4529665" y="2156370"/>
        <a:ext cx="2218869" cy="973461"/>
      </dsp:txXfrm>
    </dsp:sp>
    <dsp:sp modelId="{1D2A2000-A0AC-4D06-8935-79F51F1F8E65}">
      <dsp:nvSpPr>
        <dsp:cNvPr id="0" name=""/>
        <dsp:cNvSpPr/>
      </dsp:nvSpPr>
      <dsp:spPr>
        <a:xfrm rot="16200000">
          <a:off x="5377509" y="1450643"/>
          <a:ext cx="523180" cy="4539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45599" y="1609520"/>
        <a:ext cx="387000" cy="272359"/>
      </dsp:txXfrm>
    </dsp:sp>
    <dsp:sp modelId="{A19B7F73-1BCB-4B5F-8678-B1DFB5088036}">
      <dsp:nvSpPr>
        <dsp:cNvPr id="0" name=""/>
        <dsp:cNvSpPr/>
      </dsp:nvSpPr>
      <dsp:spPr>
        <a:xfrm>
          <a:off x="4275195" y="352943"/>
          <a:ext cx="2727809" cy="816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AudioPlayer</a:t>
          </a:r>
          <a:endParaRPr lang="en-US" sz="1600" kern="1200" dirty="0"/>
        </a:p>
      </dsp:txBody>
      <dsp:txXfrm>
        <a:off x="4674673" y="472486"/>
        <a:ext cx="1928853" cy="577207"/>
      </dsp:txXfrm>
    </dsp:sp>
    <dsp:sp modelId="{3C952425-3644-42B5-B73C-AEDD1F08A822}">
      <dsp:nvSpPr>
        <dsp:cNvPr id="0" name=""/>
        <dsp:cNvSpPr/>
      </dsp:nvSpPr>
      <dsp:spPr>
        <a:xfrm>
          <a:off x="6832940" y="2262337"/>
          <a:ext cx="1938594" cy="71793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   </a:t>
          </a:r>
          <a:r>
            <a:rPr lang="en-US" sz="1600" kern="1200" dirty="0">
              <a:solidFill>
                <a:schemeClr val="tx1"/>
              </a:solidFill>
            </a:rPr>
            <a:t>Google App Script</a:t>
          </a:r>
        </a:p>
      </dsp:txBody>
      <dsp:txXfrm>
        <a:off x="6832940" y="2405923"/>
        <a:ext cx="1723214" cy="430760"/>
      </dsp:txXfrm>
    </dsp:sp>
    <dsp:sp modelId="{9D365D36-BCEA-4B24-86F5-977DF6246EDB}">
      <dsp:nvSpPr>
        <dsp:cNvPr id="0" name=""/>
        <dsp:cNvSpPr/>
      </dsp:nvSpPr>
      <dsp:spPr>
        <a:xfrm>
          <a:off x="8920940" y="2288116"/>
          <a:ext cx="1958457" cy="624092"/>
        </a:xfrm>
        <a:prstGeom prst="flowChartPunchedCard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GoogleTranslateAPI</a:t>
          </a:r>
          <a:endParaRPr lang="en-US" sz="1600" kern="1200" dirty="0"/>
        </a:p>
      </dsp:txBody>
      <dsp:txXfrm>
        <a:off x="8920940" y="2412934"/>
        <a:ext cx="1958457" cy="499274"/>
      </dsp:txXfrm>
    </dsp:sp>
    <dsp:sp modelId="{84235B62-C75C-487E-AD14-528812FEF354}">
      <dsp:nvSpPr>
        <dsp:cNvPr id="0" name=""/>
        <dsp:cNvSpPr/>
      </dsp:nvSpPr>
      <dsp:spPr>
        <a:xfrm rot="5400000">
          <a:off x="5196166" y="3476035"/>
          <a:ext cx="885867" cy="453933"/>
        </a:xfrm>
        <a:prstGeom prst="curved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264256" y="3498732"/>
        <a:ext cx="749687" cy="272359"/>
      </dsp:txXfrm>
    </dsp:sp>
    <dsp:sp modelId="{57674664-D0BB-4FDC-AC6E-A09E6AFDE4B6}">
      <dsp:nvSpPr>
        <dsp:cNvPr id="0" name=""/>
        <dsp:cNvSpPr/>
      </dsp:nvSpPr>
      <dsp:spPr>
        <a:xfrm>
          <a:off x="4039650" y="4311626"/>
          <a:ext cx="3198899" cy="401771"/>
        </a:xfrm>
        <a:prstGeom prst="flowChartAlternate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History + Favorite + </a:t>
          </a:r>
          <a:r>
            <a:rPr lang="en-US" sz="1600" kern="1200"/>
            <a:t>Information </a:t>
          </a:r>
          <a:endParaRPr lang="en-US" sz="1600" kern="1200" dirty="0"/>
        </a:p>
      </dsp:txBody>
      <dsp:txXfrm>
        <a:off x="4059262" y="4331238"/>
        <a:ext cx="3159675" cy="362547"/>
      </dsp:txXfrm>
    </dsp:sp>
    <dsp:sp modelId="{7655C53D-D294-4A8A-B1A7-8CAACAD495E2}">
      <dsp:nvSpPr>
        <dsp:cNvPr id="0" name=""/>
        <dsp:cNvSpPr/>
      </dsp:nvSpPr>
      <dsp:spPr>
        <a:xfrm rot="10800000">
          <a:off x="2310781" y="2270980"/>
          <a:ext cx="2066399" cy="80303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Java Database Connectivity API </a:t>
          </a:r>
        </a:p>
      </dsp:txBody>
      <dsp:txXfrm rot="10800000">
        <a:off x="2511539" y="2471738"/>
        <a:ext cx="1664883" cy="401515"/>
      </dsp:txXfrm>
    </dsp:sp>
    <dsp:sp modelId="{BDFD1EF6-FC66-46B5-A925-576D941A909E}">
      <dsp:nvSpPr>
        <dsp:cNvPr id="0" name=""/>
        <dsp:cNvSpPr/>
      </dsp:nvSpPr>
      <dsp:spPr>
        <a:xfrm>
          <a:off x="208439" y="2406589"/>
          <a:ext cx="2010460" cy="556095"/>
        </a:xfrm>
        <a:prstGeom prst="flowChartMagneticDisk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SQLite Database </a:t>
          </a:r>
        </a:p>
      </dsp:txBody>
      <dsp:txXfrm>
        <a:off x="208439" y="2591954"/>
        <a:ext cx="2010460" cy="278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8D9F3-E0E9-4FDA-9472-193911B62B19}">
      <dsp:nvSpPr>
        <dsp:cNvPr id="0" name=""/>
        <dsp:cNvSpPr/>
      </dsp:nvSpPr>
      <dsp:spPr>
        <a:xfrm>
          <a:off x="2997216" y="1080319"/>
          <a:ext cx="2777069" cy="867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AudioPlayer</a:t>
          </a:r>
          <a:endParaRPr lang="en-US" sz="1600" kern="1200" dirty="0"/>
        </a:p>
      </dsp:txBody>
      <dsp:txXfrm>
        <a:off x="3403908" y="1207291"/>
        <a:ext cx="1963685" cy="613072"/>
      </dsp:txXfrm>
    </dsp:sp>
    <dsp:sp modelId="{188B22D0-BA76-4812-9046-5C94F6610E19}">
      <dsp:nvSpPr>
        <dsp:cNvPr id="0" name=""/>
        <dsp:cNvSpPr/>
      </dsp:nvSpPr>
      <dsp:spPr>
        <a:xfrm rot="11178569">
          <a:off x="1994197" y="1048142"/>
          <a:ext cx="971334" cy="48412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   </a:t>
          </a:r>
          <a:r>
            <a:rPr lang="en-US" sz="1000" kern="1200" dirty="0" err="1">
              <a:solidFill>
                <a:schemeClr val="tx1"/>
              </a:solidFill>
            </a:rPr>
            <a:t>Javazoom</a:t>
          </a:r>
          <a:endParaRPr lang="en-US" sz="1000" kern="1200" dirty="0">
            <a:solidFill>
              <a:schemeClr val="tx1"/>
            </a:solidFill>
          </a:endParaRPr>
        </a:p>
      </dsp:txBody>
      <dsp:txXfrm rot="10800000">
        <a:off x="2138995" y="1152949"/>
        <a:ext cx="826096" cy="290476"/>
      </dsp:txXfrm>
    </dsp:sp>
    <dsp:sp modelId="{58794D83-A8DC-4E8E-BB55-1981EFC81F85}">
      <dsp:nvSpPr>
        <dsp:cNvPr id="0" name=""/>
        <dsp:cNvSpPr/>
      </dsp:nvSpPr>
      <dsp:spPr>
        <a:xfrm>
          <a:off x="44163" y="778914"/>
          <a:ext cx="1915895" cy="7215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Audio Database</a:t>
          </a:r>
        </a:p>
      </dsp:txBody>
      <dsp:txXfrm>
        <a:off x="324739" y="884587"/>
        <a:ext cx="1354743" cy="510233"/>
      </dsp:txXfrm>
    </dsp:sp>
    <dsp:sp modelId="{15EDAF4C-DB87-4E08-BDB3-5A3691CF7DA6}">
      <dsp:nvSpPr>
        <dsp:cNvPr id="0" name=""/>
        <dsp:cNvSpPr/>
      </dsp:nvSpPr>
      <dsp:spPr>
        <a:xfrm rot="21197881">
          <a:off x="5735739" y="1046786"/>
          <a:ext cx="1129152" cy="48412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    Java Speech API</a:t>
          </a:r>
        </a:p>
      </dsp:txBody>
      <dsp:txXfrm>
        <a:off x="5736235" y="1152087"/>
        <a:ext cx="983914" cy="290476"/>
      </dsp:txXfrm>
    </dsp:sp>
    <dsp:sp modelId="{9804D2B9-57FB-4AF6-BA01-A61BD2BCC376}">
      <dsp:nvSpPr>
        <dsp:cNvPr id="0" name=""/>
        <dsp:cNvSpPr/>
      </dsp:nvSpPr>
      <dsp:spPr>
        <a:xfrm>
          <a:off x="6925629" y="733300"/>
          <a:ext cx="1702508" cy="764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TextToSpeech</a:t>
          </a:r>
          <a:endParaRPr lang="en-US" sz="1600" kern="1200" dirty="0"/>
        </a:p>
      </dsp:txBody>
      <dsp:txXfrm>
        <a:off x="7174956" y="845197"/>
        <a:ext cx="1203854" cy="540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EB5B-509F-474C-9758-CAFB833F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A650D-FAEF-41CA-9F0F-975BCB4CD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DABF-C7E9-444C-B0F9-AB6A5336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5EA4-CA09-43B7-A701-CC77EE92EC7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AC4BD-F796-4258-90C5-1EA53123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E337-618C-4383-B9D4-DD16EB3C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928-AA30-4E08-83EA-C9E31E68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958F-05DB-4BB3-B6BC-A9B191F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CF568-A1DC-4EB6-83A5-D24FE92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6E9D-99F4-463A-896D-814937C8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5EA4-CA09-43B7-A701-CC77EE92EC7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87305-F597-46DB-A0D7-4CBABD75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4187-C585-4137-B811-C53A14EF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928-AA30-4E08-83EA-C9E31E68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2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AD53C-9D15-4019-A8ED-CB85FD7F2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6DBED-D2C7-47BB-95B5-130505FCF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2CF1-85C4-409A-AF5A-0BE4400B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5EA4-CA09-43B7-A701-CC77EE92EC7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DD9E-1BDC-463B-A2A6-D63CB3D2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58667-1A67-44FD-ADED-FEE7D667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928-AA30-4E08-83EA-C9E31E68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7342-1119-47B0-A95F-023247B4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CAAD-25D9-48F3-9242-FF39BA82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C05F9-D34B-4D26-AC2B-30A29B83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5EA4-CA09-43B7-A701-CC77EE92EC7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BF4E-4334-492B-8CD7-9CB20112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2CAF-B719-427B-816D-C7D3BCDF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928-AA30-4E08-83EA-C9E31E68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3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D42B-9552-4FCB-9316-44E7FE2F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C7B1-9EDE-4AE1-9D11-10CE7D36C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FE8E-0013-40E7-97A0-FB773BC5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5EA4-CA09-43B7-A701-CC77EE92EC7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B7A8-B094-4D88-935F-36C1AE3C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B422-9C92-42DF-904C-79B1206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928-AA30-4E08-83EA-C9E31E68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A28F-9C78-454A-8C1D-A3EA3124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9CF5-DFAA-4DD2-B791-5D8A28AC9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56390-73BE-4FB7-A497-9501E05F5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1E82E-822D-4BA1-85DF-37444A5F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5EA4-CA09-43B7-A701-CC77EE92EC7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350F1-FA4B-439E-A49A-A3AE5FCE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5B7FA-FE74-4D74-BBC4-12FD4CE4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928-AA30-4E08-83EA-C9E31E68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0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1054-3FA0-48BE-BC70-B089182F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13CE1-7B4B-4D1A-A00B-7E986FD80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A6575-EA01-485E-BE17-7D2D6C2EE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272AB-A200-4F1D-8FFC-684E73CC2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15DD4-DEFB-400D-A3F9-AC828BFC4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3DA8D-4FF6-4B10-B517-CB71C7C7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5EA4-CA09-43B7-A701-CC77EE92EC7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3CABE-9B02-4DE5-AB1E-3FC34338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5FBBA-0B91-4A29-A9BF-13A2114F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928-AA30-4E08-83EA-C9E31E68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9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A285-01E0-4E2F-860F-64AB3D51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D1123-A929-4637-857E-D4D18F7C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5EA4-CA09-43B7-A701-CC77EE92EC7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6323C-FE2A-427F-A5DD-E4057A7D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FCF2A-D78E-4365-824C-09C9A382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928-AA30-4E08-83EA-C9E31E68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8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B7684-AA02-44BE-9F10-4CA55810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5EA4-CA09-43B7-A701-CC77EE92EC7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DD83A-EC93-46A0-A3DA-EA653CD6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D69E0-01ED-44F5-8E7F-68385576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928-AA30-4E08-83EA-C9E31E68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D9BA-7D02-495B-98AA-912903E6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4039-32EF-4D30-A9CE-1968A6CF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BCC28-3D79-4F99-A352-C354BC4C9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1649C-0E89-4701-928F-B5C2939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5EA4-CA09-43B7-A701-CC77EE92EC7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791C6-CE3A-46BC-93AD-DF70A91F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5A9B1-01A7-4EFF-A039-BDAAA2C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928-AA30-4E08-83EA-C9E31E68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332F-AD79-449A-8B17-40D6A70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44D66-8D9A-47CD-BC96-3FD18334B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765C2-49A1-452C-B99A-566BABEE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4A9DA-BF99-47CC-B4DA-BE1A99BF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5EA4-CA09-43B7-A701-CC77EE92EC7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B890E-937C-4F34-8A0F-0E03E0EB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C9A63-CA3D-4061-B218-41A3DEDE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B928-AA30-4E08-83EA-C9E31E68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7BDE4-A032-4C3F-9024-9B655D3A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6190-2339-4B90-9F13-C9AE6418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8D91-8AA6-4AF0-A2A0-21BA4374A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5EA4-CA09-43B7-A701-CC77EE92EC71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4CA8-53B2-4C37-A333-ABC8729F0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BFB1A-72E0-4484-9CDB-0D426D733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B928-AA30-4E08-83EA-C9E31E68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C6C5-3B67-4601-8F1C-BB23E74EB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9AADB-077F-4390-AC9B-C6D6739F9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67"/>
            <a:ext cx="9144000" cy="1828800"/>
          </a:xfrm>
        </p:spPr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endParaRPr lang="en-US" dirty="0"/>
          </a:p>
          <a:p>
            <a:r>
              <a:rPr lang="en-US" dirty="0" err="1"/>
              <a:t>Nhóm</a:t>
            </a:r>
            <a:r>
              <a:rPr lang="en-US" dirty="0"/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35382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4CA24B-B5BF-45C9-9096-15EA7375C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415937"/>
              </p:ext>
            </p:extLst>
          </p:nvPr>
        </p:nvGraphicFramePr>
        <p:xfrm>
          <a:off x="457201" y="1498600"/>
          <a:ext cx="11252199" cy="5078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465E9F9-1EFA-42A4-85D5-743F55C7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7A42287-E7E8-402E-B784-E11F6F9CE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630720"/>
              </p:ext>
            </p:extLst>
          </p:nvPr>
        </p:nvGraphicFramePr>
        <p:xfrm>
          <a:off x="1697566" y="719666"/>
          <a:ext cx="87968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4648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D12D6A3-ADF7-448C-9F12-4968510F5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99" y="1476518"/>
            <a:ext cx="6812915" cy="50241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296863-DEB0-42B4-8361-CA72DDA2526C}"/>
              </a:ext>
            </a:extLst>
          </p:cNvPr>
          <p:cNvSpPr txBox="1"/>
          <p:nvPr/>
        </p:nvSpPr>
        <p:spPr>
          <a:xfrm>
            <a:off x="97367" y="2165613"/>
            <a:ext cx="2743199" cy="3852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endParaRPr lang="en-US" sz="2400" dirty="0"/>
          </a:p>
          <a:p>
            <a:pPr algn="ctr">
              <a:spcAft>
                <a:spcPts val="900"/>
              </a:spcAft>
            </a:pP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endParaRPr lang="en-US" sz="2400" dirty="0"/>
          </a:p>
          <a:p>
            <a:pPr algn="ctr">
              <a:spcAft>
                <a:spcPts val="900"/>
              </a:spcAft>
            </a:pP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endParaRPr lang="en-US" sz="2400" dirty="0"/>
          </a:p>
          <a:p>
            <a:pPr algn="ctr">
              <a:spcAft>
                <a:spcPts val="900"/>
              </a:spcAft>
            </a:pPr>
            <a:r>
              <a:rPr lang="en-US" sz="2400" dirty="0" err="1"/>
              <a:t>Lịch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endParaRPr lang="en-US" sz="2400" dirty="0"/>
          </a:p>
          <a:p>
            <a:pPr algn="ctr">
              <a:spcAft>
                <a:spcPts val="900"/>
              </a:spcAft>
            </a:pP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US" sz="2400" dirty="0"/>
          </a:p>
          <a:p>
            <a:pPr algn="ctr">
              <a:spcAft>
                <a:spcPts val="900"/>
              </a:spcAft>
            </a:pP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pPr algn="ctr">
              <a:spcAft>
                <a:spcPts val="900"/>
              </a:spcAft>
            </a:pP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  <a:p>
            <a:pPr>
              <a:spcAft>
                <a:spcPts val="900"/>
              </a:spcAft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28A14C-AAD9-4D63-97C1-7B906C35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55D2C1-3007-40D3-96D8-130072C7B654}"/>
              </a:ext>
            </a:extLst>
          </p:cNvPr>
          <p:cNvCxnSpPr/>
          <p:nvPr/>
        </p:nvCxnSpPr>
        <p:spPr>
          <a:xfrm flipH="1">
            <a:off x="2319867" y="2404533"/>
            <a:ext cx="22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7A1883-B1CE-4903-A3B5-E119DB53AF92}"/>
              </a:ext>
            </a:extLst>
          </p:cNvPr>
          <p:cNvSpPr txBox="1"/>
          <p:nvPr/>
        </p:nvSpPr>
        <p:spPr>
          <a:xfrm>
            <a:off x="2908299" y="2165613"/>
            <a:ext cx="482601" cy="33612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979D6-D87C-4FF4-9FFA-4D9D15860DDB}"/>
              </a:ext>
            </a:extLst>
          </p:cNvPr>
          <p:cNvSpPr txBox="1"/>
          <p:nvPr/>
        </p:nvSpPr>
        <p:spPr>
          <a:xfrm>
            <a:off x="9177867" y="2531533"/>
            <a:ext cx="389466" cy="1786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2897FB-CDC7-43BE-BE17-C0E338A907BC}"/>
              </a:ext>
            </a:extLst>
          </p:cNvPr>
          <p:cNvCxnSpPr/>
          <p:nvPr/>
        </p:nvCxnSpPr>
        <p:spPr>
          <a:xfrm>
            <a:off x="9788947" y="2717800"/>
            <a:ext cx="25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2E9E89-A257-4998-865E-BECA103B52FC}"/>
              </a:ext>
            </a:extLst>
          </p:cNvPr>
          <p:cNvSpPr txBox="1"/>
          <p:nvPr/>
        </p:nvSpPr>
        <p:spPr>
          <a:xfrm>
            <a:off x="10041467" y="2500678"/>
            <a:ext cx="20828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 err="1"/>
              <a:t>Xóa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4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3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B2BEE-3479-4F8B-B8B5-831C2C10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Framework </a:t>
            </a:r>
            <a:r>
              <a:rPr lang="en-US" dirty="0" err="1"/>
              <a:t>và</a:t>
            </a:r>
            <a:r>
              <a:rPr lang="en-US" dirty="0"/>
              <a:t> API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BB05C9-E031-40FB-80C4-6C0D248AB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25624"/>
            <a:ext cx="10954871" cy="4667251"/>
          </a:xfrm>
        </p:spPr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Javazoom</a:t>
            </a:r>
            <a:r>
              <a:rPr lang="en-US" dirty="0"/>
              <a:t> -&gt;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audio database </a:t>
            </a:r>
            <a:r>
              <a:rPr lang="en-US" dirty="0" err="1"/>
              <a:t>của</a:t>
            </a:r>
            <a:r>
              <a:rPr lang="en-US" dirty="0"/>
              <a:t> Google (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).</a:t>
            </a:r>
          </a:p>
          <a:p>
            <a:r>
              <a:rPr lang="en-US" dirty="0"/>
              <a:t>Framework:</a:t>
            </a:r>
          </a:p>
          <a:p>
            <a:pPr lvl="1"/>
            <a:r>
              <a:rPr lang="en-US" dirty="0" err="1"/>
              <a:t>Netbean</a:t>
            </a:r>
            <a:r>
              <a:rPr lang="en-US" dirty="0"/>
              <a:t> GUI Builder -&gt;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UI </a:t>
            </a:r>
            <a:r>
              <a:rPr lang="en-US" dirty="0" err="1"/>
              <a:t>với</a:t>
            </a:r>
            <a:r>
              <a:rPr lang="en-US" dirty="0"/>
              <a:t> Java Swing </a:t>
            </a:r>
            <a:r>
              <a:rPr lang="en-US" dirty="0" err="1"/>
              <a:t>và</a:t>
            </a:r>
            <a:r>
              <a:rPr lang="en-US" dirty="0"/>
              <a:t> Java </a:t>
            </a:r>
            <a:r>
              <a:rPr lang="en-US" dirty="0" err="1"/>
              <a:t>Awt</a:t>
            </a:r>
            <a:r>
              <a:rPr lang="en-US" dirty="0"/>
              <a:t>.</a:t>
            </a:r>
          </a:p>
          <a:p>
            <a:r>
              <a:rPr lang="en-US" dirty="0"/>
              <a:t>APIs:</a:t>
            </a:r>
          </a:p>
          <a:p>
            <a:pPr lvl="1"/>
            <a:r>
              <a:rPr lang="en-US" dirty="0"/>
              <a:t>Java Speech API -&gt;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audio database.</a:t>
            </a:r>
          </a:p>
          <a:p>
            <a:pPr lvl="1"/>
            <a:r>
              <a:rPr lang="en-US" dirty="0"/>
              <a:t>Google Translate API -&gt;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app script </a:t>
            </a:r>
            <a:r>
              <a:rPr lang="en-US" dirty="0" err="1"/>
              <a:t>của</a:t>
            </a:r>
            <a:r>
              <a:rPr lang="en-US" dirty="0"/>
              <a:t> google (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Java Database Connectivity API -&gt;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.</a:t>
            </a:r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KompoZer</a:t>
            </a:r>
            <a:r>
              <a:rPr lang="en-US" dirty="0"/>
              <a:t>: portable -&gt;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từ</a:t>
            </a:r>
            <a:r>
              <a:rPr lang="en-US" dirty="0"/>
              <a:t> (</a:t>
            </a:r>
            <a:r>
              <a:rPr lang="en-US" dirty="0" err="1"/>
              <a:t>dạng</a:t>
            </a:r>
            <a:r>
              <a:rPr lang="en-US" dirty="0"/>
              <a:t> HTML).</a:t>
            </a:r>
          </a:p>
        </p:txBody>
      </p:sp>
    </p:spTree>
    <p:extLst>
      <p:ext uri="{BB962C8B-B14F-4D97-AF65-F5344CB8AC3E}">
        <p14:creationId xmlns:p14="http://schemas.microsoft.com/office/powerpoint/2010/main" val="409517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5F83-6022-4E80-B1B0-971E0119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99B813-74B5-47B2-9D04-D8EC878DB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3888"/>
            <a:ext cx="5593875" cy="51062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3BD365-2076-40C8-9D4C-C1575D8A1B52}"/>
              </a:ext>
            </a:extLst>
          </p:cNvPr>
          <p:cNvSpPr txBox="1"/>
          <p:nvPr/>
        </p:nvSpPr>
        <p:spPr>
          <a:xfrm>
            <a:off x="6551231" y="1473888"/>
            <a:ext cx="55391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Cơ</a:t>
            </a:r>
            <a:r>
              <a:rPr lang="en-US" sz="2000" b="1" dirty="0"/>
              <a:t> </a:t>
            </a:r>
            <a:r>
              <a:rPr lang="en-US" sz="2000" b="1" dirty="0" err="1"/>
              <a:t>sở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endParaRPr lang="en-US" sz="2000" b="1" dirty="0"/>
          </a:p>
          <a:p>
            <a:pPr algn="ctr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để</a:t>
            </a:r>
            <a:r>
              <a:rPr lang="en-US" dirty="0"/>
              <a:t> query </a:t>
            </a:r>
            <a:r>
              <a:rPr lang="en-US" dirty="0" err="1"/>
              <a:t>hoặc</a:t>
            </a:r>
            <a:r>
              <a:rPr lang="en-US" dirty="0"/>
              <a:t>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Bước</a:t>
            </a:r>
            <a:r>
              <a:rPr lang="en-US" dirty="0"/>
              <a:t> 3: Return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qua </a:t>
            </a:r>
            <a:r>
              <a:rPr lang="en-US" dirty="0" err="1">
                <a:solidFill>
                  <a:srgbClr val="FF0000"/>
                </a:solidFill>
              </a:rPr>
              <a:t>cơ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sở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1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5F83-6022-4E80-B1B0-971E0119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BD365-2076-40C8-9D4C-C1575D8A1B52}"/>
              </a:ext>
            </a:extLst>
          </p:cNvPr>
          <p:cNvSpPr txBox="1"/>
          <p:nvPr/>
        </p:nvSpPr>
        <p:spPr>
          <a:xfrm>
            <a:off x="6652831" y="1473888"/>
            <a:ext cx="54340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Phát</a:t>
            </a:r>
            <a:r>
              <a:rPr lang="en-US" sz="2000" b="1" dirty="0"/>
              <a:t> </a:t>
            </a:r>
            <a:r>
              <a:rPr lang="en-US" sz="2000" b="1" dirty="0" err="1"/>
              <a:t>âm</a:t>
            </a:r>
            <a:r>
              <a:rPr lang="en-US" sz="2000" b="1" dirty="0"/>
              <a:t> </a:t>
            </a:r>
            <a:r>
              <a:rPr lang="en-US" sz="2000" b="1" dirty="0" err="1"/>
              <a:t>thanh</a:t>
            </a:r>
            <a:endParaRPr lang="en-US" sz="2000" b="1" dirty="0"/>
          </a:p>
          <a:p>
            <a:r>
              <a:rPr lang="en-US" dirty="0"/>
              <a:t>- Khi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online </a:t>
            </a:r>
            <a:r>
              <a:rPr lang="en-US" dirty="0" err="1"/>
              <a:t>từ</a:t>
            </a:r>
            <a:r>
              <a:rPr lang="en-US" dirty="0"/>
              <a:t> Google.</a:t>
            </a:r>
          </a:p>
          <a:p>
            <a:r>
              <a:rPr lang="en-US" dirty="0"/>
              <a:t>-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javazoom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file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.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TextToSpeech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3971E-014C-4762-B0ED-5E3ED0F5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11" y="1326975"/>
            <a:ext cx="3395720" cy="5508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5A111-F21E-4704-A597-0F5F1330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4" y="1143198"/>
            <a:ext cx="3078212" cy="55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3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5F83-6022-4E80-B1B0-971E0119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BD365-2076-40C8-9D4C-C1575D8A1B52}"/>
              </a:ext>
            </a:extLst>
          </p:cNvPr>
          <p:cNvSpPr txBox="1"/>
          <p:nvPr/>
        </p:nvSpPr>
        <p:spPr>
          <a:xfrm>
            <a:off x="6652831" y="1473888"/>
            <a:ext cx="54340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Google Translate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app script </a:t>
            </a:r>
            <a:r>
              <a:rPr lang="en-US" dirty="0" err="1"/>
              <a:t>của</a:t>
            </a:r>
            <a:r>
              <a:rPr lang="en-US" dirty="0"/>
              <a:t> Google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URL</a:t>
            </a:r>
          </a:p>
          <a:p>
            <a:pPr marL="285750" indent="-285750">
              <a:buFontTx/>
              <a:buChar char="-"/>
            </a:pPr>
            <a:r>
              <a:rPr lang="en-US" dirty="0"/>
              <a:t>Khi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,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UTF-8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URL </a:t>
            </a:r>
            <a:r>
              <a:rPr lang="en-US" dirty="0" err="1"/>
              <a:t>của</a:t>
            </a:r>
            <a:r>
              <a:rPr lang="en-US" dirty="0"/>
              <a:t> app script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URL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HTTP qua URL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HTTP Request </a:t>
            </a:r>
            <a:r>
              <a:rPr lang="en-US" dirty="0" err="1"/>
              <a:t>tới</a:t>
            </a:r>
            <a:r>
              <a:rPr lang="en-US" dirty="0"/>
              <a:t> server </a:t>
            </a:r>
            <a:r>
              <a:rPr lang="en-US" dirty="0" err="1"/>
              <a:t>của</a:t>
            </a:r>
            <a:r>
              <a:rPr lang="en-US" dirty="0"/>
              <a:t> Google.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stream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757BF-C590-4D12-B0E0-19418B2A4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3888"/>
            <a:ext cx="5229088" cy="3624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E4C361-909A-4B73-9362-2CB875F9A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4" y="1473888"/>
            <a:ext cx="6553200" cy="34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8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9AD1-3D06-446D-8974-D2C89EC6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4583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77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426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Bài tập lớn lập trình hướng đối tượng</vt:lpstr>
      <vt:lpstr>Cấu trúc của ứng dụng</vt:lpstr>
      <vt:lpstr>Tính năng của ứng dụng</vt:lpstr>
      <vt:lpstr>Các Framework và API đã sử dụng</vt:lpstr>
      <vt:lpstr>Thuật toán của ứng dụng</vt:lpstr>
      <vt:lpstr>Thuật toán của ứng dụng</vt:lpstr>
      <vt:lpstr>Thuật toán của ứng dụng</vt:lpstr>
      <vt:lpstr>Kết thúc bài thuyết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lập trình hướng đối tượng</dc:title>
  <dc:creator>Bùi Minh Quang</dc:creator>
  <cp:lastModifiedBy>Bùi Minh Quang</cp:lastModifiedBy>
  <cp:revision>24</cp:revision>
  <dcterms:created xsi:type="dcterms:W3CDTF">2022-05-05T03:13:37Z</dcterms:created>
  <dcterms:modified xsi:type="dcterms:W3CDTF">2022-05-09T09:51:22Z</dcterms:modified>
</cp:coreProperties>
</file>