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2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1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4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7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7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E3B6-3BD4-4D36-88DF-987CE16B4025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5BD6-BBC3-4C85-9BA2-D915398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tanicfacts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Phuc</a:t>
            </a:r>
            <a:r>
              <a:rPr lang="en-US" dirty="0" smtClean="0"/>
              <a:t> Nguyen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20562" y="5142368"/>
            <a:ext cx="27161" cy="1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7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take away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Focus on the goal</a:t>
            </a:r>
          </a:p>
          <a:p>
            <a:r>
              <a:rPr lang="en-US" sz="3600" dirty="0" smtClean="0"/>
              <a:t>Get domain knowledge</a:t>
            </a:r>
          </a:p>
          <a:p>
            <a:r>
              <a:rPr lang="en-US" sz="3600" dirty="0" smtClean="0"/>
              <a:t>Do SOLVE</a:t>
            </a:r>
          </a:p>
          <a:p>
            <a:r>
              <a:rPr lang="en-US" sz="3600" dirty="0" smtClean="0"/>
              <a:t>Do not skip steps</a:t>
            </a:r>
          </a:p>
          <a:p>
            <a:r>
              <a:rPr lang="en-US" sz="3600" dirty="0" smtClean="0"/>
              <a:t>Be careful &amp; diligent</a:t>
            </a:r>
          </a:p>
          <a:p>
            <a:r>
              <a:rPr lang="en-US" sz="3600" dirty="0" smtClean="0"/>
              <a:t>Beware of time, time is most important resource.</a:t>
            </a:r>
          </a:p>
        </p:txBody>
      </p:sp>
    </p:spTree>
    <p:extLst>
      <p:ext uri="{BB962C8B-B14F-4D97-AF65-F5344CB8AC3E}">
        <p14:creationId xmlns:p14="http://schemas.microsoft.com/office/powerpoint/2010/main" val="44658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dataset, 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what is ultimate purpose to get the data?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Stay focus, time is most important resource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Have a decent amount of time to know the domain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20% domain knowledge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80% analytics result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Follow </a:t>
            </a:r>
            <a:r>
              <a:rPr lang="en-US" b="1" dirty="0" smtClean="0"/>
              <a:t>SOLVE </a:t>
            </a:r>
            <a:r>
              <a:rPr lang="en-US" dirty="0" smtClean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6933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2670772" y="1855156"/>
            <a:ext cx="5957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70772" y="1927583"/>
            <a:ext cx="0" cy="390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61307" y="5829627"/>
            <a:ext cx="5993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04460" y="5278120"/>
            <a:ext cx="213360" cy="55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09260" y="4965700"/>
            <a:ext cx="213360" cy="86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13154" y="4775201"/>
            <a:ext cx="199026" cy="105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7820" y="1403789"/>
            <a:ext cx="609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2262" y="3462032"/>
            <a:ext cx="87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19892" y="1882048"/>
            <a:ext cx="177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 smtClean="0"/>
              <a:t>bservation Key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56260" y="5857914"/>
            <a:ext cx="2203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dirty="0" smtClean="0"/>
              <a:t>ariable Distribution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95933" y="546029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 smtClean="0"/>
              <a:t>STION?</a:t>
            </a:r>
            <a:endParaRPr lang="en-US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48" y="2516158"/>
            <a:ext cx="4557712" cy="1922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8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08892"/>
              </p:ext>
            </p:extLst>
          </p:nvPr>
        </p:nvGraphicFramePr>
        <p:xfrm>
          <a:off x="1399540" y="2168525"/>
          <a:ext cx="8135878" cy="2214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/>
                <a:gridCol w="2255520"/>
                <a:gridCol w="567207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b="0" dirty="0" smtClean="0"/>
                        <a:t>ize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/>
                        <a:t>How many variables in </a:t>
                      </a:r>
                      <a:r>
                        <a:rPr lang="en-US" b="0" baseline="0" dirty="0" smtClean="0"/>
                        <a:t>data?</a:t>
                      </a:r>
                      <a:endParaRPr lang="en-US" b="0" dirty="0" smtClean="0"/>
                    </a:p>
                  </a:txBody>
                  <a:tcPr/>
                </a:tc>
              </a:tr>
              <a:tr h="3105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O</a:t>
                      </a:r>
                      <a:r>
                        <a:rPr lang="en-US" baseline="0" dirty="0" smtClean="0"/>
                        <a:t>bservation </a:t>
                      </a:r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</a:t>
                      </a:r>
                      <a:r>
                        <a:rPr lang="en-US" baseline="0" dirty="0" smtClean="0"/>
                        <a:t>t one data row represent?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observations</a:t>
                      </a:r>
                      <a:r>
                        <a:rPr lang="en-US" baseline="0" dirty="0" smtClean="0"/>
                        <a:t> data have?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</a:t>
                      </a:r>
                      <a:r>
                        <a:rPr lang="en-US" dirty="0" smtClean="0"/>
                        <a:t>ariable</a:t>
                      </a:r>
                      <a:r>
                        <a:rPr lang="en-US" baseline="0" dirty="0" smtClean="0"/>
                        <a:t>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each</a:t>
                      </a:r>
                      <a:r>
                        <a:rPr lang="en-US" baseline="0" dirty="0" smtClean="0"/>
                        <a:t> variable distribute?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Qu</a:t>
                      </a:r>
                      <a:r>
                        <a:rPr lang="en-US" b="1" dirty="0" smtClean="0"/>
                        <a:t>e</a:t>
                      </a:r>
                      <a:r>
                        <a:rPr lang="en-US" b="0" dirty="0" smtClean="0"/>
                        <a:t>stion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out any question you have so far.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5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S</a:t>
            </a:r>
            <a:r>
              <a:rPr lang="en-US" dirty="0" smtClean="0"/>
              <a:t>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of each variable</a:t>
            </a:r>
          </a:p>
          <a:p>
            <a:endParaRPr lang="en-US" dirty="0" smtClean="0"/>
          </a:p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type</a:t>
            </a:r>
            <a:r>
              <a:rPr lang="en-US" b="1" dirty="0" smtClean="0"/>
              <a:t> </a:t>
            </a:r>
            <a:r>
              <a:rPr lang="en-US" dirty="0" smtClean="0"/>
              <a:t>of each variable, is it good type?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“1234586.798”</a:t>
            </a:r>
            <a:r>
              <a:rPr lang="en-US" dirty="0" smtClean="0"/>
              <a:t> should be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1,234,586.798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43323</a:t>
            </a:r>
            <a:r>
              <a:rPr lang="en-US" dirty="0" smtClean="0"/>
              <a:t> should be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2018-08-11</a:t>
            </a:r>
          </a:p>
          <a:p>
            <a:endParaRPr lang="en-US" dirty="0" smtClean="0"/>
          </a:p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meaning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of each variable?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Ask the source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 smtClean="0"/>
              <a:t>bservation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Find the key variable</a:t>
            </a:r>
          </a:p>
          <a:p>
            <a:pPr lvl="1"/>
            <a:r>
              <a:rPr lang="en-US" dirty="0" smtClean="0"/>
              <a:t>Does one row get along with unique value of any variable?</a:t>
            </a:r>
          </a:p>
          <a:p>
            <a:pPr lvl="1"/>
            <a:r>
              <a:rPr lang="en-US" dirty="0" smtClean="0"/>
              <a:t>Any variable name like “Key”, “ID” ??</a:t>
            </a:r>
          </a:p>
          <a:p>
            <a:pPr lvl="1"/>
            <a:endParaRPr lang="en-US" dirty="0"/>
          </a:p>
          <a:p>
            <a:r>
              <a:rPr lang="en-US" dirty="0" smtClean="0"/>
              <a:t>If there is</a:t>
            </a:r>
            <a:r>
              <a:rPr lang="en-US" b="1" dirty="0" smtClean="0">
                <a:solidFill>
                  <a:srgbClr val="C00000"/>
                </a:solidFill>
              </a:rPr>
              <a:t> no single key</a:t>
            </a:r>
            <a:r>
              <a:rPr lang="en-US" dirty="0" smtClean="0"/>
              <a:t>, then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combination of several variables</a:t>
            </a:r>
          </a:p>
          <a:p>
            <a:pPr lvl="1"/>
            <a:r>
              <a:rPr lang="en-US" dirty="0" smtClean="0"/>
              <a:t>A ‘flight’ table may not have </a:t>
            </a:r>
            <a:r>
              <a:rPr lang="en-US" i="1" dirty="0" err="1" smtClean="0"/>
              <a:t>flight_id</a:t>
            </a:r>
            <a:r>
              <a:rPr lang="en-US" i="1" dirty="0" smtClean="0"/>
              <a:t> </a:t>
            </a:r>
            <a:r>
              <a:rPr lang="en-US" dirty="0" smtClean="0"/>
              <a:t>variable, but have unique </a:t>
            </a:r>
            <a:r>
              <a:rPr lang="en-US" i="1" dirty="0" err="1" smtClean="0"/>
              <a:t>plane_id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err="1" smtClean="0"/>
              <a:t>track_number</a:t>
            </a:r>
            <a:r>
              <a:rPr lang="en-US" i="1" dirty="0" smtClean="0"/>
              <a:t> </a:t>
            </a:r>
            <a:r>
              <a:rPr lang="en-US" dirty="0" smtClean="0"/>
              <a:t>for each row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Why </a:t>
            </a:r>
            <a:r>
              <a:rPr lang="en-US" dirty="0" smtClean="0"/>
              <a:t>key variable is important?</a:t>
            </a:r>
          </a:p>
          <a:p>
            <a:pPr lvl="1"/>
            <a:r>
              <a:rPr lang="en-US" dirty="0" smtClean="0"/>
              <a:t>No meaning analysis and model can be made without it.</a:t>
            </a:r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54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dirty="0" smtClean="0"/>
              <a:t>ength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How many </a:t>
            </a:r>
            <a:r>
              <a:rPr lang="en-US" dirty="0" smtClean="0"/>
              <a:t>observations in this data ? (yes, that’s why Observation Key come first)  </a:t>
            </a:r>
          </a:p>
          <a:p>
            <a:pPr lvl="1"/>
            <a:r>
              <a:rPr lang="en-US" dirty="0" smtClean="0"/>
              <a:t>Is this the all observations possible?</a:t>
            </a:r>
          </a:p>
          <a:p>
            <a:pPr lvl="1"/>
            <a:r>
              <a:rPr lang="en-US" dirty="0" smtClean="0"/>
              <a:t>If data has only part of all possible, why?</a:t>
            </a:r>
          </a:p>
          <a:p>
            <a:pPr lvl="1"/>
            <a:r>
              <a:rPr lang="en-US" dirty="0" smtClean="0"/>
              <a:t>Is data only a sample?</a:t>
            </a:r>
          </a:p>
          <a:p>
            <a:pPr lvl="1"/>
            <a:r>
              <a:rPr lang="en-US" dirty="0" smtClean="0"/>
              <a:t>How do we pick what’s in data?</a:t>
            </a:r>
          </a:p>
          <a:p>
            <a:pPr lvl="1"/>
            <a:r>
              <a:rPr lang="en-US" dirty="0" smtClean="0"/>
              <a:t>Can we have more data?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Why </a:t>
            </a:r>
            <a:r>
              <a:rPr lang="en-US" dirty="0" smtClean="0"/>
              <a:t>Length is important?</a:t>
            </a:r>
          </a:p>
          <a:p>
            <a:pPr lvl="1"/>
            <a:r>
              <a:rPr lang="en-US" dirty="0" smtClean="0"/>
              <a:t>In statistics / machine learning / AI, outcome quality usually improve with length of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3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dirty="0" smtClean="0"/>
              <a:t>ariable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variable is categorical, each category consists of how many observations (again, explore Observation Key first)</a:t>
            </a:r>
          </a:p>
          <a:p>
            <a:pPr lvl="1"/>
            <a:r>
              <a:rPr lang="en-US" dirty="0" smtClean="0"/>
              <a:t>Always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keep an eye for missing data</a:t>
            </a:r>
          </a:p>
          <a:p>
            <a:pPr lvl="1"/>
            <a:r>
              <a:rPr lang="en-US" dirty="0" smtClean="0"/>
              <a:t>Does the number make sense with what you know?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Can you fact check? </a:t>
            </a:r>
          </a:p>
          <a:p>
            <a:pPr lvl="2"/>
            <a:r>
              <a:rPr lang="en-US" dirty="0" smtClean="0"/>
              <a:t>(for Titanic, go to </a:t>
            </a: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titanicfacts.net</a:t>
            </a:r>
            <a:r>
              <a:rPr lang="en-US" u="sng" dirty="0" smtClean="0"/>
              <a:t>)</a:t>
            </a:r>
          </a:p>
          <a:p>
            <a:r>
              <a:rPr lang="en-US" dirty="0" smtClean="0"/>
              <a:t>If variable is number,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what distribution?</a:t>
            </a:r>
          </a:p>
          <a:p>
            <a:pPr lvl="1"/>
            <a:r>
              <a:rPr lang="en-US" dirty="0" smtClean="0"/>
              <a:t>Again, keep an eye for missing data, a lot missing data can change real distribution a lot.</a:t>
            </a:r>
          </a:p>
          <a:p>
            <a:pPr lvl="1"/>
            <a:r>
              <a:rPr lang="en-US" dirty="0" smtClean="0"/>
              <a:t>Is the distribution normal, left skewed, exponential? Does it make any sense with meaning of the variable?</a:t>
            </a:r>
          </a:p>
        </p:txBody>
      </p:sp>
    </p:spTree>
    <p:extLst>
      <p:ext uri="{BB962C8B-B14F-4D97-AF65-F5344CB8AC3E}">
        <p14:creationId xmlns:p14="http://schemas.microsoft.com/office/powerpoint/2010/main" val="289657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in Qu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 smtClean="0"/>
              <a:t>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digging S-O-L-V, it is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depends on you to place questions</a:t>
            </a:r>
            <a:r>
              <a:rPr lang="en-US" dirty="0" smtClean="0"/>
              <a:t>, which can</a:t>
            </a:r>
          </a:p>
          <a:p>
            <a:pPr lvl="1"/>
            <a:r>
              <a:rPr lang="en-US" dirty="0" smtClean="0"/>
              <a:t>Resolve any issue inside data, i.e. missing, noise data</a:t>
            </a:r>
          </a:p>
          <a:p>
            <a:pPr lvl="1"/>
            <a:r>
              <a:rPr lang="en-US" dirty="0" smtClean="0"/>
              <a:t>Decide if data is enough quantity / quality to proceed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Repeat SOLVE </a:t>
            </a:r>
            <a:r>
              <a:rPr lang="en-US" dirty="0" smtClean="0"/>
              <a:t>if you get stuck at some point later.</a:t>
            </a:r>
          </a:p>
        </p:txBody>
      </p:sp>
    </p:spTree>
    <p:extLst>
      <p:ext uri="{BB962C8B-B14F-4D97-AF65-F5344CB8AC3E}">
        <p14:creationId xmlns:p14="http://schemas.microsoft.com/office/powerpoint/2010/main" val="339234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458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Numerical Summary</vt:lpstr>
      <vt:lpstr>New dataset, what to do?</vt:lpstr>
      <vt:lpstr>SOLVE</vt:lpstr>
      <vt:lpstr>SOLVE</vt:lpstr>
      <vt:lpstr>Explore Size</vt:lpstr>
      <vt:lpstr>Explore Observation Key</vt:lpstr>
      <vt:lpstr>Explore Length </vt:lpstr>
      <vt:lpstr>Explore Variable Distribution</vt:lpstr>
      <vt:lpstr>Think in Question</vt:lpstr>
      <vt:lpstr>Key take away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phucnm.ec@gmail.com</dc:creator>
  <cp:lastModifiedBy>phucnm.ec@gmail.com</cp:lastModifiedBy>
  <cp:revision>15</cp:revision>
  <dcterms:created xsi:type="dcterms:W3CDTF">2018-08-11T01:29:42Z</dcterms:created>
  <dcterms:modified xsi:type="dcterms:W3CDTF">2018-08-11T05:18:37Z</dcterms:modified>
</cp:coreProperties>
</file>