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8"/>
    <p:restoredTop sz="94617"/>
  </p:normalViewPr>
  <p:slideViewPr>
    <p:cSldViewPr snapToGrid="0">
      <p:cViewPr>
        <p:scale>
          <a:sx n="71" d="100"/>
          <a:sy n="71" d="100"/>
        </p:scale>
        <p:origin x="3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7D5F-020D-F446-9E3E-1C320724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A847-EA45-2C23-45FD-78484698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B7D50-ED38-8D60-35C0-C44BC983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CC9A-5A73-C01C-6641-404EB80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1A41-EB56-69C4-3F4E-C14B0421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3C3C-FC82-B8D4-8180-2FB45A3B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64026-E5AA-67DC-BA2D-AB2DCB66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362A-EFB7-E6A4-3B96-E9B7B0F7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382C7-7BD2-A481-CF8A-189BAB84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37BE-5099-F6CE-1BE8-C0B0C4D1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CFDEA-2CC9-BF1C-A782-8CEB6B1E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CFACE-3FD7-28C4-EC95-2BB3CFD7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441FE-C43E-6515-3411-D0062D63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3DD8-B3EC-FE1D-DFE5-6291F288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A865-A4B1-CFE7-2AB9-A9AD79B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4D25-23DB-7977-F92A-CDE62635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4A5A-DCE7-F922-C786-202B3B0B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F268-5EC2-AB2D-057A-B4387020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8DD6-9115-B26F-560D-F1193AB5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6501-DA19-C5B5-9D32-A0AB7948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5A61-9C0A-ACEC-9CB4-B61370BD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6B368-1A03-636C-0757-23C09CDD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2ED32-695F-62DE-04CF-E3C77379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367D-E76A-EDE8-EA74-017F67FC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5B67-1E67-65E8-944C-6CE93477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6E90-54A5-2E27-DDBD-17768D2E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E745-3218-7475-C29C-CA048C1F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6F1A-D73A-74C7-1B8E-155ABEF36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9243-4812-B566-A3BF-68186B17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DD72-2B16-B848-C2CC-1618DCAE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542FE-B524-C4B6-7A97-62F07E78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7758-5E33-4B12-7B59-7E27630F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64551-F769-3C62-7196-A5FB743E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34DC0-303E-89BC-0CC8-17D7F9240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7DDF-2DE9-3CB9-F020-7DD509171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B048C-99CB-4294-0713-AF7B7045D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662E0-63B8-9693-8C72-8066AFDD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0DFC-7E3C-8E84-B987-CF38E210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02C93-D42C-4E42-DA2D-E3AD9517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7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F8D3-2083-D608-FA18-92D00F7F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8AA2F-8685-495D-F9DD-47AA0836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2CD0D-BA3B-3AEC-8ADA-8BD4D1C9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E5D9B-01FA-A7A7-F73D-6E18D9FB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A8EDD-E588-52C1-BB25-6D79954C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70724-625F-1DB7-0EB0-3758F75F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239E-3687-0A69-FF6B-C571A202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3C1C-59F8-8176-5013-36BDD004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1F77-6268-CCAD-6671-909C7652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90838-2D39-EC2A-D88E-B9F66505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13B1D-39D6-77F5-D090-3162C17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460B1-5A5B-6B13-D8FE-C1D8CCD4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605-5FAE-25D4-F0B9-5B655F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DB88-242C-1E11-8B77-51959C2E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38D5A-EC7D-7577-B519-CAB7149F1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881D8-BE7F-B7B0-9C37-93CD1627B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E40E-F742-FAE1-B0C5-1F8C99A3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C27CF-6923-79BD-BE0D-2C7FD516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A30A-2BA9-1F74-767E-6972F545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FD54E-73DC-2070-2538-D083636B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8B88-4FEC-A27E-B94D-3EB50FE3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9DDC-AF1F-A3DF-92CF-EFB9F319B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82DCA-C069-1349-B09F-C688C06B75F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1306-5CCA-7048-CBEE-9E14DE9F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28FA-0C06-F114-6D44-842F8587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876F1-4806-4E47-9A33-E64A4FCB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1536956B-47E6-2B14-C5B5-4D45C7B3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95300"/>
            <a:ext cx="5029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8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A7F07-6A9E-7FA7-6814-CA3B8648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81396" y="886189"/>
            <a:ext cx="3454907" cy="338511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2" name="Picture 1" descr="A chart of different colors&#10;&#10;Description automatically generated">
            <a:extLst>
              <a:ext uri="{FF2B5EF4-FFF2-40B4-BE49-F238E27FC236}">
                <a16:creationId xmlns:a16="http://schemas.microsoft.com/office/drawing/2014/main" id="{BA4EB553-009A-9411-4F4D-8898935C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40" t="31544" b="32358"/>
          <a:stretch/>
        </p:blipFill>
        <p:spPr>
          <a:xfrm>
            <a:off x="122399" y="2539048"/>
            <a:ext cx="3422902" cy="1732259"/>
          </a:xfrm>
          <a:prstGeom prst="rect">
            <a:avLst/>
          </a:prstGeom>
        </p:spPr>
      </p:pic>
      <p:pic>
        <p:nvPicPr>
          <p:cNvPr id="4" name="Picture 3" descr="A periodic table of elements&#10;&#10;Description automatically generated">
            <a:extLst>
              <a:ext uri="{FF2B5EF4-FFF2-40B4-BE49-F238E27FC236}">
                <a16:creationId xmlns:a16="http://schemas.microsoft.com/office/drawing/2014/main" id="{32F44279-A4FB-1441-04DF-E5CC4BEE94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840" t="31544" b="32358"/>
          <a:stretch/>
        </p:blipFill>
        <p:spPr>
          <a:xfrm>
            <a:off x="5155697" y="-957335"/>
            <a:ext cx="3422902" cy="1732259"/>
          </a:xfrm>
          <a:prstGeom prst="rect">
            <a:avLst/>
          </a:prstGeom>
        </p:spPr>
      </p:pic>
      <p:pic>
        <p:nvPicPr>
          <p:cNvPr id="6" name="Picture 5" descr="A yellow and red periodic table&#10;&#10;Description automatically generated">
            <a:extLst>
              <a:ext uri="{FF2B5EF4-FFF2-40B4-BE49-F238E27FC236}">
                <a16:creationId xmlns:a16="http://schemas.microsoft.com/office/drawing/2014/main" id="{ABD7D76A-8467-DF94-E818-3E4D852363F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840" t="31544" b="32358"/>
          <a:stretch/>
        </p:blipFill>
        <p:spPr>
          <a:xfrm>
            <a:off x="2154790" y="4289261"/>
            <a:ext cx="3422902" cy="1732259"/>
          </a:xfrm>
          <a:prstGeom prst="rect">
            <a:avLst/>
          </a:prstGeom>
        </p:spPr>
      </p:pic>
      <p:pic>
        <p:nvPicPr>
          <p:cNvPr id="9" name="Picture 8" descr="A yellow and black periodic table&#10;&#10;Description automatically generated">
            <a:extLst>
              <a:ext uri="{FF2B5EF4-FFF2-40B4-BE49-F238E27FC236}">
                <a16:creationId xmlns:a16="http://schemas.microsoft.com/office/drawing/2014/main" id="{C82E5394-02F0-85EB-EA42-0A862C72A1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840" t="31544" b="32358"/>
          <a:stretch/>
        </p:blipFill>
        <p:spPr>
          <a:xfrm>
            <a:off x="5577692" y="4289261"/>
            <a:ext cx="3422902" cy="1732259"/>
          </a:xfrm>
          <a:prstGeom prst="rect">
            <a:avLst/>
          </a:prstGeom>
        </p:spPr>
      </p:pic>
      <p:pic>
        <p:nvPicPr>
          <p:cNvPr id="10" name="Picture 9" descr="A diagram of periodic table&#10;&#10;Description automatically generated">
            <a:extLst>
              <a:ext uri="{FF2B5EF4-FFF2-40B4-BE49-F238E27FC236}">
                <a16:creationId xmlns:a16="http://schemas.microsoft.com/office/drawing/2014/main" id="{6E88FCD6-D9E6-6F8A-DEA3-57334E34651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840" t="31544" b="32358"/>
          <a:stretch/>
        </p:blipFill>
        <p:spPr>
          <a:xfrm>
            <a:off x="1735732" y="-964638"/>
            <a:ext cx="3422902" cy="1732259"/>
          </a:xfrm>
          <a:prstGeom prst="rect">
            <a:avLst/>
          </a:prstGeom>
        </p:spPr>
      </p:pic>
      <p:pic>
        <p:nvPicPr>
          <p:cNvPr id="13" name="Picture 12" descr="A periodic table of elements&#10;&#10;Description automatically generated">
            <a:extLst>
              <a:ext uri="{FF2B5EF4-FFF2-40B4-BE49-F238E27FC236}">
                <a16:creationId xmlns:a16="http://schemas.microsoft.com/office/drawing/2014/main" id="{063A16F1-9A4C-E2EE-F5A9-A956C0E8B7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0840" t="31544" b="32358"/>
          <a:stretch/>
        </p:blipFill>
        <p:spPr>
          <a:xfrm>
            <a:off x="122399" y="806789"/>
            <a:ext cx="3422902" cy="1732259"/>
          </a:xfrm>
          <a:prstGeom prst="rect">
            <a:avLst/>
          </a:prstGeom>
        </p:spPr>
      </p:pic>
      <p:pic>
        <p:nvPicPr>
          <p:cNvPr id="14" name="Picture 13" descr="A yellow and black chart with red and black squares&#10;&#10;Description automatically generated">
            <a:extLst>
              <a:ext uri="{FF2B5EF4-FFF2-40B4-BE49-F238E27FC236}">
                <a16:creationId xmlns:a16="http://schemas.microsoft.com/office/drawing/2014/main" id="{D2E76887-25B4-91F5-A691-B5B30AEAC3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0840" t="31544" b="32358"/>
          <a:stretch/>
        </p:blipFill>
        <p:spPr>
          <a:xfrm>
            <a:off x="7060368" y="2562870"/>
            <a:ext cx="3422902" cy="1732259"/>
          </a:xfrm>
          <a:prstGeom prst="rect">
            <a:avLst/>
          </a:prstGeom>
        </p:spPr>
      </p:pic>
      <p:pic>
        <p:nvPicPr>
          <p:cNvPr id="15" name="Picture 14" descr="A yellow and red periodic table&#10;&#10;Description automatically generated">
            <a:extLst>
              <a:ext uri="{FF2B5EF4-FFF2-40B4-BE49-F238E27FC236}">
                <a16:creationId xmlns:a16="http://schemas.microsoft.com/office/drawing/2014/main" id="{1B8FB1FC-AEC0-625C-166A-AA0CE9E88E9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40" t="31544" b="32358"/>
          <a:stretch/>
        </p:blipFill>
        <p:spPr>
          <a:xfrm>
            <a:off x="7060368" y="848981"/>
            <a:ext cx="3422902" cy="173225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56DBB3-6C0A-6BD9-4E36-8E69CD9277C4}"/>
              </a:ext>
            </a:extLst>
          </p:cNvPr>
          <p:cNvCxnSpPr>
            <a:cxnSpLocks/>
          </p:cNvCxnSpPr>
          <p:nvPr/>
        </p:nvCxnSpPr>
        <p:spPr>
          <a:xfrm flipV="1">
            <a:off x="3450768" y="3260558"/>
            <a:ext cx="627937" cy="1446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55EEFC-497A-EC26-F978-29850A5D69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45301" y="1672919"/>
            <a:ext cx="847351" cy="11304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174EAC-B081-7F53-AB74-2022F8A4D050}"/>
              </a:ext>
            </a:extLst>
          </p:cNvPr>
          <p:cNvCxnSpPr>
            <a:cxnSpLocks/>
          </p:cNvCxnSpPr>
          <p:nvPr/>
        </p:nvCxnSpPr>
        <p:spPr>
          <a:xfrm>
            <a:off x="4021594" y="736492"/>
            <a:ext cx="803069" cy="1947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C1D633-54F2-96CA-F602-E46DEBA0C29D}"/>
              </a:ext>
            </a:extLst>
          </p:cNvPr>
          <p:cNvCxnSpPr>
            <a:cxnSpLocks/>
          </p:cNvCxnSpPr>
          <p:nvPr/>
        </p:nvCxnSpPr>
        <p:spPr>
          <a:xfrm flipH="1">
            <a:off x="5155697" y="692728"/>
            <a:ext cx="343894" cy="18463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124B5A-DBA1-FCC1-7789-A5E551EB17C4}"/>
              </a:ext>
            </a:extLst>
          </p:cNvPr>
          <p:cNvCxnSpPr>
            <a:cxnSpLocks/>
          </p:cNvCxnSpPr>
          <p:nvPr/>
        </p:nvCxnSpPr>
        <p:spPr>
          <a:xfrm flipH="1">
            <a:off x="5176455" y="3260558"/>
            <a:ext cx="362848" cy="1122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C559CC-8D15-4A69-BC2A-5BE3777300F7}"/>
              </a:ext>
            </a:extLst>
          </p:cNvPr>
          <p:cNvCxnSpPr>
            <a:cxnSpLocks/>
          </p:cNvCxnSpPr>
          <p:nvPr/>
        </p:nvCxnSpPr>
        <p:spPr>
          <a:xfrm>
            <a:off x="6017048" y="3260558"/>
            <a:ext cx="541511" cy="1262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B4D5A6-EF07-38B5-85A5-409CE3FC8661}"/>
              </a:ext>
            </a:extLst>
          </p:cNvPr>
          <p:cNvCxnSpPr>
            <a:cxnSpLocks/>
          </p:cNvCxnSpPr>
          <p:nvPr/>
        </p:nvCxnSpPr>
        <p:spPr>
          <a:xfrm>
            <a:off x="6423181" y="3585411"/>
            <a:ext cx="711545" cy="5109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BE073B-D87C-0650-3E88-BE1295CC00A4}"/>
              </a:ext>
            </a:extLst>
          </p:cNvPr>
          <p:cNvCxnSpPr>
            <a:cxnSpLocks/>
          </p:cNvCxnSpPr>
          <p:nvPr/>
        </p:nvCxnSpPr>
        <p:spPr>
          <a:xfrm flipV="1">
            <a:off x="6778953" y="2449465"/>
            <a:ext cx="293445" cy="883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2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Min-Hsueh Chiu</dc:creator>
  <cp:lastModifiedBy>Min-Hsueh Chiu</cp:lastModifiedBy>
  <cp:revision>1</cp:revision>
  <dcterms:created xsi:type="dcterms:W3CDTF">2024-09-15T23:12:23Z</dcterms:created>
  <dcterms:modified xsi:type="dcterms:W3CDTF">2024-09-16T01:18:06Z</dcterms:modified>
</cp:coreProperties>
</file>