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92" y="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9880-3EB0-4902-8603-7DDF427F3B64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F88C-E1AF-4040-8ACE-22729B7B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9880-3EB0-4902-8603-7DDF427F3B64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F88C-E1AF-4040-8ACE-22729B7B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3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9880-3EB0-4902-8603-7DDF427F3B64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F88C-E1AF-4040-8ACE-22729B7B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9880-3EB0-4902-8603-7DDF427F3B64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F88C-E1AF-4040-8ACE-22729B7B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9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9880-3EB0-4902-8603-7DDF427F3B64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F88C-E1AF-4040-8ACE-22729B7B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5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9880-3EB0-4902-8603-7DDF427F3B64}" type="datetimeFigureOut">
              <a:rPr lang="en-US" smtClean="0"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F88C-E1AF-4040-8ACE-22729B7B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9880-3EB0-4902-8603-7DDF427F3B64}" type="datetimeFigureOut">
              <a:rPr lang="en-US" smtClean="0"/>
              <a:t>9/16/17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F88C-E1AF-4040-8ACE-22729B7B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0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9880-3EB0-4902-8603-7DDF427F3B64}" type="datetimeFigureOut">
              <a:rPr lang="en-US" smtClean="0"/>
              <a:t>9/16/17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F88C-E1AF-4040-8ACE-22729B7B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6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9880-3EB0-4902-8603-7DDF427F3B64}" type="datetimeFigureOut">
              <a:rPr lang="en-US" smtClean="0"/>
              <a:t>9/16/17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F88C-E1AF-4040-8ACE-22729B7B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6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9880-3EB0-4902-8603-7DDF427F3B64}" type="datetimeFigureOut">
              <a:rPr lang="en-US" smtClean="0"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F88C-E1AF-4040-8ACE-22729B7B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7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9880-3EB0-4902-8603-7DDF427F3B64}" type="datetimeFigureOut">
              <a:rPr lang="en-US" smtClean="0"/>
              <a:t>9/16/17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F88C-E1AF-4040-8ACE-22729B7B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5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29880-3EB0-4902-8603-7DDF427F3B64}" type="datetimeFigureOut">
              <a:rPr lang="en-US" smtClean="0"/>
              <a:t>9/16/17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DF88C-E1AF-4040-8ACE-22729B7BD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4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04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Yêu cầu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bông</a:t>
            </a:r>
            <a:r>
              <a:rPr lang="en-US" dirty="0" smtClean="0"/>
              <a:t> </a:t>
            </a:r>
            <a:r>
              <a:rPr lang="en-US" dirty="0" err="1" smtClean="0"/>
              <a:t>tuyết</a:t>
            </a:r>
            <a:r>
              <a:rPr lang="en-US" dirty="0" smtClean="0"/>
              <a:t> (Koch snowflake)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157" y="1273682"/>
            <a:ext cx="3886150" cy="4212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66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Yêu cầu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cong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cardioid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527" y="542925"/>
            <a:ext cx="26860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429000"/>
            <a:ext cx="27432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68527" y="278266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en-US" i="1" dirty="0" smtClean="0"/>
              <a:t>f(</a:t>
            </a:r>
            <a:r>
              <a:rPr lang="el-GR" altLang="en-US" i="1" dirty="0">
                <a:cs typeface="Arial" charset="0"/>
              </a:rPr>
              <a:t>θ</a:t>
            </a:r>
            <a:r>
              <a:rPr lang="en-US" altLang="en-US" i="1" dirty="0">
                <a:cs typeface="Arial" charset="0"/>
              </a:rPr>
              <a:t>) = K*(1 + cos(</a:t>
            </a:r>
            <a:r>
              <a:rPr lang="el-GR" altLang="en-US" i="1" dirty="0">
                <a:cs typeface="Arial" charset="0"/>
              </a:rPr>
              <a:t>θ</a:t>
            </a:r>
            <a:r>
              <a:rPr lang="en-US" altLang="en-US" i="1" dirty="0">
                <a:cs typeface="Arial" charset="0"/>
              </a:rPr>
              <a:t>)),</a:t>
            </a:r>
            <a:r>
              <a:rPr lang="en-US" altLang="en-US" dirty="0">
                <a:cs typeface="Arial" charset="0"/>
              </a:rPr>
              <a:t> 0 ≤ </a:t>
            </a:r>
            <a:r>
              <a:rPr lang="el-GR" altLang="en-US" dirty="0">
                <a:cs typeface="Arial" charset="0"/>
              </a:rPr>
              <a:t>θ</a:t>
            </a:r>
            <a:r>
              <a:rPr lang="en-US" altLang="en-US" dirty="0">
                <a:cs typeface="Arial" charset="0"/>
              </a:rPr>
              <a:t> </a:t>
            </a:r>
            <a:r>
              <a:rPr lang="el-GR" altLang="en-US" dirty="0">
                <a:cs typeface="Arial" charset="0"/>
              </a:rPr>
              <a:t>≤</a:t>
            </a:r>
            <a:r>
              <a:rPr lang="en-US" altLang="en-US" dirty="0">
                <a:cs typeface="Arial" charset="0"/>
              </a:rPr>
              <a:t> 2</a:t>
            </a:r>
            <a:r>
              <a:rPr lang="el-GR" altLang="en-US" dirty="0" smtClean="0">
                <a:cs typeface="Arial" charset="0"/>
              </a:rPr>
              <a:t>π</a:t>
            </a:r>
            <a:endParaRPr lang="el-GR" alt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53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Yêu cầu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cong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 rose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8096" y="27795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en-US" dirty="0" smtClean="0">
                <a:cs typeface="Arial" charset="0"/>
              </a:rPr>
              <a:t> </a:t>
            </a:r>
            <a:r>
              <a:rPr lang="en-US" altLang="en-US" i="1" dirty="0">
                <a:cs typeface="Arial" charset="0"/>
              </a:rPr>
              <a:t>f(</a:t>
            </a:r>
            <a:r>
              <a:rPr lang="el-GR" altLang="en-US" i="1" dirty="0">
                <a:cs typeface="Arial" charset="0"/>
              </a:rPr>
              <a:t>θ</a:t>
            </a:r>
            <a:r>
              <a:rPr lang="en-US" altLang="en-US" i="1" dirty="0">
                <a:cs typeface="Arial" charset="0"/>
              </a:rPr>
              <a:t>) = K cos(n*</a:t>
            </a:r>
            <a:r>
              <a:rPr lang="el-GR" altLang="en-US" i="1" dirty="0">
                <a:cs typeface="Arial" charset="0"/>
              </a:rPr>
              <a:t>θ</a:t>
            </a:r>
            <a:r>
              <a:rPr lang="en-US" altLang="en-US" i="1" dirty="0">
                <a:cs typeface="Arial" charset="0"/>
              </a:rPr>
              <a:t>),</a:t>
            </a:r>
            <a:r>
              <a:rPr lang="en-US" altLang="en-US" dirty="0">
                <a:cs typeface="Arial" charset="0"/>
              </a:rPr>
              <a:t> 0 ≤ </a:t>
            </a:r>
            <a:r>
              <a:rPr lang="el-GR" altLang="en-US" dirty="0">
                <a:cs typeface="Arial" charset="0"/>
              </a:rPr>
              <a:t>θ</a:t>
            </a:r>
            <a:r>
              <a:rPr lang="en-US" altLang="en-US" dirty="0">
                <a:cs typeface="Arial" charset="0"/>
              </a:rPr>
              <a:t> </a:t>
            </a:r>
            <a:r>
              <a:rPr lang="el-GR" altLang="en-US" dirty="0">
                <a:cs typeface="Arial" charset="0"/>
              </a:rPr>
              <a:t>≤</a:t>
            </a:r>
            <a:r>
              <a:rPr lang="en-US" altLang="en-US" dirty="0">
                <a:cs typeface="Arial" charset="0"/>
              </a:rPr>
              <a:t> 2n</a:t>
            </a:r>
            <a:r>
              <a:rPr lang="el-GR" altLang="en-US" dirty="0">
                <a:cs typeface="Arial" charset="0"/>
              </a:rPr>
              <a:t>π</a:t>
            </a:r>
            <a:r>
              <a:rPr lang="en-US" altLang="en-US" dirty="0">
                <a:cs typeface="Arial" charset="0"/>
              </a:rPr>
              <a:t>, where n is number of petals (n odd) or twice the number of petals (n even)</a:t>
            </a:r>
          </a:p>
        </p:txBody>
      </p:sp>
      <p:pic>
        <p:nvPicPr>
          <p:cNvPr id="3074" name="Picture 2" descr="http://blog.wolframalpha.com/data/uploads/2011/06/polar-rose-with-8-petal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831" y="1163687"/>
            <a:ext cx="46482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53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80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Lab 04</vt:lpstr>
      <vt:lpstr>Yêu cầu</vt:lpstr>
      <vt:lpstr>Yêu cầu</vt:lpstr>
      <vt:lpstr>Yêu cầu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01</dc:title>
  <dc:creator>ChauChau</dc:creator>
  <cp:lastModifiedBy>ma.thi.chau@gmail.com</cp:lastModifiedBy>
  <cp:revision>14</cp:revision>
  <dcterms:created xsi:type="dcterms:W3CDTF">2013-12-18T07:37:10Z</dcterms:created>
  <dcterms:modified xsi:type="dcterms:W3CDTF">2017-09-16T01:34:02Z</dcterms:modified>
</cp:coreProperties>
</file>