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0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4F53-A3FC-45EF-89C5-2BDFC4AD18D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A14A-ACCB-4765-894B-0E8253A1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bông</a:t>
            </a:r>
            <a:r>
              <a:rPr lang="en-US" dirty="0" smtClean="0"/>
              <a:t> </a:t>
            </a:r>
            <a:r>
              <a:rPr lang="en-US" dirty="0" err="1" smtClean="0"/>
              <a:t>tuyết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Koch: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419600" cy="31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44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 ở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708021" cy="418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Vẽ hình bông tuyết</vt:lpstr>
      <vt:lpstr>Đường cong Koch: các thế hệ</vt:lpstr>
      <vt:lpstr>Cách vẽ trên từng cạnh của tam giác ở thế hệ thứ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Name</dc:creator>
  <cp:lastModifiedBy>No Name</cp:lastModifiedBy>
  <cp:revision>2</cp:revision>
  <dcterms:created xsi:type="dcterms:W3CDTF">2015-10-05T04:25:20Z</dcterms:created>
  <dcterms:modified xsi:type="dcterms:W3CDTF">2015-10-05T04:34:48Z</dcterms:modified>
</cp:coreProperties>
</file>