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0DE8-CA98-43EF-B555-1C0B0449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DA2F6-0A10-4438-9111-F3113A90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DAAB-F936-4ED5-9A61-6050A505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D1E3-6BEC-4B6C-9DFE-D872EF72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70E3-7BE3-4A90-89BF-A7DA057A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D0ED-7977-4EB5-9654-445937A2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3E12A-270A-493A-9966-A37AE641E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1ABF-B399-40AA-84F4-65BF117B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FB05-9295-4A8B-90FC-4E373C3F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0D34C-82CD-48FF-A461-5CAFAC62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05C6A-309E-48F0-BECE-15B6FE95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62B9A-5DEC-4A02-ADB7-C13F7043E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158D-DDFF-4FEB-B4EB-F9283555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0EE9-5D9A-49A0-A2EB-1F82BAE7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1D73-1A80-413F-9CE6-87F63A53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46BF-0DA3-4664-8839-EC471AAF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4FD5-6515-4A41-B16F-36878FA08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E1D3-2221-4BA0-BDB8-0BDB2F57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52F80-5B20-4AEF-8FE3-1C9C1969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9A51-0863-457D-B80C-2213931E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49A9-F793-4FAA-A6F5-06E6FE14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2FE44-5E76-47E1-B7B7-8C885E27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F42A9-135A-486F-857C-73D55773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4E46-4B93-4EF3-9708-07957C52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48D1-E293-465A-B8F6-C4D69E78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AAE3-6D85-4BD1-8777-21F80207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91FB-6787-4C50-BD98-3E1E9A409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6C42-FC63-48C4-B49D-D3A20FEBF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08DE-2183-4035-896E-E735882B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5C68C-0596-46B6-9DC4-E7153BCB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6CA18-CF14-43B4-97CE-AF5080E7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874A-497A-4053-86D9-22DCC9A3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756FF-5876-4358-9076-67C81D22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8E0E8-A74B-42EB-AFE7-212985C5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75D05-0853-4472-8A92-9F78EA48A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0B440-5484-43DF-9EF0-D651F3D9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C8194-2BA6-45B9-B2B6-2AF60EC8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2D689-66ED-437D-B25C-73E1725F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B5930-E235-499C-83E8-1C1B166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2177-6ABB-453A-89C2-26374600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1E604-DC37-4C18-8284-2AF1FD7D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4DDD9-256D-40EA-9D28-6088238C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5378-7C51-4182-87C0-53A81631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0B1E3-6EE3-45EF-906B-0A7CADEB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793E1-1B58-4F75-B611-B0730CDE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C2F10-AE4D-435C-8F8A-F6FEF197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2410-1278-44F4-9361-0C7A4224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8E40-75DB-408E-B7DE-A21DBEED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5BE47-B389-4153-AEC6-540F29F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5CA54-59E6-4410-A3C0-2E67F834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919D5-1BAA-474D-ACBB-EBA8356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7022-DF44-4EAA-B8ED-D63E02C1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82D-0222-468B-BC97-5B1CFC92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4A7A-71A1-4F1E-BA8D-88926FFE1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AA9E4-D26B-4FA5-BE49-99A321B9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04973-DA82-40DA-960D-75DA8AA4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8009A-C87F-430A-8F43-FA1668F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2A0A-62A5-490A-9543-0CCE9407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5284C-58FF-47C9-BF91-F991D09C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8F90-3287-4C69-8974-1E94D52B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250-D130-4A6F-940A-9CBC3D671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E1DE-1FF2-4853-80F3-9F7F5974CD1B}" type="datetimeFigureOut">
              <a:rPr lang="en-US" smtClean="0"/>
              <a:t>06/01/2021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C383D-29B3-40B2-A116-72FAAA3F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B43D-AFAE-4A10-9B98-0289B20B2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EDA4-9439-4A1F-9E49-A538142E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303FF2-F701-48FF-91B2-17FA172D9E84}"/>
              </a:ext>
            </a:extLst>
          </p:cNvPr>
          <p:cNvSpPr txBox="1"/>
          <p:nvPr/>
        </p:nvSpPr>
        <p:spPr>
          <a:xfrm>
            <a:off x="1110343" y="2544858"/>
            <a:ext cx="10241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FF0000"/>
                </a:solidFill>
              </a:rPr>
              <a:t>Xây dựng ứng dụng đơn giản và deploy lên 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D8224-2154-4E00-893E-E9135243F143}"/>
              </a:ext>
            </a:extLst>
          </p:cNvPr>
          <p:cNvSpPr txBox="1"/>
          <p:nvPr/>
        </p:nvSpPr>
        <p:spPr>
          <a:xfrm>
            <a:off x="3916680" y="4299184"/>
            <a:ext cx="462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Môn học: Điện toán đám mây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ECC78-551F-4980-92D1-32E5C2C0BBB0}"/>
              </a:ext>
            </a:extLst>
          </p:cNvPr>
          <p:cNvSpPr txBox="1"/>
          <p:nvPr/>
        </p:nvSpPr>
        <p:spPr>
          <a:xfrm>
            <a:off x="3039835" y="184836"/>
            <a:ext cx="611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Trường Đại học Sư hạm Kỹ thuật Thành phố Hồ Chí Minh</a:t>
            </a:r>
          </a:p>
          <a:p>
            <a:pPr algn="ctr"/>
            <a:r>
              <a:rPr lang="en-US" sz="2000"/>
              <a:t>Khoa Công nghệ thông 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3E061-EC96-471B-B252-150A743B2829}"/>
              </a:ext>
            </a:extLst>
          </p:cNvPr>
          <p:cNvSpPr txBox="1"/>
          <p:nvPr/>
        </p:nvSpPr>
        <p:spPr>
          <a:xfrm>
            <a:off x="7831117" y="5657671"/>
            <a:ext cx="436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Nhóm 1 – Thành viên:</a:t>
            </a:r>
          </a:p>
          <a:p>
            <a:r>
              <a:rPr lang="en-US" sz="2400"/>
              <a:t>Phạm Văn Minh Tân	17110364</a:t>
            </a:r>
          </a:p>
          <a:p>
            <a:r>
              <a:rPr lang="en-US" sz="2400"/>
              <a:t>Nguyễn Huỳnh Phúc	17110350</a:t>
            </a:r>
          </a:p>
        </p:txBody>
      </p:sp>
    </p:spTree>
    <p:extLst>
      <p:ext uri="{BB962C8B-B14F-4D97-AF65-F5344CB8AC3E}">
        <p14:creationId xmlns:p14="http://schemas.microsoft.com/office/powerpoint/2010/main" val="98482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660-2890-456A-9DEA-054EE163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57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Các công nghệ và phần mềm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9333-232A-4590-BAF5-9558B43B1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012" y="1690688"/>
            <a:ext cx="8641976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Visual studio 2019 v16.6.5</a:t>
            </a:r>
          </a:p>
          <a:p>
            <a:pPr>
              <a:lnSpc>
                <a:spcPct val="150000"/>
              </a:lnSpc>
            </a:pPr>
            <a:r>
              <a:rPr lang="en-US"/>
              <a:t>Visual studio Code 1.52.1</a:t>
            </a:r>
          </a:p>
          <a:p>
            <a:pPr>
              <a:lnSpc>
                <a:spcPct val="150000"/>
              </a:lnSpc>
            </a:pPr>
            <a:r>
              <a:rPr lang="en-US"/>
              <a:t>ASP.NET Core 3.1</a:t>
            </a:r>
          </a:p>
          <a:p>
            <a:pPr>
              <a:lnSpc>
                <a:spcPct val="150000"/>
              </a:lnSpc>
            </a:pPr>
            <a:r>
              <a:rPr lang="en-US"/>
              <a:t>Angular 10</a:t>
            </a:r>
          </a:p>
          <a:p>
            <a:pPr>
              <a:lnSpc>
                <a:spcPct val="150000"/>
              </a:lnSpc>
            </a:pPr>
            <a:r>
              <a:rPr lang="en-US"/>
              <a:t>Docker Desktop 2.4.0.0</a:t>
            </a:r>
          </a:p>
          <a:p>
            <a:pPr>
              <a:lnSpc>
                <a:spcPct val="150000"/>
              </a:lnSpc>
            </a:pPr>
            <a:r>
              <a:rPr lang="en-US"/>
              <a:t>Kubernetes v1.18.8</a:t>
            </a:r>
          </a:p>
        </p:txBody>
      </p:sp>
    </p:spTree>
    <p:extLst>
      <p:ext uri="{BB962C8B-B14F-4D97-AF65-F5344CB8AC3E}">
        <p14:creationId xmlns:p14="http://schemas.microsoft.com/office/powerpoint/2010/main" val="31085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A0F9-6230-4425-A83F-84FBFF2D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Xây dựng ứng dụng: Trang web random đơn giản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F24C-8BF3-4FC5-9B22-35458E2C4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601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Layout</a:t>
            </a:r>
          </a:p>
          <a:p>
            <a:pPr>
              <a:lnSpc>
                <a:spcPct val="100000"/>
              </a:lnSpc>
            </a:pPr>
            <a:r>
              <a:rPr lang="en-US"/>
              <a:t>Chức năng sinh ngẫu nhiên số nguyên trong khoảng nhập vào</a:t>
            </a:r>
          </a:p>
          <a:p>
            <a:pPr>
              <a:lnSpc>
                <a:spcPct val="100000"/>
              </a:lnSpc>
            </a:pPr>
            <a:r>
              <a:rPr lang="en-US"/>
              <a:t>Chức năng sinh danh sách mới với thứ tự ngẫu nhiên từ danh sách nhập vào</a:t>
            </a:r>
          </a:p>
          <a:p>
            <a:pPr>
              <a:lnSpc>
                <a:spcPct val="100000"/>
              </a:lnSpc>
            </a:pPr>
            <a:r>
              <a:rPr lang="en-US"/>
              <a:t>Chức năng sinh số thực ngẫu nhiên</a:t>
            </a:r>
          </a:p>
          <a:p>
            <a:pPr>
              <a:lnSpc>
                <a:spcPct val="100000"/>
              </a:lnSpc>
            </a:pPr>
            <a:r>
              <a:rPr lang="en-US"/>
              <a:t>Chức năng danh sách ngẫu nhiên (mỗi phần tử của danh sách là một chuỗi các ký tự)</a:t>
            </a:r>
          </a:p>
        </p:txBody>
      </p:sp>
    </p:spTree>
    <p:extLst>
      <p:ext uri="{BB962C8B-B14F-4D97-AF65-F5344CB8AC3E}">
        <p14:creationId xmlns:p14="http://schemas.microsoft.com/office/powerpoint/2010/main" val="22912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2E3-BB3D-4228-9C7A-46FA6B6C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26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Deploy ứng dụng lên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C35A-AF27-43C9-BEFE-C131457F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229" y="2121460"/>
            <a:ext cx="8117541" cy="36204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Xây dựng docker image cho back-end</a:t>
            </a:r>
          </a:p>
          <a:p>
            <a:pPr>
              <a:lnSpc>
                <a:spcPct val="150000"/>
              </a:lnSpc>
            </a:pPr>
            <a:r>
              <a:rPr lang="en-US"/>
              <a:t>Xây dựng docker image cho front-end</a:t>
            </a:r>
          </a:p>
          <a:p>
            <a:pPr>
              <a:lnSpc>
                <a:spcPct val="150000"/>
              </a:lnSpc>
            </a:pPr>
            <a:r>
              <a:rPr lang="en-US"/>
              <a:t>Deploy ứng dụng lên Kubernetes</a:t>
            </a:r>
          </a:p>
        </p:txBody>
      </p:sp>
    </p:spTree>
    <p:extLst>
      <p:ext uri="{BB962C8B-B14F-4D97-AF65-F5344CB8AC3E}">
        <p14:creationId xmlns:p14="http://schemas.microsoft.com/office/powerpoint/2010/main" val="384716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F9E2-E312-46C8-A3AB-096E459B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62" y="1350460"/>
            <a:ext cx="8680076" cy="4157080"/>
          </a:xfrm>
        </p:spPr>
        <p:txBody>
          <a:bodyPr>
            <a:normAutofit/>
          </a:bodyPr>
          <a:lstStyle/>
          <a:p>
            <a:r>
              <a:rPr lang="en-US" sz="13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865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Các công nghệ và phần mềm sử dụng</vt:lpstr>
      <vt:lpstr>Xây dựng ứng dụng: Trang web random đơn giản</vt:lpstr>
      <vt:lpstr>Deploy ứng dụng lên Kubernetes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Tân</dc:creator>
  <cp:lastModifiedBy>Minh Tân</cp:lastModifiedBy>
  <cp:revision>5</cp:revision>
  <dcterms:created xsi:type="dcterms:W3CDTF">2020-07-10T22:29:39Z</dcterms:created>
  <dcterms:modified xsi:type="dcterms:W3CDTF">2021-01-05T19:37:28Z</dcterms:modified>
</cp:coreProperties>
</file>