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CD716-2CE6-4590-8507-3C5A0248FD7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F95C9-97F5-484E-A7D7-E44FFE252DCB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endParaRPr lang="en-US" dirty="0"/>
        </a:p>
      </dgm:t>
    </dgm:pt>
    <dgm:pt modelId="{8C4DDB3F-8570-408B-90D1-2D0293C5ECDA}" type="parTrans" cxnId="{839F40DC-E0D7-4615-8144-79A31815A00F}">
      <dgm:prSet/>
      <dgm:spPr/>
      <dgm:t>
        <a:bodyPr/>
        <a:lstStyle/>
        <a:p>
          <a:endParaRPr lang="en-US"/>
        </a:p>
      </dgm:t>
    </dgm:pt>
    <dgm:pt modelId="{2A3605E2-1CF0-4E9D-8341-64F917288680}" type="sibTrans" cxnId="{839F40DC-E0D7-4615-8144-79A31815A00F}">
      <dgm:prSet/>
      <dgm:spPr/>
      <dgm:t>
        <a:bodyPr/>
        <a:lstStyle/>
        <a:p>
          <a:endParaRPr lang="en-US"/>
        </a:p>
      </dgm:t>
    </dgm:pt>
    <dgm:pt modelId="{3D6C2BED-0CC7-4CC7-9DCE-E0D54EB3D4A7}">
      <dgm:prSet phldrT="[Text]"/>
      <dgm:spPr/>
      <dgm:t>
        <a:bodyPr/>
        <a:lstStyle/>
        <a:p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en-US" dirty="0"/>
        </a:p>
      </dgm:t>
    </dgm:pt>
    <dgm:pt modelId="{DF8A096A-2AB8-4145-8D3B-EE95A95382AC}" type="parTrans" cxnId="{AB4C298C-783E-488F-9D6F-033B91AAD7EE}">
      <dgm:prSet/>
      <dgm:spPr/>
      <dgm:t>
        <a:bodyPr/>
        <a:lstStyle/>
        <a:p>
          <a:endParaRPr lang="en-US"/>
        </a:p>
      </dgm:t>
    </dgm:pt>
    <dgm:pt modelId="{B215FDC0-685F-48D7-943B-626287A3D51B}" type="sibTrans" cxnId="{AB4C298C-783E-488F-9D6F-033B91AAD7EE}">
      <dgm:prSet/>
      <dgm:spPr/>
      <dgm:t>
        <a:bodyPr/>
        <a:lstStyle/>
        <a:p>
          <a:endParaRPr lang="en-US"/>
        </a:p>
      </dgm:t>
    </dgm:pt>
    <dgm:pt modelId="{F9391910-D2A4-4D85-B6B2-E5DE5F6E3526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endParaRPr lang="en-US" dirty="0"/>
        </a:p>
      </dgm:t>
    </dgm:pt>
    <dgm:pt modelId="{40330EF9-3014-45E0-9B95-0B7BBF3A4A36}" type="parTrans" cxnId="{9A587083-B719-417D-A068-5B4D87E1A2CC}">
      <dgm:prSet/>
      <dgm:spPr/>
      <dgm:t>
        <a:bodyPr/>
        <a:lstStyle/>
        <a:p>
          <a:endParaRPr lang="en-US"/>
        </a:p>
      </dgm:t>
    </dgm:pt>
    <dgm:pt modelId="{184F6BA5-1EC5-40AC-B7EE-76CBC35CE9C3}" type="sibTrans" cxnId="{9A587083-B719-417D-A068-5B4D87E1A2CC}">
      <dgm:prSet/>
      <dgm:spPr/>
      <dgm:t>
        <a:bodyPr/>
        <a:lstStyle/>
        <a:p>
          <a:endParaRPr lang="en-US"/>
        </a:p>
      </dgm:t>
    </dgm:pt>
    <dgm:pt modelId="{EF1B6164-C67D-457E-8CC7-122267D916DF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792E0788-E624-4F0C-9566-8D4584EE4946}" type="parTrans" cxnId="{3A33C77F-DD66-4E70-A672-A0EB503D13F1}">
      <dgm:prSet/>
      <dgm:spPr/>
      <dgm:t>
        <a:bodyPr/>
        <a:lstStyle/>
        <a:p>
          <a:endParaRPr lang="en-US"/>
        </a:p>
      </dgm:t>
    </dgm:pt>
    <dgm:pt modelId="{247A57AA-DC4C-4C29-9404-AAC278611804}" type="sibTrans" cxnId="{3A33C77F-DD66-4E70-A672-A0EB503D13F1}">
      <dgm:prSet/>
      <dgm:spPr/>
      <dgm:t>
        <a:bodyPr/>
        <a:lstStyle/>
        <a:p>
          <a:endParaRPr lang="en-US"/>
        </a:p>
      </dgm:t>
    </dgm:pt>
    <dgm:pt modelId="{8C894587-DF57-4351-B25B-1510757F2630}" type="pres">
      <dgm:prSet presAssocID="{5C2CD716-2CE6-4590-8507-3C5A0248FD7E}" presName="Name0" presStyleCnt="0">
        <dgm:presLayoutVars>
          <dgm:dir/>
          <dgm:resizeHandles val="exact"/>
        </dgm:presLayoutVars>
      </dgm:prSet>
      <dgm:spPr/>
    </dgm:pt>
    <dgm:pt modelId="{3CA99F0C-9EEC-4766-81FD-4CA7CF1EB532}" type="pres">
      <dgm:prSet presAssocID="{776F95C9-97F5-484E-A7D7-E44FFE252DCB}" presName="compNode" presStyleCnt="0"/>
      <dgm:spPr/>
    </dgm:pt>
    <dgm:pt modelId="{755183F5-DF69-4C99-874F-59289EADE25A}" type="pres">
      <dgm:prSet presAssocID="{776F95C9-97F5-484E-A7D7-E44FFE252DCB}" presName="pictRect" presStyleLbl="node1" presStyleIdx="0" presStyleCnt="4"/>
      <dgm:spPr/>
    </dgm:pt>
    <dgm:pt modelId="{F6B3031D-E6C9-46A8-9139-3B89E6834FB9}" type="pres">
      <dgm:prSet presAssocID="{776F95C9-97F5-484E-A7D7-E44FFE252DCB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FD6C9-99F5-4B26-A84C-35AF0304C77F}" type="pres">
      <dgm:prSet presAssocID="{2A3605E2-1CF0-4E9D-8341-64F917288680}" presName="sibTrans" presStyleLbl="sibTrans2D1" presStyleIdx="0" presStyleCnt="0"/>
      <dgm:spPr/>
    </dgm:pt>
    <dgm:pt modelId="{930FE474-48FE-4C8E-BCF9-CCF54D87BA52}" type="pres">
      <dgm:prSet presAssocID="{3D6C2BED-0CC7-4CC7-9DCE-E0D54EB3D4A7}" presName="compNode" presStyleCnt="0"/>
      <dgm:spPr/>
    </dgm:pt>
    <dgm:pt modelId="{06BF283C-0602-4F0E-8C68-3917AA1D1884}" type="pres">
      <dgm:prSet presAssocID="{3D6C2BED-0CC7-4CC7-9DCE-E0D54EB3D4A7}" presName="pictRect" presStyleLbl="node1" presStyleIdx="1" presStyleCnt="4"/>
      <dgm:spPr/>
    </dgm:pt>
    <dgm:pt modelId="{C55AD5D9-4F4A-4956-9388-63D58A6E3591}" type="pres">
      <dgm:prSet presAssocID="{3D6C2BED-0CC7-4CC7-9DCE-E0D54EB3D4A7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28DC9-EBEB-451F-803A-20AA0E7008FC}" type="pres">
      <dgm:prSet presAssocID="{B215FDC0-685F-48D7-943B-626287A3D51B}" presName="sibTrans" presStyleLbl="sibTrans2D1" presStyleIdx="0" presStyleCnt="0"/>
      <dgm:spPr/>
    </dgm:pt>
    <dgm:pt modelId="{FE81275C-80C5-44A2-A3DE-52B4021DFED4}" type="pres">
      <dgm:prSet presAssocID="{F9391910-D2A4-4D85-B6B2-E5DE5F6E3526}" presName="compNode" presStyleCnt="0"/>
      <dgm:spPr/>
    </dgm:pt>
    <dgm:pt modelId="{63E1D802-404D-470A-B159-72D3D4C46FB4}" type="pres">
      <dgm:prSet presAssocID="{F9391910-D2A4-4D85-B6B2-E5DE5F6E3526}" presName="pictRect" presStyleLbl="node1" presStyleIdx="2" presStyleCnt="4"/>
      <dgm:spPr/>
    </dgm:pt>
    <dgm:pt modelId="{D59FDFF6-B605-43F9-AF61-05C4729977F5}" type="pres">
      <dgm:prSet presAssocID="{F9391910-D2A4-4D85-B6B2-E5DE5F6E3526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ACB82-5026-4E67-98FE-F2C40077940A}" type="pres">
      <dgm:prSet presAssocID="{184F6BA5-1EC5-40AC-B7EE-76CBC35CE9C3}" presName="sibTrans" presStyleLbl="sibTrans2D1" presStyleIdx="0" presStyleCnt="0"/>
      <dgm:spPr/>
    </dgm:pt>
    <dgm:pt modelId="{0F43DB7D-5CF3-43EC-86CE-576E2C2C3A1A}" type="pres">
      <dgm:prSet presAssocID="{EF1B6164-C67D-457E-8CC7-122267D916DF}" presName="compNode" presStyleCnt="0"/>
      <dgm:spPr/>
    </dgm:pt>
    <dgm:pt modelId="{61FA9529-A1A2-4DDF-B9F1-2CB4D154DA23}" type="pres">
      <dgm:prSet presAssocID="{EF1B6164-C67D-457E-8CC7-122267D916DF}" presName="pictRect" presStyleLbl="node1" presStyleIdx="3" presStyleCnt="4"/>
      <dgm:spPr/>
    </dgm:pt>
    <dgm:pt modelId="{59581C40-97B8-4FC2-AA03-CD9B53558A02}" type="pres">
      <dgm:prSet presAssocID="{EF1B6164-C67D-457E-8CC7-122267D916DF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8685C-CFCB-4EF1-BF70-B972928680F7}" type="presOf" srcId="{776F95C9-97F5-484E-A7D7-E44FFE252DCB}" destId="{F6B3031D-E6C9-46A8-9139-3B89E6834FB9}" srcOrd="0" destOrd="0" presId="urn:microsoft.com/office/officeart/2005/8/layout/pList1"/>
    <dgm:cxn modelId="{9A587083-B719-417D-A068-5B4D87E1A2CC}" srcId="{5C2CD716-2CE6-4590-8507-3C5A0248FD7E}" destId="{F9391910-D2A4-4D85-B6B2-E5DE5F6E3526}" srcOrd="2" destOrd="0" parTransId="{40330EF9-3014-45E0-9B95-0B7BBF3A4A36}" sibTransId="{184F6BA5-1EC5-40AC-B7EE-76CBC35CE9C3}"/>
    <dgm:cxn modelId="{3995A982-F1AF-4966-9FDB-D2ED515D301A}" type="presOf" srcId="{F9391910-D2A4-4D85-B6B2-E5DE5F6E3526}" destId="{D59FDFF6-B605-43F9-AF61-05C4729977F5}" srcOrd="0" destOrd="0" presId="urn:microsoft.com/office/officeart/2005/8/layout/pList1"/>
    <dgm:cxn modelId="{D353CEC4-7C55-46D8-B2A9-8B111E97D753}" type="presOf" srcId="{5C2CD716-2CE6-4590-8507-3C5A0248FD7E}" destId="{8C894587-DF57-4351-B25B-1510757F2630}" srcOrd="0" destOrd="0" presId="urn:microsoft.com/office/officeart/2005/8/layout/pList1"/>
    <dgm:cxn modelId="{5BCF4DA3-23B2-48BC-92CC-57C743D482AD}" type="presOf" srcId="{B215FDC0-685F-48D7-943B-626287A3D51B}" destId="{34C28DC9-EBEB-451F-803A-20AA0E7008FC}" srcOrd="0" destOrd="0" presId="urn:microsoft.com/office/officeart/2005/8/layout/pList1"/>
    <dgm:cxn modelId="{839F40DC-E0D7-4615-8144-79A31815A00F}" srcId="{5C2CD716-2CE6-4590-8507-3C5A0248FD7E}" destId="{776F95C9-97F5-484E-A7D7-E44FFE252DCB}" srcOrd="0" destOrd="0" parTransId="{8C4DDB3F-8570-408B-90D1-2D0293C5ECDA}" sibTransId="{2A3605E2-1CF0-4E9D-8341-64F917288680}"/>
    <dgm:cxn modelId="{AB4C298C-783E-488F-9D6F-033B91AAD7EE}" srcId="{5C2CD716-2CE6-4590-8507-3C5A0248FD7E}" destId="{3D6C2BED-0CC7-4CC7-9DCE-E0D54EB3D4A7}" srcOrd="1" destOrd="0" parTransId="{DF8A096A-2AB8-4145-8D3B-EE95A95382AC}" sibTransId="{B215FDC0-685F-48D7-943B-626287A3D51B}"/>
    <dgm:cxn modelId="{3A33C77F-DD66-4E70-A672-A0EB503D13F1}" srcId="{5C2CD716-2CE6-4590-8507-3C5A0248FD7E}" destId="{EF1B6164-C67D-457E-8CC7-122267D916DF}" srcOrd="3" destOrd="0" parTransId="{792E0788-E624-4F0C-9566-8D4584EE4946}" sibTransId="{247A57AA-DC4C-4C29-9404-AAC278611804}"/>
    <dgm:cxn modelId="{AFF21B84-1CB8-4821-AF72-1E5702D622DE}" type="presOf" srcId="{2A3605E2-1CF0-4E9D-8341-64F917288680}" destId="{E26FD6C9-99F5-4B26-A84C-35AF0304C77F}" srcOrd="0" destOrd="0" presId="urn:microsoft.com/office/officeart/2005/8/layout/pList1"/>
    <dgm:cxn modelId="{39CA4E5F-A8E4-4905-ADE9-E59B2484C7F8}" type="presOf" srcId="{EF1B6164-C67D-457E-8CC7-122267D916DF}" destId="{59581C40-97B8-4FC2-AA03-CD9B53558A02}" srcOrd="0" destOrd="0" presId="urn:microsoft.com/office/officeart/2005/8/layout/pList1"/>
    <dgm:cxn modelId="{A3D8BED1-7E66-41F3-AA60-908F39344671}" type="presOf" srcId="{3D6C2BED-0CC7-4CC7-9DCE-E0D54EB3D4A7}" destId="{C55AD5D9-4F4A-4956-9388-63D58A6E3591}" srcOrd="0" destOrd="0" presId="urn:microsoft.com/office/officeart/2005/8/layout/pList1"/>
    <dgm:cxn modelId="{F1083E4E-0A90-418A-90CE-C4472F41D2FD}" type="presOf" srcId="{184F6BA5-1EC5-40AC-B7EE-76CBC35CE9C3}" destId="{403ACB82-5026-4E67-98FE-F2C40077940A}" srcOrd="0" destOrd="0" presId="urn:microsoft.com/office/officeart/2005/8/layout/pList1"/>
    <dgm:cxn modelId="{EEFA16C5-6505-4423-A747-0B474A5BEB2C}" type="presParOf" srcId="{8C894587-DF57-4351-B25B-1510757F2630}" destId="{3CA99F0C-9EEC-4766-81FD-4CA7CF1EB532}" srcOrd="0" destOrd="0" presId="urn:microsoft.com/office/officeart/2005/8/layout/pList1"/>
    <dgm:cxn modelId="{7E11A7C1-D2F8-4F45-81EB-E04E4AE607BA}" type="presParOf" srcId="{3CA99F0C-9EEC-4766-81FD-4CA7CF1EB532}" destId="{755183F5-DF69-4C99-874F-59289EADE25A}" srcOrd="0" destOrd="0" presId="urn:microsoft.com/office/officeart/2005/8/layout/pList1"/>
    <dgm:cxn modelId="{280B36E8-FAA6-4BC8-A174-0B6D83BF9F3F}" type="presParOf" srcId="{3CA99F0C-9EEC-4766-81FD-4CA7CF1EB532}" destId="{F6B3031D-E6C9-46A8-9139-3B89E6834FB9}" srcOrd="1" destOrd="0" presId="urn:microsoft.com/office/officeart/2005/8/layout/pList1"/>
    <dgm:cxn modelId="{C1768230-189A-4F24-9E7A-ABE224DBB539}" type="presParOf" srcId="{8C894587-DF57-4351-B25B-1510757F2630}" destId="{E26FD6C9-99F5-4B26-A84C-35AF0304C77F}" srcOrd="1" destOrd="0" presId="urn:microsoft.com/office/officeart/2005/8/layout/pList1"/>
    <dgm:cxn modelId="{75649E3F-CEB0-481A-93D1-7781536C9B5B}" type="presParOf" srcId="{8C894587-DF57-4351-B25B-1510757F2630}" destId="{930FE474-48FE-4C8E-BCF9-CCF54D87BA52}" srcOrd="2" destOrd="0" presId="urn:microsoft.com/office/officeart/2005/8/layout/pList1"/>
    <dgm:cxn modelId="{8B89E617-18B8-4F9B-ACE4-84E9D002C056}" type="presParOf" srcId="{930FE474-48FE-4C8E-BCF9-CCF54D87BA52}" destId="{06BF283C-0602-4F0E-8C68-3917AA1D1884}" srcOrd="0" destOrd="0" presId="urn:microsoft.com/office/officeart/2005/8/layout/pList1"/>
    <dgm:cxn modelId="{6623C2F0-9DFC-4F44-8372-80CF17FBB541}" type="presParOf" srcId="{930FE474-48FE-4C8E-BCF9-CCF54D87BA52}" destId="{C55AD5D9-4F4A-4956-9388-63D58A6E3591}" srcOrd="1" destOrd="0" presId="urn:microsoft.com/office/officeart/2005/8/layout/pList1"/>
    <dgm:cxn modelId="{E8428B19-6778-4CA7-AEFD-CD4AD52788DB}" type="presParOf" srcId="{8C894587-DF57-4351-B25B-1510757F2630}" destId="{34C28DC9-EBEB-451F-803A-20AA0E7008FC}" srcOrd="3" destOrd="0" presId="urn:microsoft.com/office/officeart/2005/8/layout/pList1"/>
    <dgm:cxn modelId="{1F18275B-8A9F-40B0-A7D8-BC17BD05E10D}" type="presParOf" srcId="{8C894587-DF57-4351-B25B-1510757F2630}" destId="{FE81275C-80C5-44A2-A3DE-52B4021DFED4}" srcOrd="4" destOrd="0" presId="urn:microsoft.com/office/officeart/2005/8/layout/pList1"/>
    <dgm:cxn modelId="{6BFF2245-874F-41C1-84C5-D99856030BBF}" type="presParOf" srcId="{FE81275C-80C5-44A2-A3DE-52B4021DFED4}" destId="{63E1D802-404D-470A-B159-72D3D4C46FB4}" srcOrd="0" destOrd="0" presId="urn:microsoft.com/office/officeart/2005/8/layout/pList1"/>
    <dgm:cxn modelId="{D66AF5FE-4045-4B3C-9351-EDD77A9AEA02}" type="presParOf" srcId="{FE81275C-80C5-44A2-A3DE-52B4021DFED4}" destId="{D59FDFF6-B605-43F9-AF61-05C4729977F5}" srcOrd="1" destOrd="0" presId="urn:microsoft.com/office/officeart/2005/8/layout/pList1"/>
    <dgm:cxn modelId="{2A0F6F76-B20E-4E56-B3BD-A9A6AED851DA}" type="presParOf" srcId="{8C894587-DF57-4351-B25B-1510757F2630}" destId="{403ACB82-5026-4E67-98FE-F2C40077940A}" srcOrd="5" destOrd="0" presId="urn:microsoft.com/office/officeart/2005/8/layout/pList1"/>
    <dgm:cxn modelId="{53C8FEAB-075E-441C-AB37-D8B20484F670}" type="presParOf" srcId="{8C894587-DF57-4351-B25B-1510757F2630}" destId="{0F43DB7D-5CF3-43EC-86CE-576E2C2C3A1A}" srcOrd="6" destOrd="0" presId="urn:microsoft.com/office/officeart/2005/8/layout/pList1"/>
    <dgm:cxn modelId="{6BFE4C28-8EC2-4020-9C9F-491C97B35A5A}" type="presParOf" srcId="{0F43DB7D-5CF3-43EC-86CE-576E2C2C3A1A}" destId="{61FA9529-A1A2-4DDF-B9F1-2CB4D154DA23}" srcOrd="0" destOrd="0" presId="urn:microsoft.com/office/officeart/2005/8/layout/pList1"/>
    <dgm:cxn modelId="{E8BE2925-2097-4C7E-B676-DDBC370B1C65}" type="presParOf" srcId="{0F43DB7D-5CF3-43EC-86CE-576E2C2C3A1A}" destId="{59581C40-97B8-4FC2-AA03-CD9B53558A0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183F5-DF69-4C99-874F-59289EADE25A}">
      <dsp:nvSpPr>
        <dsp:cNvPr id="0" name=""/>
        <dsp:cNvSpPr/>
      </dsp:nvSpPr>
      <dsp:spPr>
        <a:xfrm>
          <a:off x="5133" y="880863"/>
          <a:ext cx="2443028" cy="1683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3031D-E6C9-46A8-9139-3B89E6834FB9}">
      <dsp:nvSpPr>
        <dsp:cNvPr id="0" name=""/>
        <dsp:cNvSpPr/>
      </dsp:nvSpPr>
      <dsp:spPr>
        <a:xfrm>
          <a:off x="5133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Mục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tiêu</a:t>
          </a:r>
          <a:r>
            <a:rPr lang="en-US" sz="2900" kern="1200" dirty="0" smtClean="0"/>
            <a:t> </a:t>
          </a:r>
          <a:endParaRPr lang="en-US" sz="2900" kern="1200" dirty="0"/>
        </a:p>
      </dsp:txBody>
      <dsp:txXfrm>
        <a:off x="5133" y="2564110"/>
        <a:ext cx="2443028" cy="906363"/>
      </dsp:txXfrm>
    </dsp:sp>
    <dsp:sp modelId="{06BF283C-0602-4F0E-8C68-3917AA1D1884}">
      <dsp:nvSpPr>
        <dsp:cNvPr id="0" name=""/>
        <dsp:cNvSpPr/>
      </dsp:nvSpPr>
      <dsp:spPr>
        <a:xfrm>
          <a:off x="2692568" y="880863"/>
          <a:ext cx="2443028" cy="1683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AD5D9-4F4A-4956-9388-63D58A6E3591}">
      <dsp:nvSpPr>
        <dsp:cNvPr id="0" name=""/>
        <dsp:cNvSpPr/>
      </dsp:nvSpPr>
      <dsp:spPr>
        <a:xfrm>
          <a:off x="2692568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Phương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pháp</a:t>
          </a:r>
          <a:endParaRPr lang="en-US" sz="2900" kern="1200" dirty="0"/>
        </a:p>
      </dsp:txBody>
      <dsp:txXfrm>
        <a:off x="2692568" y="2564110"/>
        <a:ext cx="2443028" cy="906363"/>
      </dsp:txXfrm>
    </dsp:sp>
    <dsp:sp modelId="{63E1D802-404D-470A-B159-72D3D4C46FB4}">
      <dsp:nvSpPr>
        <dsp:cNvPr id="0" name=""/>
        <dsp:cNvSpPr/>
      </dsp:nvSpPr>
      <dsp:spPr>
        <a:xfrm>
          <a:off x="5380002" y="880863"/>
          <a:ext cx="2443028" cy="1683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FDFF6-B605-43F9-AF61-05C4729977F5}">
      <dsp:nvSpPr>
        <dsp:cNvPr id="0" name=""/>
        <dsp:cNvSpPr/>
      </dsp:nvSpPr>
      <dsp:spPr>
        <a:xfrm>
          <a:off x="5380002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Thống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kê</a:t>
          </a:r>
          <a:endParaRPr lang="en-US" sz="2900" kern="1200" dirty="0"/>
        </a:p>
      </dsp:txBody>
      <dsp:txXfrm>
        <a:off x="5380002" y="2564110"/>
        <a:ext cx="2443028" cy="906363"/>
      </dsp:txXfrm>
    </dsp:sp>
    <dsp:sp modelId="{61FA9529-A1A2-4DDF-B9F1-2CB4D154DA23}">
      <dsp:nvSpPr>
        <dsp:cNvPr id="0" name=""/>
        <dsp:cNvSpPr/>
      </dsp:nvSpPr>
      <dsp:spPr>
        <a:xfrm>
          <a:off x="8067437" y="880863"/>
          <a:ext cx="2443028" cy="1683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81C40-97B8-4FC2-AA03-CD9B53558A02}">
      <dsp:nvSpPr>
        <dsp:cNvPr id="0" name=""/>
        <dsp:cNvSpPr/>
      </dsp:nvSpPr>
      <dsp:spPr>
        <a:xfrm>
          <a:off x="8067437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Kết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luận</a:t>
          </a:r>
          <a:endParaRPr lang="en-US" sz="2900" kern="1200" dirty="0"/>
        </a:p>
      </dsp:txBody>
      <dsp:txXfrm>
        <a:off x="8067437" y="2564110"/>
        <a:ext cx="2443028" cy="90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6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5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6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6AC1-E6C5-4EE3-9188-D9EDB85C3E1B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E350-169F-40C6-9FB5-61A40554B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1122363"/>
            <a:ext cx="10659291" cy="238760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 KẾT KHẢO SÁT CNTT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nguyenminhtan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3720">
            <a:off x="9028717" y="3838551"/>
            <a:ext cx="2534078" cy="2392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3080">
            <a:off x="695976" y="4016810"/>
            <a:ext cx="2408213" cy="2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5000"/>
                <a:lumOff val="95000"/>
              </a:schemeClr>
            </a:gs>
            <a:gs pos="6000">
              <a:schemeClr val="bg2">
                <a:lumMod val="90000"/>
              </a:schemeClr>
            </a:gs>
            <a:gs pos="98000">
              <a:schemeClr val="tx2">
                <a:lumMod val="60000"/>
                <a:lumOff val="40000"/>
              </a:schemeClr>
            </a:gs>
            <a:gs pos="3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208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8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2">
                <a:lumMod val="40000"/>
                <a:lumOff val="60000"/>
              </a:schemeClr>
            </a:gs>
            <a:gs pos="14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khảo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sát</a:t>
            </a:r>
            <a:endParaRPr lang="en-GB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 smtClean="0"/>
              <a:t> </a:t>
            </a:r>
            <a:r>
              <a:rPr lang="en-US" sz="3600" b="1" i="1" dirty="0" err="1" smtClean="0"/>
              <a:t>Nhằm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đánh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giá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tổng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quan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về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độ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thành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thạo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trong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việc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sử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dụng</a:t>
            </a:r>
            <a:endParaRPr lang="en-US" sz="3600" b="1" i="1" dirty="0" smtClean="0"/>
          </a:p>
          <a:p>
            <a:pPr marL="0" indent="0">
              <a:buNone/>
            </a:pPr>
            <a:r>
              <a:rPr lang="en-US" sz="3600" b="1" i="1" dirty="0" err="1" smtClean="0"/>
              <a:t>Công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cụ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của</a:t>
            </a:r>
            <a:r>
              <a:rPr lang="en-US" sz="3600" b="1" i="1" dirty="0" smtClean="0"/>
              <a:t> Microsoft </a:t>
            </a:r>
            <a:r>
              <a:rPr lang="en-US" sz="3600" b="1" i="1" dirty="0" err="1" smtClean="0"/>
              <a:t>như</a:t>
            </a:r>
            <a:r>
              <a:rPr lang="en-US" sz="3600" b="1" i="1" dirty="0" smtClean="0"/>
              <a:t>  Word , excel , </a:t>
            </a:r>
            <a:r>
              <a:rPr lang="en-US" sz="3600" b="1" i="1" dirty="0" err="1" smtClean="0"/>
              <a:t>powerpoint</a:t>
            </a:r>
            <a:endParaRPr lang="en-US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pPr marL="0" indent="0">
              <a:buNone/>
            </a:pPr>
            <a:r>
              <a:rPr lang="en-US" sz="3600" b="1" i="1" dirty="0" err="1" smtClean="0"/>
              <a:t>Khuyến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khích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sinh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viên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có</a:t>
            </a:r>
            <a:r>
              <a:rPr lang="en-US" sz="3600" b="1" i="1" dirty="0" smtClean="0"/>
              <a:t> ý </a:t>
            </a:r>
            <a:r>
              <a:rPr lang="en-US" sz="3600" b="1" i="1" dirty="0" err="1" smtClean="0"/>
              <a:t>thức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hơn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về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kĩ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năng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cntt</a:t>
            </a:r>
            <a:endParaRPr lang="en-US" sz="3600" b="1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22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2">
                <a:lumMod val="40000"/>
                <a:lumOff val="60000"/>
              </a:schemeClr>
            </a:gs>
            <a:gs pos="14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.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endParaRPr lang="en-GB" sz="4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forms 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-Word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Excel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viên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tự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đánh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giá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mình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từ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thang 1 - 10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096" y="3291839"/>
            <a:ext cx="104503" cy="173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bg2"/>
            </a:gs>
            <a:gs pos="17000">
              <a:schemeClr val="accent5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kê</a:t>
            </a:r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năng</a:t>
            </a:r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r>
              <a:rPr lang="en-US" spc="3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pc="3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endParaRPr lang="en-GB" spc="3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84062"/>
              </p:ext>
            </p:extLst>
          </p:nvPr>
        </p:nvGraphicFramePr>
        <p:xfrm>
          <a:off x="494911" y="2351314"/>
          <a:ext cx="11388446" cy="592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1496551" imgH="5981550" progId="Excel.Sheet.12">
                  <p:embed/>
                </p:oleObj>
              </mc:Choice>
              <mc:Fallback>
                <p:oleObj name="Worksheet" r:id="rId3" imgW="11496551" imgH="59815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911" y="2351314"/>
                        <a:ext cx="11388446" cy="592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574766"/>
            <a:ext cx="10831286" cy="560219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Nói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qua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phần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bảng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kê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(script)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ở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mức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smtClean="0"/>
              <a:t>- </a:t>
            </a:r>
            <a:r>
              <a:rPr lang="en-US" dirty="0" err="1" smtClean="0"/>
              <a:t>tbm</a:t>
            </a:r>
            <a:r>
              <a:rPr lang="en-US" dirty="0" smtClean="0"/>
              <a:t> 7.3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thao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</a:t>
            </a:r>
            <a:r>
              <a:rPr lang="en-US" dirty="0" smtClean="0"/>
              <a:t> 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rõ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ràng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 Qua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5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926" y="1226127"/>
            <a:ext cx="8298874" cy="3776947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listening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Microsoft Excel Worksheet</vt:lpstr>
      <vt:lpstr>TỔNG KẾT KHẢO SÁT CNTT 2025</vt:lpstr>
      <vt:lpstr>Bài Thuyết trình có 4 mục </vt:lpstr>
      <vt:lpstr>I. Mục tiêu khảo sát</vt:lpstr>
      <vt:lpstr>II . Phương pháp thực hiện</vt:lpstr>
      <vt:lpstr>III. Thống kê kỹ năng sinh viên</vt:lpstr>
      <vt:lpstr>PowerPoint Presentation</vt:lpstr>
      <vt:lpstr>IV. Tổng kết 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KHẢO SÁT CNTT 2025</dc:title>
  <dc:creator>Admin</dc:creator>
  <cp:lastModifiedBy>Admin</cp:lastModifiedBy>
  <cp:revision>4</cp:revision>
  <dcterms:created xsi:type="dcterms:W3CDTF">2025-10-02T01:47:01Z</dcterms:created>
  <dcterms:modified xsi:type="dcterms:W3CDTF">2025-10-02T02:12:59Z</dcterms:modified>
</cp:coreProperties>
</file>